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ink/ink1.xml" ContentType="application/inkml+xml"/>
  <Override PartName="/ppt/notesSlides/notesSlide2.xml" ContentType="application/vnd.openxmlformats-officedocument.presentationml.notesSlide+xml"/>
  <Override PartName="/ppt/ink/ink2.xml" ContentType="application/inkml+xml"/>
  <Override PartName="/ppt/notesSlides/notesSlide3.xml" ContentType="application/vnd.openxmlformats-officedocument.presentationml.notesSlide+xml"/>
  <Override PartName="/ppt/ink/ink3.xml" ContentType="application/inkml+xml"/>
  <Override PartName="/ppt/notesSlides/notesSlide4.xml" ContentType="application/vnd.openxmlformats-officedocument.presentationml.notesSlide+xml"/>
  <Override PartName="/ppt/ink/ink4.xml" ContentType="application/inkml+xml"/>
  <Override PartName="/ppt/notesSlides/notesSlide5.xml" ContentType="application/vnd.openxmlformats-officedocument.presentationml.notesSlide+xml"/>
  <Override PartName="/ppt/ink/ink5.xml" ContentType="application/inkml+xml"/>
  <Override PartName="/ppt/ink/ink6.xml" ContentType="application/inkml+xml"/>
  <Override PartName="/ppt/notesSlides/notesSlide6.xml" ContentType="application/vnd.openxmlformats-officedocument.presentationml.notesSlide+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notesSlides/notesSlide7.xml" ContentType="application/vnd.openxmlformats-officedocument.presentationml.notesSlide+xml"/>
  <Override PartName="/ppt/ink/ink12.xml" ContentType="application/inkml+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ink/ink13.xml" ContentType="application/inkml+xml"/>
  <Override PartName="/ppt/notesSlides/notesSlide11.xml" ContentType="application/vnd.openxmlformats-officedocument.presentationml.notesSlide+xml"/>
  <Override PartName="/ppt/media/image32.jpg" ContentType="image/jpg"/>
  <Override PartName="/ppt/ink/ink14.xml" ContentType="application/inkml+xml"/>
  <Override PartName="/ppt/media/image34.jpg" ContentType="image/jpg"/>
  <Override PartName="/ppt/notesSlides/notesSlide12.xml" ContentType="application/vnd.openxmlformats-officedocument.presentationml.notesSlide+xml"/>
  <Override PartName="/ppt/notesSlides/notesSlide13.xml" ContentType="application/vnd.openxmlformats-officedocument.presentationml.notesSlide+xml"/>
  <Override PartName="/ppt/ink/ink15.xml" ContentType="application/inkml+xml"/>
  <Override PartName="/ppt/ink/ink16.xml" ContentType="application/inkml+xml"/>
  <Override PartName="/ppt/ink/ink17.xml" ContentType="application/inkml+xml"/>
  <Override PartName="/ppt/ink/ink18.xml" ContentType="application/inkml+xml"/>
  <Override PartName="/ppt/notesSlides/notesSlide14.xml" ContentType="application/vnd.openxmlformats-officedocument.presentationml.notesSlide+xml"/>
  <Override PartName="/ppt/ink/ink19.xml" ContentType="application/inkml+xml"/>
  <Override PartName="/ppt/notesSlides/notesSlide15.xml" ContentType="application/vnd.openxmlformats-officedocument.presentationml.notesSlide+xml"/>
  <Override PartName="/ppt/ink/ink20.xml" ContentType="application/inkml+xml"/>
  <Override PartName="/ppt/notesSlides/notesSlide16.xml" ContentType="application/vnd.openxmlformats-officedocument.presentationml.notesSlide+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notesSlides/notesSlide17.xml" ContentType="application/vnd.openxmlformats-officedocument.presentationml.notesSlide+xml"/>
  <Override PartName="/ppt/ink/ink28.xml" ContentType="application/inkml+xml"/>
  <Override PartName="/ppt/notesSlides/notesSlide18.xml" ContentType="application/vnd.openxmlformats-officedocument.presentationml.notesSlide+xml"/>
  <Override PartName="/ppt/ink/ink29.xml" ContentType="application/inkml+xml"/>
  <Override PartName="/ppt/ink/ink30.xml" ContentType="application/inkml+xml"/>
  <Override PartName="/ppt/ink/ink31.xml" ContentType="application/inkml+xml"/>
  <Override PartName="/ppt/ink/ink32.xml" ContentType="application/inkml+xml"/>
  <Override PartName="/ppt/notesSlides/notesSlide19.xml" ContentType="application/vnd.openxmlformats-officedocument.presentationml.notesSlide+xml"/>
  <Override PartName="/ppt/ink/ink33.xml" ContentType="application/inkml+xml"/>
  <Override PartName="/ppt/notesSlides/notesSlide20.xml" ContentType="application/vnd.openxmlformats-officedocument.presentationml.notesSlide+xml"/>
  <Override PartName="/ppt/ink/ink34.xml" ContentType="application/inkml+xml"/>
  <Override PartName="/ppt/notesSlides/notesSlide21.xml" ContentType="application/vnd.openxmlformats-officedocument.presentationml.notesSlide+xml"/>
  <Override PartName="/ppt/ink/ink35.xml" ContentType="application/inkml+xml"/>
  <Override PartName="/ppt/notesSlides/notesSlide22.xml" ContentType="application/vnd.openxmlformats-officedocument.presentationml.notesSlide+xml"/>
  <Override PartName="/ppt/ink/ink36.xml" ContentType="application/inkml+xml"/>
  <Override PartName="/ppt/notesSlides/notesSlide23.xml" ContentType="application/vnd.openxmlformats-officedocument.presentationml.notesSlide+xml"/>
  <Override PartName="/ppt/ink/ink37.xml" ContentType="application/inkml+xml"/>
  <Override PartName="/ppt/notesSlides/notesSlide24.xml" ContentType="application/vnd.openxmlformats-officedocument.presentationml.notesSlide+xml"/>
  <Override PartName="/ppt/ink/ink38.xml" ContentType="application/inkml+xml"/>
  <Override PartName="/ppt/ink/ink39.xml" ContentType="application/inkml+xml"/>
  <Override PartName="/ppt/notesSlides/notesSlide25.xml" ContentType="application/vnd.openxmlformats-officedocument.presentationml.notesSlide+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ink/ink46.xml" ContentType="application/inkml+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ink/ink47.xml" ContentType="application/inkml+xml"/>
  <Override PartName="/ppt/notesSlides/notesSlide30.xml" ContentType="application/vnd.openxmlformats-officedocument.presentationml.notesSlide+xml"/>
  <Override PartName="/ppt/ink/ink48.xml" ContentType="application/inkml+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ink/ink49.xml" ContentType="application/inkml+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ink/ink50.xml" ContentType="application/inkml+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792" r:id="rId1"/>
    <p:sldMasterId id="2147483808" r:id="rId2"/>
    <p:sldMasterId id="2147483820" r:id="rId3"/>
    <p:sldMasterId id="2147483906" r:id="rId4"/>
  </p:sldMasterIdLst>
  <p:notesMasterIdLst>
    <p:notesMasterId r:id="rId90"/>
  </p:notesMasterIdLst>
  <p:handoutMasterIdLst>
    <p:handoutMasterId r:id="rId91"/>
  </p:handoutMasterIdLst>
  <p:sldIdLst>
    <p:sldId id="680" r:id="rId5"/>
    <p:sldId id="735" r:id="rId6"/>
    <p:sldId id="725" r:id="rId7"/>
    <p:sldId id="466" r:id="rId8"/>
    <p:sldId id="722" r:id="rId9"/>
    <p:sldId id="472" r:id="rId10"/>
    <p:sldId id="532" r:id="rId11"/>
    <p:sldId id="475" r:id="rId12"/>
    <p:sldId id="525" r:id="rId13"/>
    <p:sldId id="526" r:id="rId14"/>
    <p:sldId id="527" r:id="rId15"/>
    <p:sldId id="528" r:id="rId16"/>
    <p:sldId id="689" r:id="rId17"/>
    <p:sldId id="726" r:id="rId18"/>
    <p:sldId id="727" r:id="rId19"/>
    <p:sldId id="538" r:id="rId20"/>
    <p:sldId id="535" r:id="rId21"/>
    <p:sldId id="547" r:id="rId22"/>
    <p:sldId id="613" r:id="rId23"/>
    <p:sldId id="614" r:id="rId24"/>
    <p:sldId id="636" r:id="rId25"/>
    <p:sldId id="637" r:id="rId26"/>
    <p:sldId id="638" r:id="rId27"/>
    <p:sldId id="656" r:id="rId28"/>
    <p:sldId id="657" r:id="rId29"/>
    <p:sldId id="658" r:id="rId30"/>
    <p:sldId id="659" r:id="rId31"/>
    <p:sldId id="660" r:id="rId32"/>
    <p:sldId id="640" r:id="rId33"/>
    <p:sldId id="661" r:id="rId34"/>
    <p:sldId id="662" r:id="rId35"/>
    <p:sldId id="663" r:id="rId36"/>
    <p:sldId id="664" r:id="rId37"/>
    <p:sldId id="665" r:id="rId38"/>
    <p:sldId id="666" r:id="rId39"/>
    <p:sldId id="667" r:id="rId40"/>
    <p:sldId id="668" r:id="rId41"/>
    <p:sldId id="669" r:id="rId42"/>
    <p:sldId id="670" r:id="rId43"/>
    <p:sldId id="671" r:id="rId44"/>
    <p:sldId id="674" r:id="rId45"/>
    <p:sldId id="676" r:id="rId46"/>
    <p:sldId id="645" r:id="rId47"/>
    <p:sldId id="646" r:id="rId48"/>
    <p:sldId id="675" r:id="rId49"/>
    <p:sldId id="724" r:id="rId50"/>
    <p:sldId id="691" r:id="rId51"/>
    <p:sldId id="729" r:id="rId52"/>
    <p:sldId id="730" r:id="rId53"/>
    <p:sldId id="731" r:id="rId54"/>
    <p:sldId id="728" r:id="rId55"/>
    <p:sldId id="721" r:id="rId56"/>
    <p:sldId id="734" r:id="rId57"/>
    <p:sldId id="720" r:id="rId58"/>
    <p:sldId id="692" r:id="rId59"/>
    <p:sldId id="694" r:id="rId60"/>
    <p:sldId id="695" r:id="rId61"/>
    <p:sldId id="696" r:id="rId62"/>
    <p:sldId id="697" r:id="rId63"/>
    <p:sldId id="699" r:id="rId64"/>
    <p:sldId id="712" r:id="rId65"/>
    <p:sldId id="700" r:id="rId66"/>
    <p:sldId id="713" r:id="rId67"/>
    <p:sldId id="702" r:id="rId68"/>
    <p:sldId id="703" r:id="rId69"/>
    <p:sldId id="704" r:id="rId70"/>
    <p:sldId id="715" r:id="rId71"/>
    <p:sldId id="716" r:id="rId72"/>
    <p:sldId id="709" r:id="rId73"/>
    <p:sldId id="719" r:id="rId74"/>
    <p:sldId id="711" r:id="rId75"/>
    <p:sldId id="714" r:id="rId76"/>
    <p:sldId id="732" r:id="rId77"/>
    <p:sldId id="733" r:id="rId78"/>
    <p:sldId id="648" r:id="rId79"/>
    <p:sldId id="649" r:id="rId80"/>
    <p:sldId id="650" r:id="rId81"/>
    <p:sldId id="651" r:id="rId82"/>
    <p:sldId id="681" r:id="rId83"/>
    <p:sldId id="677" r:id="rId84"/>
    <p:sldId id="678" r:id="rId85"/>
    <p:sldId id="679" r:id="rId86"/>
    <p:sldId id="652" r:id="rId87"/>
    <p:sldId id="655" r:id="rId88"/>
    <p:sldId id="612" r:id="rId89"/>
  </p:sldIdLst>
  <p:sldSz cx="9144000" cy="6858000" type="screen4x3"/>
  <p:notesSz cx="6858000" cy="9144000"/>
  <p:custDataLst>
    <p:tags r:id="rId92"/>
  </p:custDataLst>
  <p:defaultTextStyle>
    <a:defPPr>
      <a:defRPr lang="en-US"/>
    </a:defPPr>
    <a:lvl1pPr algn="l" rtl="0" fontAlgn="base">
      <a:spcBef>
        <a:spcPct val="0"/>
      </a:spcBef>
      <a:spcAft>
        <a:spcPct val="0"/>
      </a:spcAft>
      <a:defRPr sz="1600" kern="1200">
        <a:solidFill>
          <a:schemeClr val="tx1"/>
        </a:solidFill>
        <a:latin typeface="Tahoma" charset="0"/>
        <a:ea typeface="+mn-ea"/>
        <a:cs typeface="+mn-cs"/>
      </a:defRPr>
    </a:lvl1pPr>
    <a:lvl2pPr marL="457200" algn="l" rtl="0" fontAlgn="base">
      <a:spcBef>
        <a:spcPct val="0"/>
      </a:spcBef>
      <a:spcAft>
        <a:spcPct val="0"/>
      </a:spcAft>
      <a:defRPr sz="1600" kern="1200">
        <a:solidFill>
          <a:schemeClr val="tx1"/>
        </a:solidFill>
        <a:latin typeface="Tahoma" charset="0"/>
        <a:ea typeface="+mn-ea"/>
        <a:cs typeface="+mn-cs"/>
      </a:defRPr>
    </a:lvl2pPr>
    <a:lvl3pPr marL="914400" algn="l" rtl="0" fontAlgn="base">
      <a:spcBef>
        <a:spcPct val="0"/>
      </a:spcBef>
      <a:spcAft>
        <a:spcPct val="0"/>
      </a:spcAft>
      <a:defRPr sz="1600" kern="1200">
        <a:solidFill>
          <a:schemeClr val="tx1"/>
        </a:solidFill>
        <a:latin typeface="Tahoma" charset="0"/>
        <a:ea typeface="+mn-ea"/>
        <a:cs typeface="+mn-cs"/>
      </a:defRPr>
    </a:lvl3pPr>
    <a:lvl4pPr marL="1371600" algn="l" rtl="0" fontAlgn="base">
      <a:spcBef>
        <a:spcPct val="0"/>
      </a:spcBef>
      <a:spcAft>
        <a:spcPct val="0"/>
      </a:spcAft>
      <a:defRPr sz="1600" kern="1200">
        <a:solidFill>
          <a:schemeClr val="tx1"/>
        </a:solidFill>
        <a:latin typeface="Tahoma" charset="0"/>
        <a:ea typeface="+mn-ea"/>
        <a:cs typeface="+mn-cs"/>
      </a:defRPr>
    </a:lvl4pPr>
    <a:lvl5pPr marL="1828800" algn="l" rtl="0" fontAlgn="base">
      <a:spcBef>
        <a:spcPct val="0"/>
      </a:spcBef>
      <a:spcAft>
        <a:spcPct val="0"/>
      </a:spcAft>
      <a:defRPr sz="1600" kern="1200">
        <a:solidFill>
          <a:schemeClr val="tx1"/>
        </a:solidFill>
        <a:latin typeface="Tahoma" charset="0"/>
        <a:ea typeface="+mn-ea"/>
        <a:cs typeface="+mn-cs"/>
      </a:defRPr>
    </a:lvl5pPr>
    <a:lvl6pPr marL="2286000" algn="l" defTabSz="914400" rtl="0" eaLnBrk="1" latinLnBrk="0" hangingPunct="1">
      <a:defRPr sz="1600" kern="1200">
        <a:solidFill>
          <a:schemeClr val="tx1"/>
        </a:solidFill>
        <a:latin typeface="Tahoma" charset="0"/>
        <a:ea typeface="+mn-ea"/>
        <a:cs typeface="+mn-cs"/>
      </a:defRPr>
    </a:lvl6pPr>
    <a:lvl7pPr marL="2743200" algn="l" defTabSz="914400" rtl="0" eaLnBrk="1" latinLnBrk="0" hangingPunct="1">
      <a:defRPr sz="1600" kern="1200">
        <a:solidFill>
          <a:schemeClr val="tx1"/>
        </a:solidFill>
        <a:latin typeface="Tahoma" charset="0"/>
        <a:ea typeface="+mn-ea"/>
        <a:cs typeface="+mn-cs"/>
      </a:defRPr>
    </a:lvl7pPr>
    <a:lvl8pPr marL="3200400" algn="l" defTabSz="914400" rtl="0" eaLnBrk="1" latinLnBrk="0" hangingPunct="1">
      <a:defRPr sz="1600" kern="1200">
        <a:solidFill>
          <a:schemeClr val="tx1"/>
        </a:solidFill>
        <a:latin typeface="Tahoma" charset="0"/>
        <a:ea typeface="+mn-ea"/>
        <a:cs typeface="+mn-cs"/>
      </a:defRPr>
    </a:lvl8pPr>
    <a:lvl9pPr marL="3657600" algn="l" defTabSz="914400" rtl="0" eaLnBrk="1" latinLnBrk="0" hangingPunct="1">
      <a:defRPr sz="1600" kern="1200">
        <a:solidFill>
          <a:schemeClr val="tx1"/>
        </a:solidFill>
        <a:latin typeface="Tahoma"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3CC"/>
    <a:srgbClr val="CCCC00"/>
    <a:srgbClr val="996633"/>
    <a:srgbClr val="FF7C80"/>
    <a:srgbClr val="FFFF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94434" autoAdjust="0"/>
  </p:normalViewPr>
  <p:slideViewPr>
    <p:cSldViewPr>
      <p:cViewPr varScale="1">
        <p:scale>
          <a:sx n="70" d="100"/>
          <a:sy n="70" d="100"/>
        </p:scale>
        <p:origin x="1410"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slide" Target="slides/slide64.xml"/><Relationship Id="rId76" Type="http://schemas.openxmlformats.org/officeDocument/2006/relationships/slide" Target="slides/slide72.xml"/><Relationship Id="rId84" Type="http://schemas.openxmlformats.org/officeDocument/2006/relationships/slide" Target="slides/slide80.xml"/><Relationship Id="rId89" Type="http://schemas.openxmlformats.org/officeDocument/2006/relationships/slide" Target="slides/slide85.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tags" Target="tags/tag1.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slide" Target="slides/slide75.xml"/><Relationship Id="rId87" Type="http://schemas.openxmlformats.org/officeDocument/2006/relationships/slide" Target="slides/slide83.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slide" Target="slides/slide78.xml"/><Relationship Id="rId90" Type="http://schemas.openxmlformats.org/officeDocument/2006/relationships/notesMaster" Target="notesMasters/notesMaster1.xml"/><Relationship Id="rId95" Type="http://schemas.openxmlformats.org/officeDocument/2006/relationships/theme" Target="theme/theme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openxmlformats.org/officeDocument/2006/relationships/presProps" Target="presProps.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handoutMaster" Target="handoutMasters/handoutMaster1.xml"/><Relationship Id="rId9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5.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8.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04.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106.wmf"/><Relationship Id="rId1" Type="http://schemas.openxmlformats.org/officeDocument/2006/relationships/image" Target="NULL"/></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10.w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133.wmf"/><Relationship Id="rId1" Type="http://schemas.openxmlformats.org/officeDocument/2006/relationships/image" Target="../media/image132.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84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0" hangingPunct="0">
              <a:defRPr sz="1200"/>
            </a:lvl1pPr>
          </a:lstStyle>
          <a:p>
            <a:pPr>
              <a:defRPr/>
            </a:pPr>
            <a:r>
              <a:rPr lang="en-US"/>
              <a:t>Lecture-1</a:t>
            </a:r>
          </a:p>
        </p:txBody>
      </p:sp>
      <p:sp>
        <p:nvSpPr>
          <p:cNvPr id="35843" name="Rectangle 3"/>
          <p:cNvSpPr>
            <a:spLocks noGrp="1" noChangeArrowheads="1"/>
          </p:cNvSpPr>
          <p:nvPr>
            <p:ph type="dt" sz="quarter"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200"/>
            </a:lvl1pPr>
          </a:lstStyle>
          <a:p>
            <a:pPr>
              <a:defRPr/>
            </a:pPr>
            <a:fld id="{023B7232-710D-494E-88C7-F703C04F40C2}" type="datetimeFigureOut">
              <a:rPr lang="en-US" smtClean="0"/>
              <a:pPr>
                <a:defRPr/>
              </a:pPr>
              <a:t>11/14/2021</a:t>
            </a:fld>
            <a:endParaRPr lang="en-US"/>
          </a:p>
        </p:txBody>
      </p:sp>
      <p:sp>
        <p:nvSpPr>
          <p:cNvPr id="35844" name="Rectangle 4"/>
          <p:cNvSpPr>
            <a:spLocks noGrp="1" noChangeArrowheads="1"/>
          </p:cNvSpPr>
          <p:nvPr>
            <p:ph type="ftr" sz="quarter" idx="2"/>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0" hangingPunct="0">
              <a:defRPr sz="1200"/>
            </a:lvl1pPr>
          </a:lstStyle>
          <a:p>
            <a:pPr>
              <a:defRPr/>
            </a:pPr>
            <a:endParaRPr lang="en-US"/>
          </a:p>
        </p:txBody>
      </p:sp>
      <p:sp>
        <p:nvSpPr>
          <p:cNvPr id="35845" name="Rectangle 5"/>
          <p:cNvSpPr>
            <a:spLocks noGrp="1" noChangeArrowheads="1"/>
          </p:cNvSpPr>
          <p:nvPr>
            <p:ph type="sldNum" sz="quarter" idx="3"/>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0" hangingPunct="0">
              <a:defRPr sz="1200"/>
            </a:lvl1pPr>
          </a:lstStyle>
          <a:p>
            <a:pPr>
              <a:defRPr/>
            </a:pPr>
            <a:fld id="{496DCEF7-9E9F-4185-8062-A1F4E6576C3B}" type="slidenum">
              <a:rPr lang="en-US"/>
              <a:pPr>
                <a:defRPr/>
              </a:pPr>
              <a:t>‹#›</a:t>
            </a:fld>
            <a:endParaRPr lang="en-US"/>
          </a:p>
        </p:txBody>
      </p:sp>
    </p:spTree>
    <p:extLst>
      <p:ext uri="{BB962C8B-B14F-4D97-AF65-F5344CB8AC3E}">
        <p14:creationId xmlns:p14="http://schemas.microsoft.com/office/powerpoint/2010/main" val="161499762"/>
      </p:ext>
    </p:extLst>
  </p:cSld>
  <p:clrMap bg1="lt1" tx1="dk1" bg2="lt2" tx2="dk2" accent1="accent1" accent2="accent2" accent3="accent3" accent4="accent4" accent5="accent5" accent6="accent6" hlink="hlink" folHlink="folHlink"/>
  <p:hf ftr="0" dt="0"/>
</p:handoutMaster>
</file>

<file path=ppt/ink/ink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11.375" units="1/deg"/>
          <inkml:channelProperty channel="T" name="resolution" value="1" units="1/dev"/>
        </inkml:channelProperties>
      </inkml:inkSource>
      <inkml:timestamp xml:id="ts0" timeString="2021-11-14T05:37:31.328"/>
    </inkml:context>
    <inkml:brush xml:id="br0">
      <inkml:brushProperty name="width" value="0.05292" units="cm"/>
      <inkml:brushProperty name="height" value="0.05292" units="cm"/>
      <inkml:brushProperty name="color" value="#FF0000"/>
    </inkml:brush>
  </inkml:definitions>
  <inkml:trace contextRef="#ctx0" brushRef="#br0">16233 5782 1121 0,'0'0'124'16,"0"0"-60"-16,0 0-18 15,0 0 63-15,0 0-1 16,0 0-21-16,3-3-14 15,-3 3-16-15,0 0-7 16,0 0-5-16,0 0-2 16,0 0 1-16,0 0-6 15,0 0-6-15,0 0-9 16,0 0-5-16,0 0-6 0,3 0-6 16,9 3-6-16,3 11 10 15,7 1 26-15,4 2-10 16,2 5-4-16,-1-3-5 15,-2-2 0-15,-1-3-8 16,-1-2 0-16,0-4 1 16,-2-4 1-16,5-4 1 15,1-7 11-15,12-35 25 16,17-34 11-16,23-48-7 16,15-21-9-16,2-3-4 15,-9 15-5-15,-11 27-19 16,-18 23 0-16,-14 21 1 15,-10 18-3-15,-7 9-5 0,1 0-2 16,2-2-5 0,0 0 7-16,-5 7-7 0,-5 7 1 15,-3 4-1-15,-4 5 1 16,-3 5-2-16,-4 4-16 16,-3 5-63-16,-3 12-86 15,-8 9-428-15,-12 8-671 0</inkml:trace>
  <inkml:trace contextRef="#ctx0" brushRef="#br0" timeOffset="57193.5389">919 11935 1280 0,'0'0'173'0,"0"0"-128"0,0 0 24 15,0 0 30-15,0 0-27 16,-85-2 7-16,70 4 57 16,3 10-51-16,-1 3-29 15,-2 12-37-15,4 9-13 16,-5 24-5-16,-2 20 0 15,3-2 0-15,2-8 6 16,4-11 0-16,5-15-7 16,4 1-1-16,0-1 0 15,4-11-14-15,17-7 5 16,10-6-17-16,8-6-18 16,10-3 13-16,5-2 13 0,2-4 6 15,-2 1 13 1,-3-1 0-16,-4 4 1 0,-9 4 0 15,-7 8 9-15,-7 7 1 16,-7 13 6-16,-9 5 2 16,-8 23 7-16,-4 17-7 15,-17-7-2-15,-4-4-9 16,-5-17 6-16,-3-13 5 16,-6 0 10-16,-10-4-18 15,0-12 8-15,1-10 9 16,8-11 44-16,7-7-32 15,9-1-25-15,6 0-6 16,8 0-8-16,4-4 1 16,3 2-2-16,3 0 0 15,0 2-7-15,0 0 1 0,0 0-12 16,0 0-19-16,3 10 0 16,13 13 21-16,4 10 15 15,4 14 1-15,4 19 0 16,0 21 2-16,-4 19-1 15,-5 5 8-15,-8-4-8 16,-8-10 5-16,0-14-6 16,0-12 1-16,0-15 1 15,1-12-1-15,-1-3-1 16,2 7 7-16,-1 8-6 16,1 9-1-16,-2 0 0 15,1 1 0-15,-1 1 0 16,0-1 0-16,-2 2-1 0,1-2 2 15,-2 1-1 1,0-4 0-16,0-3 0 0,0-6 1 16,0-7-1-16,3-3 0 15,3-5 0-15,0-10 0 16,0-4-1-16,1-7 1 16,-2-5 0-16,-2-5-6 15,1-4 5-15,-2 0 1 16,1-1-2-16,-1-3-7 15,5 0-8-15,3 0 16 16,1 0 1-16,2 0 0 16,5 0 1-16,0-3-1 15,0-5 1-15,4-2-1 16,2-3 2-16,1-4 5 0,-2-4-6 16,1-4 6-16,-2-3-1 15,2-3-5-15,-3 0-1 16,0 2 6-16,-1 3-6 15,-3 6 1-15,-4 7-1 16,-2 6-25-16,-5 6-46 16,-3 1-124-16,-3 7-137 15,0 7-846-15</inkml:trace>
  <inkml:trace contextRef="#ctx0" brushRef="#br0" timeOffset="76208.6924">6301 12464 553 0,'0'0'130'0,"0"0"-81"16,0 0 26-16,0 0 8 0,0 0-37 16,0-2 17-1,0 2 2-15,0 0-31 0,0 0-14 16,0 0 2-16,0 0 11 15,0 0 0-15,0 0 5 16,1 0-19-16,1 0-19 16,2 0 0-16,2 0 0 15,5 0 7-15,2 0 22 16,4 5 30-16,2 0-12 16,2-5-12-16,4 3 2 15,0-3 23-15,4 0-27 16,-1 0 8-16,0 0-19 15,-2-7-3-15,4 0-3 16,-3 1-6-16,-2 1 0 16,2-1-2-16,-2 1-1 15,0 0-6-15,-2 1 6 0,4-1-5 16,-2-1-1-16,2 1 1 16,3 0-1-16,-2-1 1 15,0 0-1-15,2 2-1 16,0 2 1-16,1-1-1 15,1 0 1-15,-1 3-1 16,2 0 0-16,0 0 0 16,-2 0 0-16,0 0 0 15,-1 0 0-15,-2 0 0 0,-2 0 0 16,-1 0 0 0,0 0 0-16,-2 0 0 0,2 0 0 15,-1 0 0-15,0 0 0 16,-3 0 0-16,1 0 0 15,-1 0 0 1,0 0 0-16,0 0 0 0,-3 0 0 16,-2 0 0-16,-1 1 0 15,0 4 0-15,-2-3 1 16,-2 2 0-16,-2 1 0 16,1-1 0-16,-1 1-1 15,-1 0 1-15,0 2 1 16,3 0-1-16,0 4 0 15,5 1 1-15,-1 0-2 16,3 1 1-16,-2 1 0 0,2-1-1 16,-2-2 2-16,-2 1-2 15,-2-3 0-15,-1 1 0 16,-4-4 0-16,-1-2 0 16,-3-1 0-16,-2-3 0 15,-1 0 0-15,2 0 0 16,-2 0 0-16,0 0 1 15,0 0 0-15,0 0-1 16,0 0 1-16,0 0 0 16,0 0-1-16,0 2-1 15,0 2-35-15,0-2-107 16,-2 4-218-16</inkml:trace>
  <inkml:trace contextRef="#ctx0" brushRef="#br0" timeOffset="90753.8573">11057 13508 772 0,'0'0'138'16,"0"0"-93"-16,0 0-20 15,0 0 34-15,0 0-17 16,0 0-13-16,0 0 5 16,0 0-3-16,0 0-11 0,0 0 2 15,0 0 2 1,0 0-9-16,2 0-2 0,1 0-1 15,1 6 6-15,5 5 59 16,3 1 13-16,2 5-10 16,3 2-13-16,0 1-12 15,1-1-14-15,-2-2-1 16,2-3-5-16,-4-3-9 16,-1-8 2-16,5-3-6 15,0-9 35-15,3-16 64 16,3-14-16-16,1-8-37 15,2-11-24-15,1 1-7 16,-1-1-16-16,-2 5-5 16,0 8-10-16,-3 6 1 15,-3 11-6-15,-4 8-1 16,-5 9 0-16,-1 5-1 16,-1 6-14-16,7 6-62 0,-2 34-74 15,0 3-196-15,-8 1-629 16</inkml:trace>
  <inkml:trace contextRef="#ctx0" brushRef="#br0" timeOffset="92322.0707">11716 14503 929 0,'0'0'148'15,"0"0"-74"-15,0 0 19 16,0 0 33-16,0 0-32 0,0 0-21 16,0 0-15-1,-7-3-16-15,7 3-26 0,0 0-10 16,3 0-6-16,15 5-1 16,7 9 1-16,7 4 10 15,7 4 27-15,4 2 15 16,-2 2-3-16,0-2-17 15,-5-5 0-15,-3-3-13 16,-6-5 2-16,-4-8 1 16,-5-3-8-16,-3-8 16 15,0-19 48-15,-2-27 18 16,4-32-18-16,1-24-27 16,2-7-19-16,-3 20-11 15,-2 29-12-15,-8 29-2 16,3 10-5-16,-2 1-1 0,0 3 0 15,-2 6 0-15,-2 6-1 16,-1 9-39-16,1 4-67 16,1 20-168-16,-1 6-50 15,-4 9-778-15</inkml:trace>
  <inkml:trace contextRef="#ctx0" brushRef="#br0" timeOffset="118392.1796">4954 16400 927 0,'0'0'218'0,"0"0"-12"15,0 0-16-15,0 0-73 16,0 0-30-16,0 0-30 16,0-6-25-16,0 6-18 15,0 0-14-15,0 0-11 16,1 0 8-16,10 0 3 16,3 0 33-16,6 3 15 15,7 5 44-15,3 6-22 16,3 0-21-16,1 2-12 0,-3 2-11 15,-1-1-6 1,-3 0-1-16,-3-3-6 0,-8-2-4 16,-4-7-8-16,-3-2 7 15,-4-3-7-15,-1 0 6 16,3-10 10-16,5-12 5 16,5-12 30-16,4-10-9 15,6-14-14-15,2-4 1 16,3-3-5-16,1-1-16 15,-2 3-1-15,-1 5-7 16,-3 5 0-16,-5 12 0 16,-10 12 0-16,1 10 0 0,-8 11 0 15,-4 4 0-15,0 4 0 16,-1 0 5-16,0 0-5 16,0 0 1-16,0 0-2 15,0 0-5-15,0 5-76 16,-2 8-127-16,-9 3-685 15</inkml:trace>
</inkml:ink>
</file>

<file path=ppt/ink/ink1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11.375" units="1/deg"/>
          <inkml:channelProperty channel="T" name="resolution" value="1" units="1/dev"/>
        </inkml:channelProperties>
      </inkml:inkSource>
      <inkml:timestamp xml:id="ts0" timeString="2021-11-14T06:03:20.585"/>
    </inkml:context>
    <inkml:brush xml:id="br0">
      <inkml:brushProperty name="width" value="0.05292" units="cm"/>
      <inkml:brushProperty name="height" value="0.05292" units="cm"/>
      <inkml:brushProperty name="color" value="#FF0000"/>
    </inkml:brush>
  </inkml:definitions>
  <inkml:trace contextRef="#ctx0" brushRef="#br0">18450 9029 773 0,'0'0'133'0,"0"0"-81"16,0 0-26-16,0 0-13 0,0 0 23 16,0 0 19-1,53-3-4-15,-33 2-14 0,4 1 47 16,3 0-8-16,2 0-10 15,6 0-5-15,5 0 9 16,2 0 1-16,2 1-28 16,4 2-16-16,4 2 4 15,3-3 7-15,5 1-8 16,3-2-13-16,5 2 0 16,16-1-5-16,-8 1 2 15,3-2 4-15,0 3-6 16,-10-4-5-16,5 3-1 15,1 1-5-15,-4-1 10 16,1-1-4-16,1 1 12 16,-1-3 1-16,2 0-3 0,1 0-1 15,10 0 6-15,13-5-3 16,16-2 2-16,8-6 1 16,-6 1-7-16,-10 0-2 15,-9 1 5-15,0 3-3 16,-3 0-5-16,-1-1-3 15,-2 0 2-15,-5 1-1 16,-2-2-7-16,-2-2 11 16,0 0-5-16,0-2-1 15,4-3 5-15,1 0-11 16,2-1 7-16,-2-4 4 16,-4 2-10-16,-2-3 12 15,-11 2 3-15,-11 2-8 0,-10 4 6 16,-4-4-3-16,10-1-4 15,8-5 1-15,3-5 15 16,-3 2-2-16,-9-2 0 16,-5 0 8-16,-5-1 2 15,-3-5 1-15,-5-3 8 16,-1-7-9-16,-2-5-3 16,-1-4-1-16,0-2 1 15,-6-1 3-15,-1 3-5 16,-3 1-8-16,-2 3 3 15,-8-1 2-15,-3 1 1 16,-8 2-1-16,-1-1-5 0,0 0-8 16,-13 0-3-1,-8 2-1-15,-4-1 8 0,-7 4-14 16,-4 1 2-16,-6 4-1 16,-10 1 1-16,-18-3-1 15,-27-3 6-15,-37-7-6 16,-17 2 1-16,-5 7-2 15,7 6-1-15,13 10-5 16,5 5 0-16,4 3 6 16,6 5 0-16,9 4 5 15,5 0-4-15,4 5-1 16,3 5 0-16,6 0 0 16,2 0-1-16,-1 10 1 15,-1 5-8-15,-5 4 7 16,-3 6 0-16,-3 3 0 0,0 3 0 15,3 3 0-15,0 1 0 16,1-1 1-16,4-1 0 16,3-2-1-16,18 0-14 15,16-4 8-15,14-4 0 16,9 0 6-16,-5 7 0 16,2 3-5-16,-1 10 6 15,7 0-7-15,6 4 6 16,6 2-1-16,2 4-5 15,5-2 1-15,-1 0-5 16,2 1 1-16,0-2 1 16,0 1 7-16,-3-1-7 15,1 0 0-15,-2 0 9 0,-1 0 0 16,-2 0 0 0,2-1-1-16,2-2-1 0,3-3 2 15,0-1-1-15,2-2 0 16,5 1 0-16,2-4-1 15,4 4-4-15,1 0-1 16,0 1-1-16,0-1 7 16,7 0-7-16,3-3 2 15,4-2 0-15,4-3 5 16,1-2 1-16,5-5 1 16,3-3 1-16,1-3 4 15,4-4 1-15,-1-2 4 0,-1-6-10 16,-2 0 9-1,-1-5-1-15,-3-2 0 0,-3-1-3 16,1-1 1-16,-3 0 7 16,-2 0-8-16,-1 0 0 15,-5-3-5-15,-5 0 0 16,-3 3 5-16,-2-1-6 16,-1 1 0-16,0 0-22 15,-1 0-85-15,-10 0-159 16,-8 0-640-16</inkml:trace>
  <inkml:trace contextRef="#ctx0" brushRef="#br0" timeOffset="69675.4993">14108 12409 759 0,'0'0'114'0,"0"0"-87"16,0 0 14-16,0 0 60 15,0 0-6-15,0 0 11 16,0 2 10-16,0-2-31 16,0 0 0-16,0 0-1 0,6 1-15 15,5 3 11 1,6 1 19-16,5 0-21 0,8 0-18 15,8 0 0-15,6 0-15 16,11-3 10-16,20-2 13 16,19 0-28-16,22 0-8 15,6-10-11-15,-5-1 1 16,-9 0-7-16,-13 1-2 16,-1-2-4-16,-2 1-3 15,1-1 2-15,-2 0-7 16,0-1 0-16,-5 2 8 15,-11 3-9-15,-16 1 1 0,-10 2 0 16,-5-2 0 0,13 0 0-16,16-4 7 0,25-7-1 15,13-2 1-15,2 1 7 16,-7 1-2-16,-11 2-6 16,-8 4 4-16,-2 0-10 15,3 0 5-15,1 1-5 16,-1-2-1-16,-1 1 1 15,-13 2 0-15,-14 2 7 16,-15 1 0-16,0 3 0 16,4-1 4-16,6 2-6 15,2-2-5-15,-3 3 7 16,-1-1-1-16,-5 1-1 16,-2 2-4-16,-4 0 5 15,-1 0-7-15,0 0 1 16,2 0 0-16,-1-1 5 15,1 1-6-15,3 0 11 0,1 0-5 16,-1 0-6-16,-3 0 1 16,-1 0 8-16,0 0-9 15,-8 0 6-15,-4 0-5 16,-9 0 0-16,-6 0 0 16,-4 0 0-16,-3 0 0 15,-4 0 0-15,-1 0 7 16,-1 0-8-16,0 0 9 15,-2 0-3-15,0 0-6 16,0-1-19-16,-21-4-83 16,-2 1-139-16,-7 0-368 0</inkml:trace>
  <inkml:trace contextRef="#ctx0" brushRef="#br0" timeOffset="82314.0651">16512 14637 1813 0,'0'0'243'0,"0"0"-219"16,0 0-11-16,0 0-13 15,121-1 56-15,-69-3 47 0,17-2-21 16,-2 1-47 0,4 0-9-16,0 0 2 0,-12 1-3 15,2-2-15-15,-7 0-8 16,-10 2-1-16,-9 0 0 15,-9 4-1-15,-7-3-20 16,-10 3-50-16,-3 0-77 16,-8 0-86-16,-14 0-88 15,-3 5-260-15</inkml:trace>
  <inkml:trace contextRef="#ctx0" brushRef="#br0" timeOffset="82638.4293">16339 14850 1129 0,'0'0'842'15,"0"0"-724"-15,0 0-90 16,0 0-15-16,0 0 1 15,0 0 33-15,0 0 73 16,121-17-34-16,-29-4-35 16,21-8-18-16,-5 3-3 15,-23 6-3-15,-28 3-2 16,-17 8-4-16,4-3-8 16,3 1-11-16,1 2-1 0,-11 1-1 15,-10 5-63-15,-12 3-85 16,-9 2-234-16,-6 7-515 0</inkml:trace>
  <inkml:trace contextRef="#ctx0" brushRef="#br0" timeOffset="93072.8276">10453 15844 1252 0,'0'0'161'15,"0"0"-161"-15,0 0 0 16,80-7 7-16,-17-11 75 16,26-11 18-16,22-7-11 15,9-6-15-15,-9 0-12 16,-14 4-14-16,-23 10-10 16,-15 3 0-16,-11 8-1 15,-6 0-15-15,4-2-15 16,0 1 4-16,3 2-10 0,-13 4-1 15,-7 5-10 1,-10 2-61-16,-7 5-36 0,-6 0-34 16,-6 0-56-16,-6 16-48 15,-13 1-72-15,-7 0-458 0</inkml:trace>
  <inkml:trace contextRef="#ctx0" brushRef="#br0" timeOffset="93390.6988">10555 16118 1318 0,'0'0'164'15,"0"0"-122"-15,0 0-42 16,0 0 2-16,0 0 1 15,0 0 43-15,0 0 46 16,104-5 23-16,-19-24-5 16,27-19-13-16,5-9-20 15,-3-2-14-15,-15 8-21 16,-11 6-19-16,-14 7-9 16,-12 8-7-16,-15 9 0 15,-7 4-2-15,5 1-5 16,4 7-57-16,-7 2-137 0,-21 7-292 0</inkml:trace>
</inkml:ink>
</file>

<file path=ppt/ink/ink1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11.375" units="1/deg"/>
          <inkml:channelProperty channel="T" name="resolution" value="1" units="1/dev"/>
        </inkml:channelProperties>
      </inkml:inkSource>
      <inkml:timestamp xml:id="ts0" timeString="2021-11-14T06:07:55.949"/>
    </inkml:context>
    <inkml:brush xml:id="br0">
      <inkml:brushProperty name="width" value="0.05292" units="cm"/>
      <inkml:brushProperty name="height" value="0.05292" units="cm"/>
      <inkml:brushProperty name="color" value="#FF0000"/>
    </inkml:brush>
  </inkml:definitions>
  <inkml:trace contextRef="#ctx0" brushRef="#br0">3349 3050 1134 0,'0'0'304'0,"0"0"-106"16,0 0 25-16,0 0-66 15,-84-33-19-15,58 30-17 16,-7 3-4-16,-3 0-46 16,-3 16-36-16,-4 9-16 15,1 10-6-15,-2 7 4 16,9 6-3-16,4 3-8 15,6 0-4-15,14-3-1 16,6-6-1-16,5-4 0 16,2-6 0-16,12-10 0 15,9-8-11-15,1-12-23 0,6-2 1 16,0-27 12-16,1-27-5 16,0-24 5-16,-13-29-21 15,-13-11 2-15,-5-1 11 16,-23 11 20-16,1 27 8 15,4 22 1-15,5 24 30 16,4 15 32-16,0 3-4 16,0 6-16-16,3 5 5 15,1 6-23-15,4 14-24 16,1 33-15-16,0 29 14 16,9 20 0-16,6-4 1 15,4-18 0-15,-1-23 0 0,4-16 1 16,5 5 0-1,12-3 0-15,9-5-1 0,9-18-6 16,1-14-27 0,0-13-12-16,-6-22-41 0,-9-6-7 15,-13-8 23-15,-14 3 48 16,-11 5 22-16,-5 10 21 16,0 4 77-16,-8 10 16 15,0 10-27-15,2 3-6 16,1 4-31-16,1 1-33 15,-5 16-16-15,1 8-1 16,-1 9 8-16,2 2-2 0,4 4-6 16,3-3 0-1,0-4-1-15,15-2 1 0,6-9 0 16,0-8-14-16,1-7-20 16,0-7-12-16,-5 0 9 15,2-17 14-15,-4-5 2 16,-6-7 8-16,0 0 6 15,-4-4 6-15,-2 2 0 16,-3 1 1-16,2 4-1 16,-2 6 1-16,0 7 0 15,0 6 0-15,0 5 17 16,0 2-8-16,0 0-9 16,0 6-12-16,3 8 6 15,2 5 5-15,4 1 1 16,0-1 0-16,9-1 0 0,2-2 8 15,4-9-1-15,3-5-6 16,3-2 1-16,0-6-1 16,0-17-1-16,-5-6-16 15,-6-9-17-15,-11-9-19 16,-8-18 7-16,-6-21 28 16,-19 5 5-16,-1 11 12 15,3 14 27-15,6 25 42 16,1 2 1-16,2 7-8 15,5 12-2-15,5 8-30 16,2 2-30-16,2 22-9 16,0 14 3-16,9 11 6 15,8 10 1-15,5 3-1 16,6 1 0-16,7-3 0 16,2-9-1-16,6-9 1 0,5-12-2 15,1-15-35-15,-4-13-24 16,-2-10-31-16,-9-23-28 15,-13-11-57-15,-12-11 34 16,-9-4 66-16,-3-2 77 16,-16 6 16-16,1 7 126 15,-3 14-2-15,8 12 5 16,4 13-58-16,6 9-45 16,1 0-42-16,2 17-1 15,0 12 0-15,2 10 0 0,8 5 1 16,5 3 0-1,7-1 0-15,1-2 2 16,4-6-1-16,1-9 0 0,0-10-1 16,-2-13-13-16,-4-6-17 15,-5-16-19-15,-6-16 14 16,-6-12 5-16,-5-5 20 16,0-3 9-16,-3 8 1 15,-7 5 18-15,-1 13 44 16,5 9-7-16,3 9-9 15,3 8-21-15,0 0-25 16,0 20-8-16,6 7 7 16,8 8 1-16,6 4 0 15,3 0 0-15,-4-3 1 16,2-5 1-16,-3-6-2 0,-3-8-23 16,-12-15-113-16,0-2-185 15,-3-5-248-15</inkml:trace>
  <inkml:trace contextRef="#ctx0" brushRef="#br0" timeOffset="204.0531">3725 2827 1793 0,'0'0'347'0,"0"0"-292"16,0 0-54-16,0 0 14 15,0 0 74-15,0 0 22 0,104-43-56 16,-56 16-34-16,6-3-21 16,10-6-11-16,-14 8-147 15,-14 5-515-15</inkml:trace>
  <inkml:trace contextRef="#ctx0" brushRef="#br0" timeOffset="5519.9242">4796 2802 1340 0,'0'0'196'0,"0"0"-141"15,0 0-39-15,0 0-15 16,0 0-1-16,0 0 9 16,76-13-2-16,-54 8-7 15,-4 1-12-15,0 3-109 16,-9 1-178-16,-1 0-419 0</inkml:trace>
  <inkml:trace contextRef="#ctx0" brushRef="#br0" timeOffset="5684.962">4833 3006 879 0,'0'0'163'0,"0"0"-96"15,0 0 53-15,0 0 16 16,0 0-42-16,0 0-27 15,0 0-32-15,91-2-20 16,-48-32-15-16,-7 3-167 16,-6-3-316-16</inkml:trace>
  <inkml:trace contextRef="#ctx0" brushRef="#br0" timeOffset="5916.3545">5042 2685 1088 0,'0'0'327'16,"0"0"-234"0,0 0-55-16,0 0 39 0,0 0 25 15,97 12-39-15,-66 3-11 16,3 6 2-16,-4 8 39 16,-6 7-20-16,-9 5-20 15,-9 8 7-15,-6 2-11 16,0-2-24-16,-12 0-12 15,6-2-13-15,3-14-254 16,3-15-575-16</inkml:trace>
  <inkml:trace contextRef="#ctx0" brushRef="#br0" timeOffset="6196.0739">5876 2740 1430 0,'0'0'333'0,"0"0"-97"16,0 0-163-16,0 0-58 0,0 0 55 15,73 115 13 1,-42-65-44-16,2 1-19 0,-8-2-11 15,-1-4-1 1,-5-6-8-16,-6-7-14 0,-7-12-146 16,-6-7-212-16,0-13-373 0</inkml:trace>
  <inkml:trace contextRef="#ctx0" brushRef="#br0" timeOffset="6420.4675">5837 2592 1355 0,'0'0'161'0,"0"0"-82"16,0 0 2-16,0 0 67 16,87-55 16-16,-55 53-49 15,-2 2-48-15,-6 7-26 0,-5 13-14 16,-8 11-17 0,-7 10-7-16,-4 7 3 0,-12 8 3 15,-16 4-8 1,0-3 0-16,-5-7-1 0,3-11-38 15,20-13-99-15,6-11-135 16,4-13-313-16</inkml:trace>
  <inkml:trace contextRef="#ctx0" brushRef="#br0" timeOffset="7221.4691">6295 2721 208 0,'0'0'1365'15,"0"0"-1039"-15,0 0-78 16,0 0-99-16,0 0-41 16,0 0-43-16,0 0-31 0,-65 94 4 15,58-53 8-15,4 3-12 16,3-3-15-16,0-4-13 16,7-3-6-16,9-7 2 15,6-7-1-15,5-8 0 16,1-9-1-16,2-3-20 15,-2-17-25-15,-5-12-2 16,-9-10 20-16,-6-5 3 16,-8-4 9-16,0-2 8 0,-6 5 6 15,-3 9 1 1,-1 8 27-16,4 11 18 16,-1 9 17-16,5 4 8 15,2 4-30-15,0 0-26 0,0 14-14 16,0 13-10-16,1 9 10 15,10 8 9-15,3 0-3 16,5-4 0-16,3-4-6 16,4-9 0-16,3-9 0 15,4-8 0-15,-2-10-10 16,0-1-32-16,-5-25 0 16,-8-10-5-16,-8-11 1 15,-10-9 17-15,0-6 20 16,-12 3 8-16,-4 6 1 15,-2 12 16-15,4 14 57 16,3 9 2-16,3 10-11 16,5 6-18-16,3 2-28 0,0 7-18 15,0 15-10-15,6 9 9 16,12 7 1-16,2 1 5 16,8 1-5-16,6-4-2 15,5-8 1-15,3-8 0 16,-2-11-8-16,0-9-40 15,-6-9-29-15,-7-22-4 16,-12-9 7-16,-13-9 11 16,-2-7 28-16,-20-3 35 15,-11-4 1-15,-6 7 41 16,4 8 24-16,5 12 43 0,10 11-1 16,6 13-16-1,7 8-24-15,5 4-49 0,0 9-18 16,14 18-9-16,8 12 9 15,5 7 0-15,4 5 0 16,-1 2 0-16,-1-5 0 16,-3 1 0-16,-3-4-13 15,-7-8-73-15,-9-3-88 16,-5-10-87-16,-2-14-364 0</inkml:trace>
  <inkml:trace contextRef="#ctx0" brushRef="#br0" timeOffset="7406.2912">6423 2742 1264 0,'0'0'172'16,"0"0"7"-16,0 0 3 16,82-10-28-16,-15-20-89 15,27-18-45-15,22-13-20 16,4-4-13-16,-31 18-254 15,-29 13-484-15</inkml:trace>
  <inkml:trace contextRef="#ctx0" brushRef="#br0" timeOffset="8536.761">7128 2380 1023 0,'0'0'366'0,"0"0"-238"16,0 0-83-16,0 0 51 0,0 0-17 15,0 0-9-15,0 0-4 16,35 72-22-16,-20-65-21 16,-2-4-4-16,-1-3 0 15,-1 0 5-15,-4-3 6 16,-1-13 7-16,-4-1 25 16,-2-3-25-16,0 1 3 15,0 2 48-15,-1 5 16 16,-4 5-19-16,0 2 5 15,1 5-12-15,1 0-32 16,-2 10-33-16,0 14-12 0,2 10-1 16,3 8 0-1,0 7 5-15,1 1-5 16,15 0 0-16,6-4 0 0,5-9 0 16,3-11 0-16,4-11 1 15,1-14-1-15,-5-4-16 16,-5-20-23-16,-10-13-4 15,-5-6 6-15,-10-5 14 16,0-1 15-16,-18 1 8 16,2 8 0-16,0 7 22 15,3 11 21-15,5 9 9 16,3 9-9-16,5 3-21 16,0 3-22-16,0 17-13 15,12 6 11-15,5 6 1 16,6 2 0-16,6-4 1 0,2-4-1 15,6-7 1 1,4-10-17-16,-1-9-56 0,-3-5-20 16,-7-18-50-16,-6-8-107 15,-15-5-25-15,-9 2 121 16,0 0 154-16,-17 5 7 16,1 9 191-16,7 7 16 15,-1 6-37-15,8 7-86 16,2 0-91-16,0 16-2 15,7 10 1-15,10 11 1 16,1 4 13-16,1 4-1 16,1-2 6-16,-5 0 4 0,-1-7-9 15,-4-4-11-15,-3-10 4 16,-3-8-6-16,-2-11 0 16,-2-3 6-16,0-20 13 15,-13-25-13-15,-3-4-5 16,-1-9 0-16,5 1 0 15,3 18 5-15,6 5 2 16,3 14 23-16,0 13-18 16,1 7-13-16,17 2-13 15,7 15 13-15,10 7 17 16,4 2-8-16,4-1-8 16,0-3 6-16,2-5-6 15,-2-9-2-15,0-8-10 16,-4-2-38-16,-3-22-24 15,-11-11-72-15,-10-9-47 0,-10-7-15 16,-5-5 90 0,-9 1 78-16,-11 7 39 0,2 11 133 15,2 13 93-15,4 14-15 16,3 10-93-16,2 3-79 16,1 18-26-16,3 6 8 15,1 4 8-15,2-2 3 16,0 1-5-16,5-5 1 15,8-2-4-15,2-6-7 16,5 1-10-16,5-3 0 16,2 0-1-16,3-5 0 15,4 2-5-15,-6-2 0 16,1-1 0-16,-7 3 0 0,-7 0-1 16,-8 3 1-16,-7 4-1 15,-7 6 0-15,-26 8 6 16,-28 10-6-16,-42 10-38 15,12-11-109-15,3-10-531 0</inkml:trace>
  <inkml:trace contextRef="#ctx0" brushRef="#br0" timeOffset="15857.287">16000 2838 1955 0,'0'0'223'0,"0"0"-174"0,0 0-49 15,0 0 0-15,12 112 55 16,-1-57 32-16,2 7-16 15,-1-1-32-15,-3-4-10 16,-3-3-5-16,1-11-7 16,-4-12-6-16,-1-13-5 15,-2-11-4-15,0-7 26 16,0-36 76-16,-19-31-66 16,-9-33-28-16,-4-21-10 15,2-5 0-15,11 10 0 16,9 32 1-16,8 25-1 15,2 25 0-15,0 12 0 0,8 3-6 16,9 0-11 0,9 2-8-16,5 8-3 0,5 5-17 15,2 4-38-15,-3 5-14 16,-3 30-107-16,-8-1-264 16,-13 1-120-16</inkml:trace>
  <inkml:trace contextRef="#ctx0" brushRef="#br0" timeOffset="16046.4712">15788 3142 1377 0,'0'0'164'0,"0"0"-113"16,0 0 19-16,0 0 48 15,0 0-4-15,101-7-64 16,-45-10-43-16,20-8-7 15,26-4-95-15,-19 5-152 16,-8 7-339-16</inkml:trace>
  <inkml:trace contextRef="#ctx0" brushRef="#br0" timeOffset="16952.7649">16356 3118 1099 0,'0'0'139'15,"0"0"-75"1,0 0 42-16,0 0 4 0,0 0 24 16,0 0-28-16,0 0-5 15,53 17 15-15,-35-17-11 16,-1-8-4-16,-1-6-31 16,-4-3-10-16,-2-2-20 15,-4-2 7-15,-4 0-10 16,-2 1-7-16,0 5 1 15,-11 3 5-15,-1 7-4 16,-4 5-12-16,-2 0-15 16,-3 11-5-16,-1 12-7 15,2 5 7-15,4 7 0 16,6 2 0-16,9 0 0 16,1-3-1-16,14-3 0 0,16-4-5 15,11-10-6-15,13-14-7 16,8-3-13-16,7-18-24 15,-1-11-35-15,-9-5-23 16,-10 0-12-16,-16 4 45 16,-15 5 75-16,-8 5 6 15,-10 4 125-15,0 6 40 16,0 2-43-16,-5 4-39 16,-4 3-17-16,-2 1-17 15,-3 0-16-15,-2 13-27 16,-1 10 5-16,0 7-5 15,1 5 0-15,5 3 2 16,5 2-7-16,6-2 7 0,0-4-8 16,3-6 1-1,11-9-1-15,3-7 0 0,3-11-21 16,4-1-11-16,0-15 6 16,-2-11 7-16,-5-6 3 15,-6 1 7-15,-3-1 9 16,-5 2 0-16,-2 7 0 15,-1 5 1-15,0 5 15 16,0 8 5-16,0 2 10 16,0 3-19-16,0 0-12 15,0 3-12-15,0 11 6 16,6 3 5-16,6 2 0 0,2 3 0 16,5-5 0-16,4-5 0 15,3-7 1-15,4-5-1 16,2-7-11-16,-1-15-20 15,-3-10-12-15,-7-6 1 16,-8-8 22-16,-9-5 10 16,-4-7 9-16,-8-3 1 15,-10 4 1-15,-1 10 32 16,5 14 41-16,4 15-2 16,5 14-16-16,4 4-41 15,1 14-14-15,0 17-12 16,4 11 10-16,10 8 1 15,-1 2 1-15,3-7 0 0,1-1-1 16,-1-10-15 0,-2-5-91-16,-1-12-44 0,-8-7-316 15,-2-10-372-15</inkml:trace>
  <inkml:trace contextRef="#ctx0" brushRef="#br0" timeOffset="17656.8752">16861 3030 1468 0,'0'0'176'16,"0"0"-139"-16,0 0-20 15,0 0 62-15,119 15 50 16,-54-21-65-16,7-12-37 16,5-5-17-16,-18 0-10 15,2-2-28-15,-14 0-54 0,-16 0-13 16,-10 0 25-16,-16 3 70 15,-5 4 27-15,0 3 120 16,0 8 37-16,-3 0-11 16,-2 6-35-16,0 1-63 15,2 8-50-15,-1 15-17 16,0 11-8-16,2 10 21 16,2 2 17-16,0 3-9 15,7-2 5-15,7-3-13 16,4-7-6-16,-1-8-15 15,4-10-4-15,-1-11-11 16,-3-8 15-16,-1-8-30 16,-3-21-9-16,-4-10-1 15,-1-7 15-15,-5-2 4 16,-3 6 12-16,0 7 9 0,0 10 0 16,0 11 11-16,0 9 29 15,0 5-18-15,0 3-22 16,1 17-7-16,5 8 7 15,3 6 13-15,4 2 1 16,2 1 4-16,5-3-6 16,1-5 1-16,3-8-12 15,1-10 7-15,-1-7-1 16,1-4-7-16,-5-15-13 16,-3-12-8-16,-4-6-1 15,-8-1 11-15,-5-2 4 16,0 5 6-16,0 6 1 0,-3 8 1 15,-1 7 29 1,3 4 15-16,1 6-23 0,0 0-22 16,0 9-9-16,14 10 9 15,6 8 1-15,5 2 9 16,7 4 2-16,2-4 3 16,1-2-3-16,3-4-5 15,-2-7-2-15,-1-9-5 16,1-7-56-16,7-26-59 15,-8-8-452-15,-12-3-1240 0</inkml:trace>
  <inkml:trace contextRef="#ctx0" brushRef="#br0" timeOffset="18247.0665">18130 2907 1341 0,'0'0'207'16,"0"0"-36"-16,0 0-67 15,0 0 10-15,0 0-31 16,0 0-40-16,0 0-15 16,66 68-1-16,-55-68 36 15,-1-15-16-15,-5-8-27 16,-1-9-18-16,-4-3-1 16,0-3 1-16,-8 4-2 15,-6 5 8-15,1 12 38 16,2 8 22-16,2 9-12 0,0 7-34 15,0 22-20-15,5 10 14 16,0 7 14-16,4 2-5 16,0-2-4-16,17-9-9 15,2-7-11-15,7-10 7 16,5-10-2-16,5-10-6 16,4-8-9-16,0-22-34 15,-2-14-57-15,-10-10-88 16,-10-6-34-16,-11-3 61 15,-7 9 161-15,0 13 0 16,0 15 203-16,-9 18-15 16,-1 8-58-16,-1 13-86 15,-2 13 4-15,0 10 2 16,5 2-5-16,3-2-6 0,5-2-17 16,0-4-9-16,2-5-1 15,12-6-3-15,5-4 2 16,3-3-1-16,5 1 1 15,4-2 0-15,1-1 0 16,-2 0-10-16,-5 1 5 16,-7 3-5-16,-11 1-1 15,-7 5 0-15,-10 6 1 16,-26 6 6-16,-15 3-7 16,-33 5-29-16,14-9-154 15,16-12-621-15</inkml:trace>
  <inkml:trace contextRef="#ctx0" brushRef="#br0" timeOffset="18658.3778">19494 3185 1815 0,'0'0'284'15,"0"0"-107"-15,0 0-121 16,0 0-36-16,0 0 40 16,-45 92 0-16,30-50-23 15,0 1-28-15,6-4-3 16,5-1-6-16,4-7-27 15,9-10-145-15,10-14-415 0</inkml:trace>
  <inkml:trace contextRef="#ctx0" brushRef="#br0" timeOffset="18882.9105">19938 2651 2234 0,'0'0'289'0,"0"0"-124"16,0 0-120-16,0 0-23 16,-6 73-7-16,6 3 48 15,9 21-21-15,8 7-22 0,-1-9-12 16,3-9-7 0,-1-20-1-16,-1-15-3 0,26-6-124 15,-7-18-134-15,3-14-580 16</inkml:trace>
  <inkml:trace contextRef="#ctx0" brushRef="#br0" timeOffset="19654.4959">20453 2908 1874 0,'0'0'242'15,"0"0"-21"-15,-85 23-95 16,49 4-41-16,3 9 7 15,3 8-25-15,4 5-22 16,6 5-17-16,5 0-16 16,9-5-4-16,6-7-8 15,0-7 1-15,14-15-1 0,11-13-11 16,7-7-23-16,3-14-12 16,4-15-23-16,-3-10-20 15,-9-8 22-15,-6-3 8 16,-10 1 31-16,-6 3 21 15,-5 7 7-15,0 9 55 16,0 8-4-16,-3 7 9 16,-1 9-1-16,2 4-7 15,2 2-38-15,-2 4-14 16,2 16-15-16,0 8 14 16,0 3 0-16,0 3 1 15,9-1 0-15,5-2-1 16,4-9 0-16,4-9-16 15,2-9-44-15,0-4-4 0,3-15-15 16,-2-18-60-16,-6-9-24 16,-8-20 53-16,-11-22 73 15,-3 6 38-15,-13 11 60 16,2 20 94-16,5 30 36 16,-1 6-86-16,4 10-48 15,1 5-56-15,4 31-6 16,1 11 6-16,0 12 2 15,4 2 4-15,11-2-4 0,2-4-2 16,3-5 2-16,-3-11-2 16,-2-7-14-16,-5-12-26 15,-2-15-25-15,0-4 32 16,-3-20 24 0,1-12 9-16,0-6 0 0,-1-1 15 15,5 9 23-15,-3 5 1 16,4 10-18-16,2 10-14 15,2 5-7-15,6 0 6 16,3 17 5-16,-2 5 2 16,2 4-11-16,-6 4 9 15,-7 1 0-15,-10 0 5 16,-1 0-2-16,-9-2-5 16,-16-4 5-16,-5-4-2 15,-6-7-12-15,0-7-14 0,0-7-44 16,-2-17-65-16,8-6-394 15,12-3-819-15</inkml:trace>
  <inkml:trace contextRef="#ctx0" brushRef="#br0" timeOffset="20481.5399">20951 3014 1490 0,'0'0'164'16,"0"0"-124"-16,0 0 21 16,0 0 78-16,0 0-45 0,97 39-29 15,-69-36-45-15,-1-3-6 16,-4 0-5-16,-3-4 3 16,-3-10-12-16,-7-6 0 15,-4-4-6-15,-3-5-10 16,-3-2 3-16,0 2 12 15,-7-2 1-15,-5 9 21 16,0 5 85-16,1 7 15 16,1 10-35-16,0 0-37 15,-1 19-28-15,-1 11 5 16,3 5 3-16,6 4-4 16,3 2-10-16,0-2 4 15,9-4-1-15,12-4-9 16,6-7-2-16,6-12 2 15,3-8 5-15,0-4-7 0,0-24-7 16,-5-13-8 0,-3-22-8-16,-12-33-20 0,-16-34 0 15,0-7 8-15,-22 18 12 16,0 36 10-16,8 41 6 16,4 16 15-16,-1 2 32 15,2 11 8-15,2 2-11 16,4 7-44-16,-3 36-3 15,6 33-2-15,0 29 5 16,16 15 6-16,14-4 6 16,3-27-3-16,0-31-7 15,-3-19-2-15,7-12 0 0,8-8-24 16,7-6-46-16,6-6 4 16,-6-17-32-16,0-33-74 15,-9-29 34-15,-10-2 82 16,-12 8 56-16,-12 13 51 15,-9 28 103-15,0 7 7 16,0 8-15-16,0 15-46 16,-9 2-56-16,-4 23-27 15,-3 9-2-15,0 8 11 16,3 1-9-16,6 0-10 16,7-4-5-16,0-7-1 15,3-3 0-15,14-6 5 16,7-1-5-16,3-3 11 0,6-2-6 15,0 0-5-15,-3 0-1 16,-5 1 1-16,-5-1-1 16,-11 2 0-16,-9 2 0 15,-9 6 0-15,-42 11 0 16,-66 13 0-16,6-6-172 16,-12-4-696-16</inkml:trace>
  <inkml:trace contextRef="#ctx0" brushRef="#br0" timeOffset="23585.2762">15538 2336 1172 0,'0'0'127'0,"0"0"-99"15,0 0-19-15,0 0 5 16,0 0 5-16,0 0 30 15,-19 94 18-15,19-32-9 16,0 27-24-16,4 29 27 16,13 8-1-16,2-6 11 15,3-13 2-15,-2-22-36 16,4-5-15-16,-4-11 1 16,-4-12-8-16,0-12-6 15,-4-3-2-15,1 4-6 16,2 8-1-16,-2 5 0 15,-2 0 0-15,-5-5-1 16,-2-1 1-16,0-1 0 16,0-4-2-16,-1-3 2 0,3-4 0 15,1-6 0-15,8-5-1 16,2-5 1-16,3-5 0 16,7-1 0-16,4-4 1 15,5-2 6-15,5-4 3 16,9-2-1-16,5-1 3 15,8-2 14-15,17-1 30 16,18-3-11-16,22 0 4 16,10 0 2-16,0 0-8 15,-3 0-10-15,-9-1 2 16,1-4-8-16,-1 2 1 16,-2-2-4-16,3 1-9 0,2 0-5 15,0-1-2 1,2 0 0-16,2 1 2 0,2-2-10 15,0 2-1-15,-5-1 1 16,-1 3 0-16,-2-2 0 16,0-1 0-16,1 2 0 15,-3-2 1-15,1-1 0 16,0 0 2-16,5 0-3 16,5-1-1-16,4 3 1 15,4 1-1-15,-3-1 1 16,2 4 0-16,1-3 0 15,1-2 0-15,1-4 0 16,-3-2 1-16,-3-4-1 16,-5-2 0-16,-5-2 0 15,-7 1 0-15,-4 0 8 0,-9-1-1 16,-19 7-1-16,-20 3 2 16,-19 1 3-16,-9 2-5 15,7 0 3-15,0-2 9 16,2 0 10-16,-3-1 2 15,-2 1 3-15,-2-3-14 16,3 2-2-16,-1-1-4 16,5 1 6-16,1 1-5 15,3 2-5-15,1 1-8 16,-1 0-1-16,-3 2 1 16,-4 1 0-16,-6-1 0 15,-7 0-1-15,-7 2 1 0,-5-2 0 16,-5 2-1-16,-4-3 1 15,-2 4 5 1,-1-3 3-16,1-3 17 0,-1-2 12 16,4-5-17-16,1-6-12 15,0-3-7-15,0-6 5 16,2-7 1-16,0-5-7 16,4-10 5-16,0-17-5 15,1-17 0-15,1-19-1 16,-1-4 0-16,-6 7 0 15,-3 3 0-15,-4 15-1 16,-2 12 1-16,-1 12 0 16,0 17 0-16,2 11 0 0,-2-3 8 15,1 1-7 1,-1-1 0-16,0 8 0 0,0 3 0 16,0 1-1-16,0 4 0 15,0 0-1-15,0 2 1 16,0 2-1-16,0 2 1 15,0 3 0-15,-3-1 0 16,0 1 1-16,-2 1-1 16,2 0 0-16,-3-2 0 15,-1 1-1-15,-5-1-5 16,0-2 5-16,-3 2 0 16,-2-2-5-16,-5 1-3 15,-1 2 7-15,-6 1-4 16,-3 0-1-16,-6 1-1 15,-9 2 8-15,-4-1 1 0,-9 5-1 16,-4-4 6 0,-8 4-6-16,-2 0 0 0,-13-1 1 15,-11 1 5-15,-16-3-5 16,0 0 0-16,6 0 0 16,6 1 0-16,9-1-1 15,-4 3-1-15,1 0 0 16,-1 0 0-16,2 0 1 15,-2 0 0-15,2-2 0 16,-2-1 0-16,0-3 0 16,-9-2 9-16,0 0-9 15,-3-1 1-15,0 0-1 16,5-2-1-16,1 2-5 0,-2 1 6 16,2-1 0-16,-1 2 0 15,-2 1 0-15,3 1 1 16,-1 1 8-16,2 2-9 15,-2 2 0-15,3 0 1 16,-3 0-1-16,0 0-7 16,4 0 6-16,0 0 1 15,6 2 0-15,5-2 0 16,4 0 0-16,1 0 0 16,14 1 7-16,10 0-7 15,10-1-2-15,9 0 2 16,-9 0-1-16,-7 0 1 0,-6 0-1 15,-1 0 0 1,0 0-4-16,0 0 4 0,-4-1 0 16,3 1 0-16,-1 0 0 15,3 0-1-15,-4 7-3 16,1 4 4-16,-2-3 0 16,-3 2-8-16,1 1 2 15,0-3-2-15,1 1 0 16,7-6 8-16,4-1-8 15,10-2 8-15,8 0 0 16,8 0 0-16,7-7 1 16,1-1 0-16,8 1 0 15,2 1 0-15,-2-2-2 16,1 3 2-16,-3-2 0 16,-3 2-1-16,0-3 1 0,-4 4-1 15,-2-1 0-15,-3 2 1 16,-1-1 0-16,-2 4 0 15,2-3 0-15,-2 3 0 16,6-1-1-16,0-1 0 16,3 1 1-16,5-2 0 15,1 1 1-15,4 1-1 16,1-1 1-16,3 2-1 16,1 0 0-16,4 0 1 15,-4 0 0-15,2 0-1 16,-4 0-9-16,-2 0 9 15,-2 0 0-15,-5 2-5 16,-1 4 3-16,4-2 2 0,-3 3-1 16,2-2 0-1,1 1 0-15,-1 0 1 0,6 0-1 16,0-1 0-16,3 1 0 16,2-3-7-16,2-1 7 15,0 1-8-15,1-2 8 16,-2 2-6-16,3 0 7 15,0-1-1-15,-1 1 1 16,4-1 0-16,-3 0-1 16,0 0 0-16,-1 0 1 15,0 1-1-15,-3 0 1 16,2 0 0-16,1 1 0 0,-1-1 0 16,0-1 0-16,1 1 0 15,1 2-1 1,-2 4 0-16,2 3 0 0,1 5-7 15,1 8 1-15,1 4 5 16,0 4 1-16,0 4 0 16,4-1-8-16,8 8-98 15,-3-8-175-15,-9-19-892 0</inkml:trace>
  <inkml:trace contextRef="#ctx0" brushRef="#br0" timeOffset="26169.1235">17179 3846 1249 0,'0'0'300'0,"0"0"9"16,0 0-15-16,0 0-85 15,0 0-87-15,0 0-49 0,-9-19-58 16,9 24-15 0,0 13-15-16,0 12 14 0,0 3-1 15,1 4 2 1,4 0 2-16,0-4-2 0,2-5-50 15,-3-6-125-15,-1-10-297 16,-3-7-454-16</inkml:trace>
  <inkml:trace contextRef="#ctx0" brushRef="#br0" timeOffset="26520.9321">17095 3618 1425 0,'0'0'266'0,"0"0"-104"0,0 0-110 15,0 0-30-15,0 0 23 16,0 0 41-16,0 0-39 16,-1 56-20-16,4-48-14 15,4-2 0-15,-2-4-2 16,-2-2 2-16,1 0 0 15,-1-9-1-15,-1-6-10 16,-2-5-1-16,0 0 1 16,0-1-2-16,-5 1-15 15,-5 5-8-15,-2 5-5 16,0 5-8-16,1 5 13 0,4 0-7 16,1 5-37-1,5 10-38-15,1 15-49 0,14-3-64 16,2-4-369-16</inkml:trace>
  <inkml:trace contextRef="#ctx0" brushRef="#br0" timeOffset="26738.1058">17377 3616 1603 0,'0'0'251'0,"0"0"-150"16,0 0 55 0,17 80 2-16,-9-38-84 0,3 1-37 15,2 1-22-15,2 0-8 16,2-4-7-16,3 1-33 16,1-10-199-16,-5-12-361 0</inkml:trace>
  <inkml:trace contextRef="#ctx0" brushRef="#br0" timeOffset="26941.6447">17623 3767 1637 0,'0'0'346'0,"0"0"-211"16,0 0-26-16,0 0 17 0,9 111-34 15,-1-64-43-15,1 3-13 16,0-2-21-16,0-1-9 15,-1-5-6-15,0-4 0 16,0-5-47-16,-2-11-159 16,-1-9-342-16,-5-13-304 0</inkml:trace>
  <inkml:trace contextRef="#ctx0" brushRef="#br0" timeOffset="27163.3826">17626 3745 1392 0,'0'0'331'0,"0"0"-107"16,0 0-142-16,0 0-59 15,0 0 1-15,0 0 38 0,84-13-33 16,-66 20-18-16,-3 10 20 16,-6 4-5-16,-6 2-11 15,-3 7-14-15,0-1-1 16,-15 1-14-16,-3 2-81 15,3-10-142-15,2-6-313 0</inkml:trace>
  <inkml:trace contextRef="#ctx0" brushRef="#br0" timeOffset="27513.3237">18000 3739 1458 0,'0'0'293'0,"0"0"-128"0,0 0-93 16,0 0 51-16,-35 78-23 15,29-49-30-15,1-2-4 16,4-5-4-16,-1-8-20 16,2-6-17-16,0-5-8 15,3-2-6-15,11-1 16 16,5 0 27-16,3 0-11 15,4 0-18-15,-2 0-7 16,0 0-7-16,-2 0-10 16,-3 0 0-16,-5 3 0 15,-3 4 12-15,-4 1 2 0,-4 3-6 16,-3 2 4 0,0 5 1-16,-18 4-2 0,-12 5-12 15,-31 14-8-15,6-7-157 16,7-9-465-16</inkml:trace>
  <inkml:trace contextRef="#ctx0" brushRef="#br0" timeOffset="28338.6207">20844 3542 1243 0,'0'0'269'0,"0"0"41"16,0 0-70-16,0 0-54 16,0 0-59-16,0 0-51 15,-97 24-21-15,80 5-6 16,4 5-21-16,2 3 1 15,6 1-6-15,5-1-12 16,0-4-5-16,4-7-6 16,9-2 1-16,5-9-1 15,0-8 0-15,3-7-8 0,0-5-8 16,-2-19 16-16,1-5 0 16,-7-5 0-1,-3-4-6-15,-8 1-5 0,-2 1 2 16,0 5-5-16,-13 4-11 15,-2 10-5-15,-2 11 0 16,2 6 8-16,1 1-48 16,0 16-44-16,9 2-30 15,5 7-100-15,5-5-103 16,10-7-535-16</inkml:trace>
  <inkml:trace contextRef="#ctx0" brushRef="#br0" timeOffset="28559.8192">20971 3445 1156 0,'0'0'735'0,"0"0"-489"16,0 0-89-16,0 0-102 16,0 0-38-16,0 0 6 15,0 0 27-15,28 100-13 16,-18-63-23-16,-1 2-8 15,0-5-6-15,-1 2-8 16,6-3-111-16,-1-11-356 16,-3-9-373-16</inkml:trace>
  <inkml:trace contextRef="#ctx0" brushRef="#br0" timeOffset="28762.1997">21142 3555 1582 0,'0'0'238'0,"0"0"-84"16,0 0 10-16,0 76-30 16,0-43-45-16,0 4-39 15,4 1-21-15,3-1-12 16,1-3-11-16,-2-3 0 16,-3-5-6-16,0-7-83 15,-3-19-192-15,0 0-249 16,-1-16-479-16</inkml:trace>
  <inkml:trace contextRef="#ctx0" brushRef="#br0" timeOffset="28969.5571">21094 3476 1107 0,'0'0'177'16,"0"0"-74"-16,0 0 0 15,0 0 32-15,85-3-50 16,-64 3 17-16,-3 11-42 15,-3 0-34-15,-8 4 20 16,-5 2-21-16,-2 2-11 16,-2 3 0-16,-11-2-14 15,-5-2-31-15,-8-3-104 16,6-4-193-16,3-8-685 0</inkml:trace>
  <inkml:trace contextRef="#ctx0" brushRef="#br0" timeOffset="29364.1223">21501 3451 1207 0,'0'0'398'15,"0"0"-206"-15,0 0-83 16,0 0-42-16,0 0-4 15,0 0-34-15,0 0-4 0,-59 63 18 16,57-47-3 0,2-1-5-16,0-4-5 0,0-3-8 15,0-2 4-15,4-1-5 16,6 0 22-16,6-1 19 16,1-1-30-16,0 2-6 15,3-2-9-15,-4 1-7 16,2 2-1-16,-3-2-8 15,-3 1-1-15,-5-1 7 16,-4-1 5-16,-3 2-3 16,0 1 2-16,0 3 0 15,-17 2 13-15,-10 5 15 16,-12 6-18-16,-52 18-21 16,9-4-72-16,-6-4-472 0</inkml:trace>
  <inkml:trace contextRef="#ctx0" brushRef="#br0" timeOffset="57471.6891">12529 5937 1330 0,'0'0'181'0,"0"0"-134"16,0 0-36-16,0 0 14 15,0 0 63-15,0 0-8 16,90-81-35-16,-60 61-17 15,3 0-18-15,1 0-3 16,5 1-6-16,-4 0-1 16,1 2 0-16,-3-3-15 15,-1 3-79-15,-2 0-41 16,-7 4-112-16,-11 2-251 0</inkml:trace>
  <inkml:trace contextRef="#ctx0" brushRef="#br0" timeOffset="57748.5442">12640 6116 1177 0,'0'0'139'16,"0"0"-110"-16,0 0 34 15,0 0 70-15,88-15 25 16,-56 0 1-16,6-4-20 16,4-5-54-16,2-2-42 0,1-3-8 15,0 2-16-15,-5 0-10 16,-4 4-9-16,-9 6 0 16,-9 9-59-16,-9 6-216 15,-9 2-382-15</inkml:trace>
  <inkml:trace contextRef="#ctx0" brushRef="#br0" timeOffset="65016.1264">15892 7371 1410 0,'0'0'166'16,"0"0"-121"-16,0 0-25 16,0 0 20-16,0 0 11 15,12-1-18-15,4-5 20 16,5-1 26-16,4-1 4 15,8-3-26-15,0-3-4 16,4-2-7-16,3-4-12 16,3 0-18-16,-2 0-7 15,-1 1-4-15,-4 3-4 16,-6 5-2-16,-6 4-13 16,-8 2-73-16,-5 5-97 15,-8 0-19-15,-3 0-33 16,-7 12-48-16,-9-1-93 0</inkml:trace>
  <inkml:trace contextRef="#ctx0" brushRef="#br0" timeOffset="65266.1434">15950 7542 1152 0,'0'0'174'16,"0"0"-110"-16,0 0 7 15,0 0 23-15,0 0 59 16,0 0 42-16,0 0-65 16,86-35-49-16,-50 15-16 0,5-3 3 15,6-4-31-15,-1 1-24 16,-1 1-1-16,-6 5-11 16,-6 3-1-16,-8 6-27 15,-9 4-79-15,-6 4-217 16,-8 3-248-16</inkml:trace>
  <inkml:trace contextRef="#ctx0" brushRef="#br0" timeOffset="118076.6736">12499 12951 1395 0,'0'0'176'0,"0"0"-135"15,0 0-28-15,71-84 25 16,-25 47 33-16,12-7 36 16,24-13 3-16,24-13-33 15,27-6-26-15,6 1-14 16,-11 10-6-16,-18 14-10 16,-32 15-12-16,-20 9-8 15,-13 8 1-15,-6 0-1 16,3-1-1-16,1 0 1 15,0-1-1-15,-6 4-1 16,-10 5-41-16,-9 2-46 0,-5 6-80 16,-8 4-25-16,-4 0-75 15,-1 0-283-15</inkml:trace>
  <inkml:trace contextRef="#ctx0" brushRef="#br0" timeOffset="118422.6979">12670 13033 1326 0,'0'0'154'0,"0"0"-154"16,0 0 0-16,0 0 40 15,130-61 66-15,-35 11 15 16,41-22 8-16,17-15-18 16,1 0-38-16,-14 4-12 15,-22 18-20-15,-5 5-15 16,-8 6-9-16,-26 15-3 16,-19 10-6-16,-22 9-7 15,-9 4 0-15,-4 2-1 16,-3 1-1-16,-4 2-8 15,-9 5-68-15,-9 6-115 0,-4 0-78 16,-16 7-312-16</inkml:trace>
</inkml:ink>
</file>

<file path=ppt/ink/ink1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11.375" units="1/deg"/>
          <inkml:channelProperty channel="T" name="resolution" value="1" units="1/dev"/>
        </inkml:channelProperties>
      </inkml:inkSource>
      <inkml:timestamp xml:id="ts0" timeString="2021-11-14T06:13:16.253"/>
    </inkml:context>
    <inkml:brush xml:id="br0">
      <inkml:brushProperty name="width" value="0.05292" units="cm"/>
      <inkml:brushProperty name="height" value="0.05292" units="cm"/>
      <inkml:brushProperty name="color" value="#FF0000"/>
    </inkml:brush>
  </inkml:definitions>
  <inkml:trace contextRef="#ctx0" brushRef="#br0">6154 11829 705 0,'0'0'123'15,"0"0"-12"-15,0 0-4 16,0 0-30-16,-7-4 14 16,4 2-10-16,3 1-36 15,0 0-3-15,-3 1-9 16,3-2-11-16,0 2 6 0,0 0-8 15,0 0-4 1,0 0-4-16,0 0-5 0,0 0-6 16,0 0 1-1,0 0-1-15,0 0 0 0,0 0 0 16,0 0-1-16,0 0 0 16,0 0 1-16,0 0-1 15,0 0 6-15,0 0-6 16,0 0-1-16,0 0 1 15,0 0-1-15,0 0 1 16,0 0 1-16,0 0-1 16,0 0 0-16,0 0 1 15,0 0 0-15,0 0-1 16,0 0 0-16,0 0 0 0,0 0 0 16,0 0 0-1,0 0-1-15,0 0 1 0,0 0 1 16,0 0-1-16,0 0 0 15,0 0 0-15,0 0 0 16,0 0-1-16,0 0 1 16,0 0-1-16,0 0 0 15,9 0 1-15,0 0 0 16,3 0 1-16,-2 2 0 16,1 0 0-16,1 1 7 15,-2 0 2-15,3-1-4 16,0 1-5-16,0 2 9 15,2-1-9-15,-3 2 14 16,6-2-8-16,-5 1 5 0,-1-2-6 16,2 2 1-16,-3-2-6 15,0-3 5-15,-2 0 6 16,1 0 8-16,1 0 20 16,2-16 3-16,5-11 0 15,8-19 33-15,9-29 9 16,9-25-31-16,3-12-21 15,1 2-2-15,-5 14-6 16,-10 26-9-16,-5 16-5 16,-7 16-4-16,-4 6-6 15,2 3-1-15,-2-3 0 16,0 3 1-16,-6 10 8 16,-4 7-3-16,-4 4-5 15,0 5 7-15,-1 2-7 0,-2 1 5 16,0 0-6-16,1 0 0 15,4 0-12-15,14 8-143 16,-1 6-27-16,-2 5-183 0</inkml:trace>
  <inkml:trace contextRef="#ctx0" brushRef="#br0" timeOffset="15534.5201">6867 13029 576 0,'0'0'84'0,"0"0"-52"0,0 0 40 16,0 0 38-16,-7-3-19 15,7 3-9-15,0-2-11 16,-1 1 0-16,-1 0 6 16,2 1 4-16,-1 0-22 15,1 0 2-15,0 0-26 16,0 0-23-16,0 0-12 16,8 0 0-16,9 7 0 15,7 4 11-15,4 2 10 16,2 1-4-16,0 0-4 15,1-3 2-15,0-2 12 16,1-4 0-16,-1-5 6 0,-1 0 5 16,0-10 20-1,-2-10-6-15,0-6 11 0,-3-10 7 16,-2-6-2-16,3-5-3 16,-1-7-19-16,0-1-8 15,2-2-10-15,-2 5-10 16,-2 7-18-16,-4 9 6 15,-1 10-5-15,-6 7-1 16,-3 9 0-16,0 6-36 16,-2 4-79-16,1 0-59 15,1 21-28-15,0 1-202 16,-6 2-422-16</inkml:trace>
  <inkml:trace contextRef="#ctx0" brushRef="#br0" timeOffset="17464.7579">5622 12421 447 0,'0'0'100'0,"0"0"-41"15,0 0 67-15,0 0 35 0,0 0-9 16,0 0 22-16,0 0 7 16,0-28-47-16,-2 26-17 15,-3-3-20-15,-3 2-4 16,1-2-2-16,-4 0-12 16,-1 1-4-16,-1 1-37 15,-9 0-16-15,4-1-3 16,-8 1 14-16,-4 2-7 15,-4 0 4-15,-3 1-11 16,1 0-4-16,-4 0-8 0,1 9 4 16,-2 3-5-1,3 5-6-15,-5 5 1 0,3 5-1 16,2 4 1-16,-2 3-1 16,0 3 0-16,1 3 0 15,3 0 0-15,-1 1 0 16,7 0 1-16,0 0-1 15,6 0 0-15,0-1 0 16,4-3 1-16,3-1-1 16,1-2-1-16,2 0 0 15,1-2 1-15,4 1-1 16,0 1 0-16,4 3 1 16,1 2-1-16,4 3 1 15,0 3 1-15,0 2-1 16,12 0 1-16,-1-1-1 15,8-2 0-15,-1-2-1 16,1-1 0-16,5-1 0 0,1-1 0 16,2-1-1-16,6 1 1 15,1-3 0-15,3-1-1 16,2 0 2-16,4-1 0 16,1-2 1-16,3-3 0 15,1-3 0-15,6-1 1 16,1-4-1-16,5-3 0 15,1-4 0-15,0-2-1 16,3-7 1-16,3-2 0 16,5-3-1-16,11 0 1 15,-7-10 0-15,-1-3 8 16,-2-6 3-16,-13 0-6 16,1-3-5-16,-3-2 7 0,-4-1-7 15,-3-4 8-15,-4 1 0 16,-5-2 6-16,-6-3 1 15,-3-2 9-15,-6-1 14 16,-2-4-5-16,-1-2-9 16,-3 0-8-16,0-1-3 15,-2-2 0-15,-3 1-5 16,-1-3 12-16,-5-3-9 16,-2 2 5-16,-5-5 1 15,0-1-3-15,-3-1 0 16,0-1-1-16,-10 0-3 15,-7-2-10-15,-5 2 14 0,-3-1-9 16,-4 3 2-16,-3 1-2 16,2 5-5-16,-2 2 5 15,-1 8-5-15,-2 4 1 16,3 4 7-16,-4 5 10 16,-2 4-7-16,-3 2-3 15,1 3 1-15,-4 2-2 16,8 4-7-16,-2 1 10 15,2 2 1-15,1 2-3 16,-1 1-3-16,3 1-5 16,0 1 0-16,-1 2 5 15,0 0 4-15,-2 0-9 16,-5 0 0-16,3 0 0 0,-1 5 6 16,3 2-7-1,1 2 0-15,3 1 0 0,1 2 1 16,1 3-1-16,0 2 0 15,-1 2 2-15,4 3-1 16,0 2-1-16,2-2 0 16,1 1-1-16,3-3 0 15,4-3 1-15,4-2-2 16,4-5-13-16,3-3-7 16,3-3-20-16,2-3-34 15,1 1-54-15,0 3-62 16,0 0-374-16,3-2-247 0</inkml:trace>
  <inkml:trace contextRef="#ctx0" brushRef="#br0" timeOffset="71703.8986">11984 14872 1124 0,'0'0'204'16,"0"0"-80"-16,0 0-49 15,0 0-30-15,1 0 19 16,-1 0 6-16,0 0-10 15,2-5-16-15,2-4 10 16,3-8 38-16,1-5-7 16,3-9-39-16,3-8-6 15,1-6 1-15,3-4-12 0,-3 1-7 16,0 0-11 0,-3 5-4-16,-2 2-5 0,-4 3 11 15,-1 5-1-15,-4 3 0 16,-1 1 5-1,0 0 6-15,-1 0 9 0,-14 0-1 16,-3-3-11-16,-6 1-9 16,-3-2-9-16,-2 0 10 15,-3 0 1-15,1-1-4 16,-3 4-9-16,2-2 7 16,-1 2-5-16,2 1 5 15,1 2-6-15,0 2 1 16,2 2 7-16,3 4 4 15,-2 2-4-15,1 2-2 16,4 2 1-16,-3 2-2 0,-2 0-5 16,1 3 10-16,0 1-1 15,-2 1-2-15,-1-1-7 16,-1 3 1-16,1 0-1 16,-1 3-1-16,0 1 0 15,0 0 0-15,1 0 0 16,-1 0 1-16,1 1-1 15,3 5 1-15,-2 3-1 16,0-2 0-16,-1 3 0 16,3 2 0-16,-1 0 0 15,3 1 0-15,1 1 0 16,1 0 0-16,1 0 0 16,3 0 0-16,0 0 0 0,3-1-1 15,1-1 1-15,1-1 0 16,-1-1 0-16,2 2 1 15,-3-2-1-15,1 1-1 16,0 2 1-16,0-1 0 16,-2 2-1-16,2 6 1 15,-2-1 0-15,1 0 0 16,0 3-1-16,3 0 1 16,2-2-1-16,0 0 1 15,3-1 0-15,3-1 0 16,1-3-1-16,0-1 1 15,3 1-1-15,0-3 0 16,0 3 0-16,0 0 1 0,6 5-8 16,4 2 8-1,2 3 1-15,0 4-1 0,3 0 0 16,-1-2 0-16,2 1 0 16,-1-5-1-16,1 0 1 15,2-1-1-15,1 3 0 16,0-2 0-16,1 2 0 15,3 3 0-15,-1-1-1 16,1-1 2-16,0 2 0 16,1-1-1-16,-2-1 1 15,1-2-1-15,-2-3 0 16,1-3 1-16,0-1-1 0,1-3 0 16,1-2 1-16,1 2-1 15,2-4 1-15,3-1 0 16,0 2 0-16,1-2 1 15,2-1 0-15,0 2 0 16,-1 0-1-16,0-3 1 16,1 0-1-16,-3-1 1 15,0-1-1-15,-1-4-1 16,-2 3 1-16,0-3-2 16,1-1 1-16,2 0 0 15,0 0 0-15,-1 0 1 16,0 0-1-16,-1 0 1 15,-4 0 0-15,2-1 1 16,-4-3-1-16,-3 0 2 16,-5-1-1-16,-2 2 7 0,-2-4 1 15,-2 2 5-15,-4 0 0 16,2-3 10-16,0-1 5 16,0 0-3-16,-2-1-2 15,2 0-5-15,-1-2-7 16,-2 1-3-16,4 2-2 15,-4 3-6-15,0 0-1 16,-1 2 1-16,-1 1 0 16,-1 1 5-16,0 2-5 15,0 0-1-15,0 0 1 16,0 0 0-16,0 0-1 16,0 0-43-16,0 0-49 15,2 3-27-15,-2 4-189 16,0 2-424-16</inkml:trace>
  <inkml:trace contextRef="#ctx0" brushRef="#br0" timeOffset="76690.5532">17021 15134 689 0,'0'0'92'16,"0"0"-40"-16,0 0 78 15,0 0-13-15,108 3 2 16,-73-5-18-16,1-4 12 16,0-5-37-16,4 1 11 15,-3 0-13-15,0-1-21 16,1 0 5-16,2 1 21 16,-3-2 8-16,1 2-7 15,0 0-18-15,0 1-11 16,2-1-13-16,-4 0-2 15,1 0 1-15,-1-2 6 16,2-4-21-16,-2 1-7 16,2-4 1-16,-1-1-6 15,0-1 4-15,-1 1 0 16,1-5-2-16,-1 2 0 0,-1-1 10 16,-1-2-7-16,0 1 0 15,-4 1 4-15,-3-2-8 16,-2 2-10-16,-3-1 8 15,-1 1-7-15,-3-1-1 16,2 3 1-16,-1-2 6 16,-3 2-7-16,2-2 3 15,-3 4-4-15,0-1-1 16,0 3 1-16,0-1 1 16,-5 4-1-16,0-1 0 15,1 2 0-15,-3 0 2 16,-4-1 4-16,-2-2 5 15,-2-2-1-15,0-3 1 0,-5-5-4 16,-11 0-6-16,-4-3 9 16,-2-1-9-16,-3 1-1 15,1 1 1-15,0 2 5 16,-2 3 12-16,-2 0 0 16,-5 4-4-16,-6-2-1 15,-7 1-4-15,-7 4-2 16,-8-3 1-16,-5 1-7 15,-3 0 7-15,-2 2-7 16,4 2 7-16,4 3-1 0,2 3 4 16,4 5 2-1,3 3 0-15,1 1 2 0,2 0 3 16,0 0-1-16,2 7-5 16,-2 4-11-16,1 0 0 15,3 6 6-15,-1-3-6 16,4 5 0-16,-1-2 0 15,3 1 5-15,0-2-5 16,1 4 0-16,4-3-1 16,2 2 1-16,5 0 0 15,4 3-1-15,2 0 1 16,4-2-1-16,2 2 0 16,3-1 1-16,4 0-2 15,0 1 1-15,3 0 0 16,0 0-1-16,2 4 1 0,1 2-1 15,1 2 1-15,2 2 0 16,2 0-1-16,0 1 0 16,0-1 0-16,0-1 0 15,0-2 1-15,6 2-1 16,6-4-5-16,5 1 5 16,3-2 0-16,5 1-1 15,3-1 1-15,3 1-8 16,4-2 8-16,1 2 1 15,3-2 0-15,0 2 0 16,3-2 1-16,-2 0 0 16,1 0-1-16,-1-4 0 15,0-3 1-15,-1-7-1 0,2-2 0 16,1-6 0-16,2-3 1 16,0 0 1-16,3 0 6 15,-1-9-6-15,-1-5 8 16,-1 0-1-16,-5-3-7 15,-5 0 10-15,-4 1-12 16,-4 2 1-16,-4 3 1 16,-7 1-1-16,0 3 1 15,-6 2 4-15,-3 1-6 16,0 4-1-16,0 0-18 16,0 8-105-16,0 9-96 15,-6-1-826-15</inkml:trace>
  <inkml:trace contextRef="#ctx0" brushRef="#br0" timeOffset="78333.4867">20114 3001 867 0,'0'0'165'16,"0"0"-16"-16,0 0 99 15,0 0-39-15,0 0-4 16,0 0-18-16,-15-28-18 15,14 28-28-15,1 0-43 16,0 0-39-16,0 0-29 16,0 10-25-16,0 11-5 15,1 10 0-15,9 10 0 16,3 4 2-16,0 0-1 16,1-2 1-16,0-6-2 0,0-6-7 15,1-4-91-15,-3-10-196 16,-7-13-297-16</inkml:trace>
  <inkml:trace contextRef="#ctx0" brushRef="#br0" timeOffset="78674.2853">19935 2657 1493 0,'0'0'181'0,"0"0"-104"16,0 0-4-16,0 0 12 0,0 0 22 16,0 0-43-16,0 0-9 15,3 83-8-15,11-68-6 16,-2-6-26-16,-3-4-3 16,-3-3-3-16,-1-2 0 15,-2 0 10-15,-2-4 24 16,1-13 1-16,-2-7-27 15,0-5-8-15,0 0-2 16,-9-2-7-16,-4 6-11 16,1 3-9-16,-1 10-26 15,-2 5-34-15,3 7-48 16,-1 14-101-16,3 7-87 16,5 2-92-16</inkml:trace>
  <inkml:trace contextRef="#ctx0" brushRef="#br0" timeOffset="78951.5058">20268 2515 1870 0,'0'0'295'15,"0"0"-98"-15,0 0-124 16,0 0-47-16,0 0-25 0,33 82 31 16,-9-28 23-16,1 7-21 15,5 4-13-15,0 0-11 16,4-2-8 0,-1-6-1-16,0-4-1 0,17 8-81 15,-11-16-143-15,-7-11-457 0</inkml:trace>
  <inkml:trace contextRef="#ctx0" brushRef="#br0" timeOffset="79176.2646">20668 2847 1592 0,'0'0'387'0,"0"0"-233"15,0 0-83-15,0 0 38 16,-3 97 47-16,6-46-51 15,10 6-33-15,2 1-19 16,6 1-20-16,0-1-18 16,-2-1-9-16,2 0 0 15,-2-4-6-15,-4-8-41 16,0-3-93-16,-7-16-132 16,-4-16-410-16</inkml:trace>
  <inkml:trace contextRef="#ctx0" brushRef="#br0" timeOffset="79454.4736">20635 2791 1348 0,'0'0'230'16,"0"0"-128"-16,0 0-21 15,0 0 13-15,0 0 23 16,94-51-1-16,-63 49-47 15,0 2-20-15,-2 0 26 16,-7 12-25-16,-7 5-10 16,-6 5-20-16,-6 5-3 15,-3 4 7-15,-8 5 16 16,-15 0-13-16,-9 3-11 16,-2-5-8-16,1-3-3 15,6-15-5-15,11-5-104 16,10-11-504-16</inkml:trace>
  <inkml:trace contextRef="#ctx0" brushRef="#br0" timeOffset="80767.2925">22613 2646 872 0,'0'0'214'0,"0"0"-42"0,0 0 92 16,0 0-67-16,0 0-23 15,0 0-32-15,-91-12-30 16,61 29-5-16,0 12-9 16,-1 12-12-16,1 10-25 15,4 9 3-15,4 2-13 16,6 0-13-16,10-3-12 16,6-4 8-16,0-5-15 15,16-10-11-15,4-7-8 16,5-9 1-16,1-10 0 15,2-10 7-15,0-4 10 0,-1-13 1 16,-1-14 0 0,-1-9-8-16,-3-10-5 0,-7 0-6 15,-3-7 0-15,-11-1 6 16,-1-1-4-16,-6-3-2 16,-15 5 1-16,-4 5 0 15,1 8-1-15,-1 11-8 16,4 9-5-16,3 7-4 15,6 6-12-15,6 4-6 16,3 3-30-16,3 0-65 16,6 0-137-16,12 6-204 15,3 0-64-15</inkml:trace>
  <inkml:trace contextRef="#ctx0" brushRef="#br0" timeOffset="81008.6973">22759 2288 2058 0,'0'0'260'0,"0"0"-62"16,0 0-67-16,0 0-53 16,0 0-39-16,0 0-39 15,18 78 30-15,4-25 6 16,4 6-24-16,2 2-7 15,2 1-4-15,1-3-2 16,2-5-57-16,7 6-128 0,-10-16-308 16,-9-16-749-16</inkml:trace>
  <inkml:trace contextRef="#ctx0" brushRef="#br0" timeOffset="81218.2458">23081 2564 1982 0,'0'0'329'16,"0"0"-246"-16,0 0-51 16,0 0 50-16,15 80 24 15,0-33-14-15,1 5-38 16,2 1-16-16,-3 0-15 16,-2-4-16-16,-2-3-6 0,-1-6-1 15,-4-4-70 1,-5-6-103-16,-1-10-137 0,0-10-375 15</inkml:trace>
  <inkml:trace contextRef="#ctx0" brushRef="#br0" timeOffset="81457.2289">23115 2433 1722 0,'0'0'226'16,"0"0"-37"-16,0 0-58 15,0 0-15-15,0 0-51 16,24-78-41-16,-6 69-12 16,1 4 1-16,4 3 9 0,-4 2 7 15,1 5 21-15,-5 11 4 16,-4 4-11 0,-5 9-19-16,-6 9-6 0,-20 16-9 15,-82 32-9-15,2-13-197 16,-25-7-1380-16</inkml:trace>
  <inkml:trace contextRef="#ctx0" brushRef="#br0" timeOffset="82133.5014">21409 3159 1362 0,'0'0'379'0,"0"0"-36"0,0 0-131 15,0 0-75-15,0 0-79 16,0 0-33-16,0 0-10 16,5 0 4-16,10-8-4 15,2-1-6-15,1 1-9 16,0-1 0-16,-2 2 0 15,-1 2 0-15,-1-1-18 16,-2 2-58-16,-3 1-111 16,-2 1-318-16,-7 0-179 0</inkml:trace>
  <inkml:trace contextRef="#ctx0" brushRef="#br0" timeOffset="82336.0985">21474 3244 1295 0,'0'0'216'16,"0"0"-75"-16,0 0-24 15,0 0 7-15,0 0 17 16,0 0-13-16,0 0-62 16,68 2-35-16,-46-10-23 15,-1-1-8-15,9-13-95 16,-6 3-235-16,-5-1-524 0</inkml:trace>
  <inkml:trace contextRef="#ctx0" brushRef="#br0" timeOffset="82899.4099">21544 2922 1127 0,'0'0'245'0,"0"0"-65"15,0 0-15-15,0 0 0 16,0 0-89-16,0 0-13 15,0 0 93-15,53 53-43 16,-26-33-19-16,4 2-35 16,2-2-19-16,3-2-10 15,0-2-15-15,-1 0-6 16,-2-3-8-16,-7-4 1 16,-6-2-1-16,-5-3 0 15,-8 0 0-15,-3-1-1 16,-3 0 1-16,1 2-2 15,-1 4 2-15,-1 3-1 16,0 7 0-16,0 6 1 0,0 6 9 16,-4 9 25-16,-11 2 9 15,1 3 13-15,-5 3 4 16,-1-3-3-16,0-3-8 16,0-6-7-16,7-9-10 15,4-10-11-15,3-8-11 16,3-4-10-16,3-5 5 15,0 0 3-15,0 0-8 16,0 0-1-16,0 0-18 16,0 0-52-16,0 1-97 15,-3 3-134-15,-4-4-632 0</inkml:trace>
  <inkml:trace contextRef="#ctx0" brushRef="#br0" timeOffset="87231.0506">21845 2559 327 0,'0'0'333'0,"0"0"-129"15,0 0-45 1,0 0-7-16,0 0-6 0,0 0-18 16,0 0-37-16,-30-42-14 15,28 38-4-15,-1-1-13 16,-1 0 15-16,2 3 2 15,-1-3 10-15,-3 2-20 16,2 0-1-16,-2-1-7 16,0 2-6-16,-2-3 8 15,-2 2-18-15,1-1 1 16,-3 1-7-16,-1-2-4 16,-2 2-6-16,-2 0-11 15,2-2-3-15,-2 3-5 16,-2-1 1-16,3 3 4 15,0 0-1-15,1 0 1 0,0 0 1 16,2 0-5-16,-4 0-2 16,4 3-1-16,-1 2-4 15,-1 1-1-15,3-1 0 16,-2 3 0-16,3-2 0 16,-2 3 0-16,-3 4-1 15,-1 1 1-15,-3 3-1 16,-3 1 0-16,2 1 9 15,1-2 1-15,1 0 1 16,1-3-2-16,5 1-8 16,-2-3 7-16,4 2-8 15,1 3-1-15,-2-2 1 0,3 2 0 16,1 0 0-16,1 1-1 16,-2 1 1-1,0 2 0-15,2 1 0 0,-4 4 0 16,1-1 0-1,1 2 0-15,-1-2 0 0,2 0 0 16,0 1 0-16,4-2-6 16,1 1 6-16,1 1 3 15,2-1-3-15,0 2-6 16,0 2 6-16,0-1 6 16,2 1-5-16,5 3-1 15,1 0 0-15,0-1 0 16,2 2 0-16,0-3 0 0,1 1 0 15,2 1 0-15,0-1-1 16,4 3 1-16,-2-4 0 16,3 1 0-16,2-1-1 15,-1 0 0-15,1-1-5 16,1-3 0-16,0-1 6 16,2 0-1-16,-1-2 0 15,2-1 0-15,0 0 0 16,3-3 1-16,-1-2 1 15,1-3 0-15,0-2 5 16,0-4-5-16,0-3 11 16,-2-2-1-16,4-2 8 15,-4-1-1-15,0 0-8 16,0 0-1-16,1-7-1 16,-1-3 5-16,-1-2-4 0,2 1 0 15,-1-4-1-15,-2-2-2 16,0 0 1-16,-2-3 2 15,0 0-2-15,0-1-1 16,-3-1 0-16,1-3 0 16,-4 0 2-16,0-4 2 15,-3 0 1-15,0 1 1 16,-5-2-2-16,-1 0-1 16,-3 0 5-16,0-2-4 15,0 2-9-15,-3 0 6 16,0-2 4-16,0 0-4 0,0 1-1 15,0-1 6 1,0-2-3-16,-3 2-1 0,-3 0-7 16,0 0 1-16,-1-2-1 15,-4 2 5-15,-1-1-5 16,-2-1 0-16,3 0 5 16,-4 0-5-16,-1-3 5 15,-2 4-5-15,3-1 0 16,-1 2 8-16,-1 6-8 15,-2-1-1-15,-1 6 1 16,-1-1 6-16,-2 5-7 16,0 0 7-16,4 3-1 0,-1 4 2 15,1 4-2 1,4 0-5-16,-3 4 0 0,-1 2 0 16,-4 0 1-1,-3 0-2-15,0 6-13 0,1 2-28 16,5 4-46-16,4 7-89 15,5 0-129-15,5-2-507 0</inkml:trace>
  <inkml:trace contextRef="#ctx0" brushRef="#br0" timeOffset="87750.4207">22041 4137 1555 0,'0'0'210'16,"0"0"6"-16,0 0 28 15,0 0-50-15,0 0-51 16,0 0-42-16,0 0-28 16,-22-49-34-16,22 49 1 15,0 11-19-15,0 8-19 16,3 9 16-16,6 6-6 16,3 3-3-16,-2 3-2 15,1 2-6-15,2-5-1 16,-2-2-1-16,-3-3-44 15,3-6-50-15,-5-5-65 16,-6-13-73-16,0-8-351 0,0 0-533 16</inkml:trace>
  <inkml:trace contextRef="#ctx0" brushRef="#br0" timeOffset="88097.2427">21973 3938 1577 0,'0'0'226'0,"0"0"-150"16,0 0 35-16,0 0 42 15,0 0-31-15,-48 96-52 16,36-73-12-16,2-4-17 16,-1-3-11-16,-1-3-11 0,3-5-10 15,0-4 3-15,-2-4 0 16,0-5 21-16,-1-15 1 15,-1-10-15-15,7-7-13 16,3 0-5-16,3 2-1 16,0 3-1-16,13 10 1 15,6 6-15-15,5 8 9 16,5 8 6-16,5 0-3 16,3 14 3-16,4 13 14 15,0 3-8-15,1 5-6 16,19 14-48-16,-11-9-134 15,-10-10-684-15</inkml:trace>
  <inkml:trace contextRef="#ctx0" brushRef="#br0" timeOffset="88684.8229">21524 5417 1505 0,'0'0'208'0,"0"0"-94"15,0 0-60-15,0 0 24 16,0 0 67-16,0 0-33 15,0 0-53-15,20-35-4 16,-5 3-30-16,-2-7-7 16,-3-8-18-16,-3-4 0 0,-4 1-1 15,-3 2-8-15,0 3 8 16,0 7-7-16,-3 9 8 16,-4 9 1-16,3 7 0 15,2 9 33-15,2 4-1 16,0 0-24-16,0 18-8 15,18 13 25-15,6 12 11 16,2 3-4-16,7 5-9 16,2-1-4-16,-2-3-11 15,5-6-8-15,3-5-1 16,0-12-72-16,7-14-143 16,-11-10-378-16,-13 0-814 0</inkml:trace>
  <inkml:trace contextRef="#ctx0" brushRef="#br0" timeOffset="89799.2975">21910 5048 1497 0,'0'0'170'0,"0"0"-151"15,0 0-12-15,0 0 25 16,0 0 2-16,0 0-24 15,85 11-10-15,-67-11-7 16,-6-5 5-16,-4-3 1 16,-7-4 1-16,-1-5 5 15,0 0 13-15,0-5 2 16,-11 0 64-16,1 2 15 0,-3 4 39 16,1 5 8-16,0 4 8 15,2 5-20-15,0 2-27 16,0 0-37-16,3 13-46 15,-1 10-15-15,2 8-8 16,4 8 8-16,2 6 0 16,0 3 0-16,11-2-3 15,7-6-5-15,1-5-1 16,6-9 1-16,2-8-1 16,0-8 0-16,2-10-16 15,-4-5-23-15,-5-22 18 16,-3-12 11-16,-9-23 2 0,-8-21-2 15,-23-25 9-15,-12-1 1 16,-4 20 0 0,7 30 2-16,15 32 28 0,6 15 31 15,4 3 12-15,-2 6-7 16,7 3-27-16,2 0-24 16,0 17-15-16,8 15-6 15,8 15 4-15,9 7 2 16,7 4-1-16,4 0-1 15,7-7-7-15,3-5-21 16,3-12-40-16,1-14-57 16,-3-16-26-16,-6-4 15 15,-8-23-67-15,-13-11-18 0,-12-5 48 16,-8 0 149-16,0 2 26 16,-8 4 154-16,-7 8 75 15,-3 9-34-15,2 6-26 16,3 9-29-16,0 1-61 15,2 4-47-15,0 14-22 16,0 11-2-16,3 5 4 16,1 5-5-16,5 0 1 15,2-3-8-15,0-2 2 16,12-9-2-16,6-5 0 16,2-9-33-16,-1-11-46 15,1 0 9-15,-3-22 34 16,-4-5 8-16,-4-6 7 15,-4 1 5-15,-5 1 10 16,0 3 5-16,0 5 1 0,0 8 1 16,0 3 6-16,-2 7 23 15,1 3-2-15,1 2-16 16,0 0-11-16,0 5 0 16,3 6 0-16,12 2 7 15,3 1-8-15,4-2 0 16,2-2 0-16,1-7 0 15,0-3-22-15,-4 0-24 16,-3-11-21-16,-6-11 6 16,-3-7-16-16,-8-8-14 15,-1-6 0-15,-7-7 27 16,-12-5 33-16,-8 0 31 16,-3 4 49-16,0 7 97 15,5 15 32-15,7 11-25 16,8 12-18-16,6 6-79 0,4 0-56 15,0 17-4-15,8 11 3 16,10 7 1-16,4 6 1 16,0-2-1-16,4 1 0 15,-1-5-21-15,-2-1-99 16,-8 5-71-16,-4-11-354 16,-8-6-582-16</inkml:trace>
  <inkml:trace contextRef="#ctx0" brushRef="#br0" timeOffset="90013.8769">22405 4712 1528 0,'0'0'235'0,"0"0"6"0,0 0-56 16,0 0 0-16,0 0-81 15,103-37-35-15,-67 40 6 16,3 10-22-16,-1 3-33 15,-3 2-9-15,-7 0-11 16,-4 2-45-16,-9 4-66 16,-6-7-136-16,-9-10-482 0</inkml:trace>
  <inkml:trace contextRef="#ctx0" brushRef="#br0" timeOffset="90133.0041">22565 4425 535 0,'0'0'0'16,"0"0"-72"-16</inkml:trace>
  <inkml:trace contextRef="#ctx0" brushRef="#br0" timeOffset="90933.2493">22823 4427 1647 0,'0'0'200'0,"0"0"21"0,0 0-97 16,0 0-37-16,0 0-35 15,0 0-9-15,-20 76 16 16,20-43-20-16,6 4-33 15,10-3 32-15,7-1-26 16,4-5-12-16,5-5-6 16,0-9-11-16,-1-7 17 15,-2-7-44-15,-4-7-36 16,-5-15 66-16,-11-7-51 16,-9-7-12-16,0-3 30 15,-20-4 18-15,-9 2 12 16,-6 2 17-16,1 5 9 15,1 10 65-15,6 7 0 0,5 9-19 16,8 5-9-16,7 3-15 16,1 3-23-16,6 15-8 15,0 5-1-15,2 6 0 16,12-1 0-16,7-3 0 16,6-4 0-16,2-7-5 15,9-7 5-15,3-7-39 16,-3-2-6-16,1-17 6 15,-9-6-17-15,-8 0-13 16,-5 0 3-16,-10 3 28 16,-4 2 27-16,-3 8 12 15,0 2 94-15,0 6 45 0,0 3-6 16,0 1-72-16,0 1-61 16,0 13-1-16,9 7 1 15,3 4 6-15,2 4-5 16,0 0 0-16,1-3 0 15,0-2-1-15,-4-6 1 16,-2-4-1-16,-4-4 0 16,-2-7-14-16,-3-3-8 15,0-3 21-15,-3-16-8 16,-11-12-26-16,-3-8 15 16,-2-6 15-16,1 2 5 15,3 6 28-15,4 9 21 16,4 8 3-16,4 11-10 0,3 4-16 15,0 5-26 1,2 0 1-16,13 8-1 0,8 9 55 16,3 5-1-16,1 0-20 15,0 1-22-15,-4 1-12 16,-4 0-18-16,-6 3-78 16,-7-2-93-16,-6-10-504 0</inkml:trace>
  <inkml:trace contextRef="#ctx0" brushRef="#br0" timeOffset="101401.8798">21931 5949 224 0,'0'0'1175'0,"0"0"-938"16,0 0 8-16,0 0 21 16,0 0-123-16,0 0-90 15,-31 18-38-15,31 16-2 16,4 13 5-16,8 6 9 15,3 3-3-15,3-3-13 16,-2-6-3-16,1-7-8 16,-4-7 1-16,-2-8 0 15,-1-8 1-15,-4-7-2 16,-5-8-6-16,-1-2-8 16,0-12 2-16,-4-14 1 15,-12-11-4-15,-4-6 5 0,-2-6 4 16,0 0 6-16,3 2-1 15,5 8 0-15,6 7 0 16,5 8 0-16,3 9 0 16,0 5-7-16,6 6 1 15,9 2-9-15,8 2 7 16,3 0 0-16,1 8 9 16,1 5 1-16,-1 2 5 15,-1 2 5-15,-7 2-1 16,-4-4-9-16,-1-4 1 15,-9-3-2-15,0-3 0 16,-4-5 0-16,-1 0 9 16,0-5 21-16,0-12 16 0,-1-7-33 15,-5-2-5-15,5-2 1 16,1 0-9-16,0 8 1 16,7 3-1-16,6 7 1 15,6 3-1-15,5 7 0 16,5 0 0-16,2 1 6 15,1 10-5-15,-1 4 6 16,-1 1-7-16,-5 0-8 16,-3-2-36-16,1-4-63 15,-8-1-196-15,-4-8-218 0</inkml:trace>
  <inkml:trace contextRef="#ctx0" brushRef="#br0" timeOffset="102152.827">22553 5746 988 0,'0'0'227'16,"0"0"-16"-16,0 0 23 0,0 0-27 15,0 0-14-15,0 0-51 16,0 0-48-16,-82-5-51 16,69 26-18-16,1 3-10 15,4 11-6-15,5 3 13 16,3 3-7-16,0 3-1 16,13-5-13-16,7-4 1 15,4-5 8-15,1-8-9 16,1-6-1-16,-4-9-10 15,-2-7-20-15,-3 0 9 16,-2-17 20-16,-4-9-1 16,-5-10 2-16,-3-3 1 0,-3-5 1 15,0-1-1-15,-6 8 0 16,-8 4-1-16,-1 6 0 16,2 10 1-16,-2 8 0 15,4 4 7-15,1 4-7 16,5 1 0-16,3 0-1 15,2 0-15-15,0 9-29 16,7 4-7-16,15-1-77 16,10 1-101-16,34-11-28 15,-8-2-72-15,-3 0-258 0</inkml:trace>
  <inkml:trace contextRef="#ctx0" brushRef="#br0" timeOffset="102573.8065">22930 5641 582 0,'0'0'655'0,"0"0"-440"0,0 0 29 16,0 0 40-16,0 0-67 16,-95-39-61-16,77 39-70 15,3 4-43-15,0 13-27 16,5 6-6-16,3 6 1 16,4 0-2-16,3 5-8 15,0-2 0-15,10-1-1 16,5-4 1-16,4-3 0 15,2-7-1-15,-2-9-1 16,-1-8-20-16,-1-2-36 16,-4-21 41-16,-5-13 15 15,-5-13-10-15,-3-16 2 16,-13-17-3-16,-19-13 5 0,-3 9 6 16,5 22 0-1,8 25 1-15,11 23 44 0,1 3 33 16,2 5 30-16,4 2-44 15,4 6-37-15,0 4-14 16,4 17-12-16,16 13-1 16,10 9 1-16,6 8-1 15,4 1 1-15,4-2 0 16,0-5 0-16,-3-9-59 16,-1-6-47-16,1-23-73 15,-9-7-344-15,-8-3-223 0</inkml:trace>
  <inkml:trace contextRef="#ctx0" brushRef="#br0" timeOffset="103142.8111">23139 5467 1264 0,'0'0'179'16,"0"0"-135"-16,0 0-5 15,0 0-4-15,0 0-6 16,0 0-4-16,0 0-2 15,50 44-8-15,-36-44-2 16,-2-5-7-16,0-7-5 16,-4-4 1-16,-2-3 4 15,-3-1 10-15,-3 1-15 0,0 1 9 16,0 1 8-16,-3 4 78 16,-8 4 101-16,-2 2 0 15,1 6-76-15,-3 1-44 16,1 1-24-16,4 13-29 15,-2 5-2-15,3 6 1 16,5 2 6-16,4 2-9 16,0 1-4-16,4-2-14 15,11-5-1-15,6-3 1 16,4-5 4-16,2-10 0 16,3-5-6-16,-2 0-20 15,1-20-2-15,-8-9 8 16,-2-7-3-16,-8-8-4 15,-8-6-6-15,-3-3 0 16,-6-3 15-16,-16 0 11 0,-4 2-4 16,-4 4 5-16,1 9 38 15,4 10 31-15,4 10 18 16,9 8 14-16,6 10-14 16,5 3-53-16,1 11-31 15,0 19-2-15,13 13-1 16,19 23 6-16,4-3 10 15,8 7 3-15,6-2-11 16,-1-9-7-16,7 6-1 16,4 19-64-16,-15-16-203 15,-20-14-1033-15</inkml:trace>
  <inkml:trace contextRef="#ctx0" brushRef="#br0" timeOffset="105248.093">21818 6691 1194 0,'0'0'192'0,"0"0"26"15,0 0 76-15,0 0-101 16,0 0-96-16,0 0-55 16,0 0-20-16,44 103 89 15,3-2-16-15,5 15-42 16,-7-3-24-16,-4-10 8 16,-9-28-6-16,-6-19-7 15,-5-14-12-15,0-13-6 16,-1-1-6-16,2-2 1 15,-1-5 0-15,-6-13-1 0,-6-8-30 16,-6-6 9-16,-3-22 21 16,0-11-2-16,-12-9-35 15,-12-4-30-15,-6 2-6 16,-4 6-2-16,-2 6 14 16,-3 12 25-16,0 8 22 15,2 7 7-15,0 8 7 16,0 3 6-16,5 0 19 15,7 0-12-15,10 0 11 16,7 3-11-16,8-2-12 16,0-1-1-16,4 0-27 15,18 0-25-15,3 0 29 0,11-13-2 16,0-5 2-16,3-4-5 16,-2-4 2-16,-3 2 4 15,-4-1 1-15,-6 3 11 16,-6 3 9-16,-5 0 1 15,-7 7 10-15,-3 0 58 16,0 7 23-16,-3 0 22 16,0 3-14-16,0 2-45 15,0 0-19-15,0 0-11 16,1 7-5-16,6 6-18 16,3 8 0-16,7 4 0 15,5 3-1-15,3 0 1 16,2-2 0-16,3-5-1 15,1-6 0-15,1-8-18 0,-4-7-9 16,-3 0-19-16,-6-16-6 16,-7-7 15-16,-5-8 5 15,-7-4-17-15,0 1 7 16,-8 1 22-16,-7 2 19 16,0 6 1-16,1 6 4 15,3 7 42-15,3 3 0 16,4 6 17-16,2 0-11 15,2 3-28-15,0 0-11 16,0 3-13-16,6 9 0 16,10 2 0-16,4 3 0 15,6-2 0-15,2-2 0 16,2-5-1-16,1-3-42 16,-1-5-67-16,-3-4-73 0,-8-9-134 15,-4-8-1-15,-9-2-30 16,-6 0 87-16,0 1 193 15,-6 3 68-15,-7 5 237 16,2 4 58-16,4 5-64 16,1 3-15-16,6 2-88 15,0 0-96-15,0 6-25 16,6 10 15-16,6 2 10 16,2 3 0-16,2 0-15 15,-4 0 3-15,1-4-18 16,-6-5-1-16,0-2 1 15,-5-8-1-15,-2-2 0 0,0 0 28 16,-7-17-27 0,-7-9-2-16,-2-8-9 0,3-3 3 15,2 4-7-15,5 2 11 16,5 12 1-16,1 6 1 16,0 7-1-16,14 6-14 15,6 0 9-15,7 11 6 16,4 5 27-16,6 2-27 15,-1-1-8-15,14-5-82 16,-9-7-163-16,-8-5-356 0</inkml:trace>
  <inkml:trace contextRef="#ctx0" brushRef="#br0" timeOffset="105666.7629">22853 6508 1478 0,'0'0'201'0,"0"0"-67"16,0 0-50-16,0 0 46 16,0 0-31-16,-27 94-1 15,37-68-50-15,8-1-34 16,6-2 1-16,6-6-9 16,2-7 0-16,5-8-6 15,1-2-10-15,-3-12-39 16,-6-14-40-16,-5-7-48 15,-10-9-21-15,-10-3 5 16,-4-4 4-16,-7-4 48 0,-18 2 85 16,-7 1 16-16,-2 5 151 15,-1 7 9-15,6 14 120 16,6 7-40-16,11 10-59 16,5 6-65-16,7 1-69 15,0 5-47-15,10 16-1 16,16 12 1-16,6 6 0 15,7 6 1-15,3 2 0 16,0-2 0-16,-6 0-1 16,-7-3 0-16,-6-1-63 15,-8-2-72-15,-9-1-164 16,-6-11-231-16,0-12-470 0</inkml:trace>
  <inkml:trace contextRef="#ctx0" brushRef="#br0" timeOffset="105854.6772">22987 6457 1294 0,'0'0'188'0,"0"0"-58"15,0 0-56-15,0 0 38 16,0 0 10-16,109-23 11 16,-69 23-12-16,-3 8-67 15,-4 2-29-15,-4 0-25 16,-9 3-28-16,-8 3-110 15,-5-4-108-15,-7-6-340 0</inkml:trace>
  <inkml:trace contextRef="#ctx0" brushRef="#br0" timeOffset="106000.0047">23123 6193 816 0,'0'0'160'0,"0"0"-131"16,0 0 29-16,0 0-15 15,0 0-18-15,106 36-25 16,-71-28-17-16,-2 1-265 0</inkml:trace>
  <inkml:trace contextRef="#ctx0" brushRef="#br0" timeOffset="106743.7501">23311 6166 1413 0,'0'0'278'0,"0"0"99"16,0 0-190-16,0 0-93 16,0 0-62-16,0 0-2 15,-41 93 19-15,41-53-22 16,8-1-18-16,10 0 2 16,2-5-10-16,3-6 0 15,3-10 0-15,-3-6-1 16,-1-11-20-16,-6-1-47 15,-3-14 22-15,-7-14 8 16,-6-5 3-16,0-5-12 16,-8-5 11-16,-11 4 11 0,0 4 23 15,-1 7 1-15,1 9 71 16,0 9 28-16,8 8-38 16,2 2-35-16,4 0-12 15,5 14-14-15,0 3 0 16,2 3-1-16,11-1-5 15,8-1 6-15,3-2-22 16,1-6-44-16,4-5-82 16,-4-5-102-16,-4 0 9 15,-7-15 47-15,-6-2 78 16,-6-2 33-16,-2-1 83 16,0 1 50-16,0 5 120 15,-6 3 35-15,2 4-1 16,2 5-62-16,2 2-85 15,0 0-42-15,10 9-5 0,10 8 11 16,4 1-8-16,6 2 2 16,-3-2-15-16,-4-1 1 15,-6-3-1-15,-4-3-8 16,-5-4-27-16,-7-4-29 16,-1-3 10-16,0-1 45 15,-12-17-13-15,-6-10-9 16,-2-10-1-16,1-4 32 15,2-4 16-15,3 4 53 16,4 6 24-16,7 8-18 16,3 9 35-16,0 10-42 15,2 4-22-15,14 5-18 16,9 0 24-16,7 11 28 0,8 6-10 16,3 5-16-1,0 3-2-15,-4 3-22 0,-6 0-16 16,-6 2-14-16,-7-1-5 15,-12 10-84-15,-5-9-141 16,-3-9-857-16</inkml:trace>
  <inkml:trace contextRef="#ctx0" brushRef="#br0" timeOffset="108083.886">21795 7836 942 0,'0'0'210'16,"0"0"40"-16,0 0-10 16,0 0-8-16,0 0-44 15,0 0-56-15,0 0-70 0,-48-29-60 16,53 51-2-16,16 12-2 15,9 9 2-15,5 7 6 16,3 0-6-16,-2 1 0 16,-3-4 0-16,-2 0 0 15,-4-4 0-15,-5-5-11 16,-4-10-46-16,-6-8 5 16,-8-14 17-16,-2-6 35 15,-2-4 37-15,-3-21-13 16,-11-6-15-16,-2-8 2 15,2 1 4-15,3 1 15 16,4 7-15-16,6 9-1 16,1 3-3-16,3 10-10 0,13 4-1 15,6 4-1-15,7 0 0 16,4 11 1-16,1 4-1 16,-3 2-15-16,-1 2-42 15,0 3-68-15,-7-4-125 16,-7-5-146-16</inkml:trace>
  <inkml:trace contextRef="#ctx0" brushRef="#br0" timeOffset="108706.2452">22267 7886 1189 0,'0'0'201'0,"0"0"-154"16,0 0-33-16,0 0 88 0,0 0-15 16,0 0-43-16,0 0-21 15,83 57-7-15,-66-51-7 16,3-3-7-16,-6-3 11 15,-1 0-13-15,-4-9-13 16,-4-6 12-16,-2-5 0 16,-3-1-5-16,0 4 4 15,0 0 2-15,0 5 0 16,0 7 42-16,0 2 85 16,0 3-20-16,0 0-38 15,0 8-55-15,15 8-6 16,4 4 5-16,4 3-3 0,5 2-8 15,-1 0 7-15,-1-1 5 16,-2 1-6-16,-6-1 9 16,-3 0-8-16,-7 0 2 15,-7 0 5-15,-1-4 0 16,0 0-13-16,-14-4-3 16,-3-9-4-16,-5-4-53 15,-12-8-98-15,6-15-95 16,7-1-351-16</inkml:trace>
  <inkml:trace contextRef="#ctx0" brushRef="#br0" timeOffset="108933.6377">22593 7844 1075 0,'0'0'201'0,"0"0"-90"16,0 0 81-16,0 0-45 15,69 84-50-15,-44-51-27 16,2 1-23-16,-3 0-22 16,-3 0-15-16,-2 0 5 15,-4-3-15-15,-3-3-8 16,-4-7-121-16,-8-13-95 16,0-8-99-16,-13 0-163 0</inkml:trace>
  <inkml:trace contextRef="#ctx0" brushRef="#br0" timeOffset="109143.2331">22583 7900 481 0,'0'0'656'0,"0"0"-441"16,0 0-70-16,0 0-30 15,-20-79-15-15,20 61-24 16,8 1-6-16,4 2-24 16,3 5-18-16,-3 4-18 15,1 6-10-15,-2 0 0 16,-2 11 16-16,-1 9-5 15,-2 5-11-15,-4 4 0 16,1-1-31-16,-3-1-76 16,0-3-94-16,0-8-194 15,0-9-447-15</inkml:trace>
  <inkml:trace contextRef="#ctx0" brushRef="#br0" timeOffset="109741.7214">22693 7695 1290 0,'0'0'244'16,"0"0"-84"-16,0 0-109 15,0 0 6-15,0 0 34 16,0 0-27-16,3 93-22 16,3-68 1-16,3-2-19 15,-1-3-10-15,1-4-8 16,1-5-6-16,-4-5 0 15,-1-5 0-15,-1-1-30 0,-1-4 1 16,-3-14 18-16,0-7-11 16,0-4-49-16,-3 0-8 15,-8-1 10-15,0 4 33 16,-1 7 20-16,1 5 16 16,1 7 22-16,4 4 58 15,1 3-4-15,2 0-20 16,3 4-41-16,0 9-14 15,0 4 15-15,0 3-10 16,9-2-5-16,7-1 0 16,1-2-1-16,5-8 1 15,0-4 1-15,1-3-2 16,0-5-9-16,-3-15-16 0,-7-6-5 16,-2-3-8-16,-6-5-9 15,-5-1-18-15,-2-2 19 16,-17-1 26-16,-6 1 20 15,-2 2 17-15,-2 4 29 16,4 7 88-16,4 8 45 16,8 8-9-16,5 7-68 15,5 1-61-15,3 0-38 16,0 9-3-16,12 12 0 16,8 6-1-16,6 3 0 15,4 2 0-15,3 1 1 16,2-3-2-16,0-1-66 15,-2-4-112-15,-5-4-127 16,-8-7-213-16,-13-7-447 0</inkml:trace>
  <inkml:trace contextRef="#ctx0" brushRef="#br0" timeOffset="110945.5977">22793 7682 1033 0,'0'0'242'0,"0"0"-51"16,0 0-29-16,0 0-79 15,0 0-54-15,0 0-28 16,0 0-1-16,56-83-17 16,-27 61-40-16,-3 1-36 15,-4-3-6-15,-9 3-33 16,-5 0-36-16,-6 1 73 16,-2 0 58-16,-9 1 37 15,-7 3 104-15,-1 1 99 16,3 8 25-16,1 3 15 0,7 1-42 15,2 3-66-15,4 0-94 16,0 8-35-16,5 11-6 16,13 7 0-16,5 4 9 15,3 4 3-15,6-1-11 16,-1-2 7-16,0-2-7 16,-2-4 0-16,-5-6-1 15,-8-8 0-15,-6-8-56 16,-7-3-15-16,-3-6 40 15,0-13 21-15,0-3-5 16,-7-3-18-16,-4 2 21 0,3 3 10 16,0 3 1-16,3 6 1 15,2 4 24-15,0 4 15 16,3 2 5-16,0 1-25 16,0 0-19-16,3 0-2 15,11 3 2-15,5 5 16 16,2 2-7-16,5-2-8 15,-3-1 6-15,-1-4-7 16,-2-3-45-16,-5 0-64 16,-6-10-36-16,-4-8 33 15,-5-4 36-15,0-6-35 16,-5-1 11-16,-7-3-21 0,-3 1 49 16,3 4 72-1,2 6 71-15,0 8 41 0,3 7 20 16,4 6 8-16,2 2-89 15,1 15-40-15,0 5-10 16,0 2 7-16,9 2 3 16,6-2-11-16,0-6 2 15,6-6 4-15,1-9-6 16,1-3-54-16,0-13-48 16,3-24-69-16,-11-6-113 15,-4 4-90-15,-8 6-268 16,-3 19 642-16,0 8 129 15,-6 3 280-15,-5 1-50 16,3 2-60-16,-1 0-107 16,3 8-77-16,-1 6-51 15,5 6-30-15,2-1 0 0,0 0-14 16,0 1-4-16,9-2-4 16,0-1-11-16,2-1 5 15,0-2-6-15,0 0 1 16,0-3 0-16,-1 0 0 15,-3-2-1-15,-1-4 1 16,-1 1-1-16,-1-6-8 16,0 0-33-16,1-6-5 15,1-11 32-15,3-5 13 16,-1-3-10-16,-1-3-10 16,0 2 2-16,-5 4 3 15,-2 3 10-15,0 5 6 16,0 6 20-16,0 2 41 15,-2 3 20-15,1 3-20 0,1 0-41 16,0 0-20-16,0 1-27 16,0 7 14-16,11 0 12 15,2 1-5-15,0-2 6 16,3-1 0-16,1-5 0 16,1-1 0-16,-3 0-53 15,1-10-20-15,-4-9-10 16,0-2 17-16,-7-4 7 15,-2-4 30-15,-3 1 11 16,0 0 18-16,0 3 18 16,1 5 41-16,4 3-1 15,4 9-4-15,7 8-1 0,6 0 32 16,4 22-3-16,8 26-54 16,-21 45-28-16,-7-6-66 15,-9 3-544-15</inkml:trace>
  <inkml:trace contextRef="#ctx0" brushRef="#br0" timeOffset="113555.7412">21022 5203 523 0,'0'0'117'15,"0"0"33"-15,0 0 34 16,0 0-73-16,0 0-41 0,0 0-36 16,0 0 30-16,-47 42 23 15,30-13-28-15,0 7 40 16,2 4-29-16,0 2-16 16,6-1-13-16,7-4-15 15,2 1-17-15,0-4-9 16,18 0 0-16,5-1 9 15,7-1-9-15,4 1 2 16,6 0 4-16,-3 3-6 16,-2 3 1-16,-9 2 0 15,-6 7-1-15,-13 1 2 0,-7 2-1 16,0 2 5-16,-13-2-4 16,-5-5 4-16,-3-8-6 15,0-9 8-15,2-13-2 16,1-8 3-16,3-8 1 15,2 0-8-15,3-7-1 16,3 0 0-16,2 0 9 16,4 4-9-16,1 3-1 15,0 0-6-15,3 3-8 16,12 14 2-16,4 9 6 16,5 11 6-16,0 9 6 15,3 22 4-15,2 21 9 16,-1 24 0-16,-3 7 0 15,-1-3 3-15,-4-8 2 0,-1-9 1 16,-2 4 8-16,0 0 19 16,2 0-17-16,0 0-5 15,1-3 11-15,1 1-5 16,-1-5-19-16,-1 0-5 16,0-4-4-16,-2-6 3 15,-3-1 10-15,-1-4-2 16,0-4 0-16,-4-15 5 15,-2-10-5-15,-1-13-2 16,3-4-3-16,-1 3-5 16,1 3-1-16,1-1-8 15,3-5 6-15,-2-9-5 16,1-8 1-16,-3-5-2 16,1-6 0-16,4-2 0 0,-2-3 2 15,5-1 7-15,2-2 26 16,3 0-6-16,2 0-6 15,2-11 3-15,3-5 0 16,1-4-9-16,-2-2-7 16,-1 2-3-16,-3 1-6 15,-3 1-1-15,-6 4-11 16,-2 0-33-16,-5-15-64 16,1 5-140-16,-5-6-443 0</inkml:trace>
  <inkml:trace contextRef="#ctx0" brushRef="#br0" timeOffset="115020.5806">21760 5528 687 0,'0'0'339'0,"0"0"-151"15,0 0-6-15,0 0-71 16,0 0-54-16,0 0-19 16,0 0-26-16,22-17-12 15,17 6 3-15,14-5 32 16,22-7 9-16,20-9-9 16,17-7-6-16,6-2-7 0,-5-1 0 15,-9-1-2 1,-12 0 8-16,3-3-13 0,-1-3-1 15,2-2-4-15,-2-2-2 16,-16 7 9-16,-13 12-2 16,-19 8 11-16,-8 2 5 15,4-1-13-15,5-1-9 16,2-5-3-16,-7 4 5 16,-2 1 6-16,-4-2 20 15,-2-2 3-15,-1-4 3 16,0-3-11-16,-2-4-8 15,-1-3-14-15,-3-2-1 0,0-2 3 16,-5 2-5 0,-5 0 5-16,-3 5 4 0,-5 4 20 15,-3 1 10-15,-4 2-5 16,-2 2 4-16,0 1-24 16,-2-2-14-16,-8 2 5 15,-6 0-9-15,-3 3 6 16,-6 0-2-16,-5 4 7 15,-6 3-14-15,-8 9 1 16,-4 7-1-16,-10 5 0 16,-5 0 0-16,-17 20 1 15,-20 11-2-15,-24 10 2 16,-7 2-1-16,4 2 1 0,12 2 5 16,15-3-5-1,2 4-1-15,2-1 1 0,5 0-1 16,14-5 0-16,14-8 0 15,-7 7 1-15,-9 11-1 16,-15 9 0-16,-11 6 0 16,9-3 0-16,21-13-1 15,14-5 1-15,10-9 0 16,3 6-1-16,-8 6 1 16,-10 9-1-16,-7 5 1 15,3-1 0-15,0-1 0 16,-1-3-1-16,5 0-5 15,6-2 5-15,8-6 1 16,13-4 0-16,12-4 0 16,11-1 1-16,11-4-1 15,5-2-1-15,0 2 0 0,20-3-8 16,7-3 8-16,7-1 0 16,6-5 0-16,4-3 1 15,9-5-1-15,3-4 1 16,6-6 0-16,17-7 1 15,22 0 0-15,17-17 0 16,12-7 1-16,-6-1-1 16,-27 1 0-16,-29 5 0 15,-16 4-1-15,-8-3 1 16,6-3-1-16,6-3 0 16,2-3 0-16,-9 1 0 15,-4 2 0-15,-9 3 2 16,-5 3 5-16,-6 4-7 0,-7 4 0 15,-7 5 1-15,-4 2-1 16,-4 3 0-16,-1 0-55 16,1 0-132-16,-2 0-175 15,-1 3-588-15</inkml:trace>
  <inkml:trace contextRef="#ctx0" brushRef="#br0" timeOffset="128666.1764">15798 10909 1043 0,'0'0'199'0,"0"0"80"15,0 0-2-15,-38-92-28 16,31 80-55-16,5 9-16 0,2 4-123 16,2 42-55-16,17 39 0 15,1 33 24-15,0 13 10 16,-3-10-8-16,-8-29-6 15,1-33-8-15,-2-17-11 16,1-6-1-16,4 0 1 16,-1-4-1-16,2-4-1 15,-3-10-14-15,-3-11-27 16,-2-4-7-16,0-3 8 16,0-13 29-16,0-4 10 15,0 1 1-15,1 2 0 16,3 3-5-16,1 8 0 15,7-2 0-15,1 3-4 0,10 1 10 16,2-4-1-16,3-1 0 16,2-3 1-16,0-4 0 15,-2-4-1-15,-4-2-5 16,-9-5-6-16,-3 2 11 16,-8 1 0-16,-1 5 0 15,-4 6 1-15,-2 8 22 16,1 5 2-16,4 1-9 15,6 17 25-15,5 7-11 16,3 9-9-16,-1 2-13 16,-2 3-7-16,-1-3 0 15,-4-4-30-15,-4-5-105 0,-4-8-382 16,-6-14-406-16</inkml:trace>
  <inkml:trace contextRef="#ctx0" brushRef="#br0" timeOffset="128816.3892">16251 11076 894 0,'0'0'139'16,"0"0"-24"-16,60 71-70 16,-7-33-45-16,-6-8-66 15,-3-10-283-15</inkml:trace>
  <inkml:trace contextRef="#ctx0" brushRef="#br0" timeOffset="129109.3581">16603 11107 1177 0,'0'0'205'0,"0"0"-47"16,0 0-17-16,0 0-12 15,-18 78-43-15,18-62-39 16,6 0-12-16,8-3-10 15,5 0-6-15,2-1-3 16,-1-1-3-16,3 0-12 16,-2 1 5-16,-2 3 6 15,-5 0-3-15,-5 3 22 16,-6-1 23-16,-3 0 4 16,0 1-6-16,-12-2-26 0,-9 1-12 15,0-6-6-15,-3-2-8 16,2-8-10-16,1-5-101 15,7-10-203-15,8-8-428 0</inkml:trace>
  <inkml:trace contextRef="#ctx0" brushRef="#br0" timeOffset="129316.5256">16698 10969 1498 0,'0'0'230'15,"0"0"-66"-15,0 0-126 0,0 0 12 16,0 0 64-16,94 101-27 16,-55-57-44-16,-1 1-22 15,-2 0-13-15,-5-1-8 16,-4-3-11-16,-11 5-166 16,-9-9-190-16,-7-12-571 0</inkml:trace>
  <inkml:trace contextRef="#ctx0" brushRef="#br0" timeOffset="129745.8283">16657 11275 491 0,'0'0'405'0,"0"0"-257"15,88-6 9-15,-35-8 4 0,9-8-75 16,-1-1-63-1,-6-5-14-15,-12 0-8 0,-10 1-1 16,-11 5 2-16,-11 2 14 16,-4 8 71-16,-7 3 73 15,0 4 38-15,0 5 29 16,0 0-106-16,-5 9-82 16,-3 16-27-16,-1 4 8 15,3 6 12-15,2 4 27 16,4-3-17-16,0 0-13 15,0-7-12-15,10-4-16 0,2-8 5 16,1-5-5-16,-1-8 0 16,-2-4 15-16,1-8-1 15,-2-14 2-15,-3-10-11 16,-2-6-5-16,-4-5-1 16,0 2-7-16,-15 2-17 15,-5 10-15-15,-5 10-14 16,3 11-8-16,-1 8-3 15,2 0-69-15,7 17-99 16,3 0-41-16,9-4-246 0</inkml:trace>
  <inkml:trace contextRef="#ctx0" brushRef="#br0" timeOffset="130143.9635">17123 11056 1564 0,'0'0'195'0,"0"0"-109"15,0 0-46-15,0 0-15 16,0 0 70-16,93 20-32 16,-59-6 3-16,-1 3-23 15,-5 1-5-15,-2 1-16 16,-8 0-13-16,-5-2-9 15,-5-4-3-15,-6-4-25 16,-2-4 6-16,0-5 22 16,-4-5 13-16,-9-15 0 15,0-3-4-15,5-5 46 0,3 1 10 16,5 3 0-16,0 5-36 16,8 7-6-16,11 3-9 15,10 5-5-15,2 4 19 16,6 0-9-16,0 0 2 15,-4 7-12-15,-4 3-9 16,-8 2-7-16,-7 1-41 16,-14 2-106-16,0-4-328 15,-6-8-665-15</inkml:trace>
  <inkml:trace contextRef="#ctx0" brushRef="#br0" timeOffset="130287.3067">17426 10715 660 0,'0'0'178'15,"0"0"-148"-15,73 78-30 16,-41-52-169-16</inkml:trace>
  <inkml:trace contextRef="#ctx0" brushRef="#br0" timeOffset="131046.8787">17744 10817 1407 0,'0'0'273'0,"0"0"88"16,0 0-123-16,0 0-89 16,0 0-64-16,0 0-26 15,-91 92-2-15,81-55-9 16,6-1-22-16,4 0-14 15,4-4-10-15,17-6-1 16,10-6-1-16,11-12-33 16,7-8-63-16,8-11-6 15,0-18 4-15,-1-7-151 16,-14-6-98-16,-12 2-33 16,-17 2 113-16,-13 3 267 15,0 8 219-15,-8 5 161 0,-6 8-5 16,-2 6-145-16,2 5-98 15,3 3-16-15,0 0-50 16,0 6-34-16,0 13-15 16,-2 7-5-16,1 4 7 15,2 7-1-15,5-2-10 16,5-3-2-16,0-4-5 16,2-7-1-16,13-7-2 15,0-11-34-15,4-3-29 16,0-10-13-16,-1-13 10 15,0-9-8-15,-6-1 0 16,-5 0 23-16,-2 5 31 16,-5 5 22-16,0 8 13 0,0 8 79 15,0 5-13-15,0 2-38 16,0 0-32-16,0 7-7 16,0 9-1-16,1 2-1 15,7 0 1-15,2-1 0 16,4-4-1-16,1-4 7 15,2-7-6-15,0-2-1 16,-1-6 0-16,-4-15-1 16,-1-11-6-16,-7-6-2 15,-4-9 1-15,-1-16 1 16,-25-25 6-16,-2 4 0 16,1 12 1-16,3 12 0 15,11 30 25-15,1 10 66 0,6 6-12 16,5 14-51-1,1 7-28-15,1 25-7 0,14 13 7 16,5 10 5 0,3 5-4-16,7-2-1 0,8-5 0 15,9-8-5-15,46-1-63 16,-10-12-121-16,-4-13-410 0</inkml:trace>
  <inkml:trace contextRef="#ctx0" brushRef="#br0" timeOffset="131981.9254">18951 10542 899 0,'0'0'1173'0,"0"0"-1020"16,0 0-17-16,-81-6-29 16,61 6-24-16,0 15-35 15,-2 10-20-15,-1 6-12 16,1 5 14-16,2 6-8 15,7 0-10-15,9-1-1 16,4 1-11-16,4-8 0 16,19-5 0-16,3-9-22 15,6-12-45-15,1-8-18 16,1-23 3-16,-4-19-26 16,-7-25-6-16,-13-31 37 15,-10-37 27-15,-23-12 31 16,-16 7 19-16,2 34 9 0,9 44 59 15,11 29 68-15,5 18 12 16,3 5-41-16,5 10-24 16,1 0-42-16,3 24-41 15,0 18-1-15,12 15 1 16,15 16 0-16,-1-2 1 16,9-1-1-16,5-3 0 15,2-18 0-15,6 0 0 16,4-15-55-16,0-20-43 15,-3-14 7-15,-7-12 2 16,-12-21-34-16,-15-5 16 16,-12-3 80-16,-3 3 27 15,-8 7 136-15,-5 8 15 0,-1 9-46 16,2 9-25-16,2 5-23 16,0 2-32-16,0 19-24 15,-1 11 5-15,0 5 4 16,2 7 4-16,5 1-1 15,4-2-7-15,0-5-6 16,3-9 0-16,9-7 0 16,7-11-19-16,1-11-51 15,0-2 2-15,0-23 7 16,-5-11-36-16,-2-7-40 16,-5-3 33-16,-4 2 63 15,-3 6 41-15,-1 8 10 16,0 9 68-16,0 10 18 15,0 5 26-15,0 6-58 16,0 0-49-16,0 12-15 0,0 10 0 16,2 3 10-16,6 3 0 15,2-1-1-15,2-3 0 16,6-3-3-16,0-8 0 16,5-9-6-16,0-4 0 15,-1-12-13-15,-4-19-10 16,-6-9 3-16,-8-10 3 15,-4-20 1-15,-9 7 1 16,-8-4 14-16,-6 8 1 16,7 21 31-16,0 6 35 15,6 15 35-15,7 14-49 16,3 3-52-16,0 18-6 0,15 9 5 16,8 6 0-16,4 3 1 15,1-2-2-15,-1-1 1 16,-5-7-86-16,-4 0-36 15,-7-8-226-15,-8-9-385 0</inkml:trace>
  <inkml:trace contextRef="#ctx0" brushRef="#br0" timeOffset="132464.3289">19185 10257 1405 0,'0'0'139'16,"0"0"-120"-16,0 0-4 15,98 4 65-15,-44-8-29 0,5-13-31 16,-3-2-8-16,-8-6-3 16,-11-2 26-16,-9-2-8 15,-8-4-13-15,-11 0-3 16,-6-1 10-16,-3 3-1 16,0 4 58-16,-3 9 70 15,-4 7-2-15,2 11-54 16,-1 3-69-16,0 23-23 15,1 12 0-15,2 9 6 16,3 4 4-16,0-3 1 16,0-1-1-16,11-6 0 15,2-7-9-15,-2-11 0 16,1-10-1-16,-2-13 0 16,-2-6 0-16,4-25 9 15,1-12-3-15,-1-8-6 0,1 2 2 16,-3 4 26-16,0 13 22 15,-2 12 28-15,-2 13-2 16,0 7-38-16,4 14-15 16,7 13 25-16,1 7 2 15,3 3-18-15,3 1-5 16,1 1-1-16,1-5-15 16,6-3-10-16,3-4-1 15,4-9-7-15,25-9-78 16,-11-5-146-16,-5-4-494 0</inkml:trace>
  <inkml:trace contextRef="#ctx0" brushRef="#br0" timeOffset="132848.2733">19574 11153 1833 0,'0'0'248'15,"0"0"-161"-15,0 0-3 16,0 0 2-16,35 104-20 16,-19-63-31-16,-2 0-22 15,-1-1-12-15,-4-2-1 16,-6-1-63-16,-2-8-186 15,-1-12-399-15</inkml:trace>
  <inkml:trace contextRef="#ctx0" brushRef="#br0" timeOffset="133131.7051">19386 11008 1572 0,'0'0'219'0,"0"0"-20"0,0 0-122 15,0 0 37-15,0 0-42 16,-22 89-31-16,37-71-21 16,2-7-10-16,3-6-4 15,-2-5 7-15,-1-9 8 16,-3-16 1-16,-3-8-13 16,-5-9-9-16,-6-2-1 15,0 2 1-15,-6 3-14 16,-8 7-1-16,0 13-8 0,3 9-17 15,5 10-52-15,6 6-149 16,11 25 6-16,12 1-94 16,3-4-526-16</inkml:trace>
  <inkml:trace contextRef="#ctx0" brushRef="#br0" timeOffset="133333.9929">19867 10849 1322 0,'0'0'736'16,"0"0"-459"-16,0 0-154 16,0 0-88-16,0 0 2 15,0 0 55-15,70 104-23 0,-42-56-23 16,-1 2-19-16,-2 3-15 16,-1-1-5-16,-4-4-7 15,3 1-95-15,-5-13-126 16,-6-15-493-16</inkml:trace>
  <inkml:trace contextRef="#ctx0" brushRef="#br0" timeOffset="133506.4433">20088 10972 1534 0,'0'0'250'0,"0"0"-99"15,0 0 22-15,0 0-51 0,23 104-57 16,-9-70-32-1,0-2-24-15,-1-2-8 0,0-2-1 16,-7 1-35-16,-3-5-187 16,-3-8-346-16</inkml:trace>
  <inkml:trace contextRef="#ctx0" brushRef="#br0" timeOffset="133734.2003">20049 10940 1347 0,'0'0'295'15,"0"0"23"-15,0 0-142 16,0 0-28-16,0 0-62 16,68-73-18-16,-47 69-8 15,0 4-7-15,-6 0-13 16,0 2-10-16,-6 13 0 0,-5 6-18 16,-4 6-2-16,0 3 5 15,-3 7-15-15,-10 1-6 16,2 2-79-16,7 2-101 15,2-9-389-15,2-9-795 0</inkml:trace>
  <inkml:trace contextRef="#ctx0" brushRef="#br0" timeOffset="133930.6746">20529 11096 2008 0,'0'0'287'15,"0"0"-201"-15,0 0-36 16,0 0 38-16,0 0-17 0,75 78-22 16,-52-56-16-16,-2-3-19 15,-4-2-13-15,-4-3-1 16,-2-7-77-16,-4-5-124 16,-2-2-537-16</inkml:trace>
  <inkml:trace contextRef="#ctx0" brushRef="#br0" timeOffset="134294.6347">20824 10587 1617 0,'0'0'605'0,"0"0"-463"0,0 0-13 15,0 0-44-15,0 0-20 16,0 0-11-16,-65 85 7 15,57-47-15-15,5 4-16 16,3 2-4-16,2-1-17 16,15-4-8-16,5-7 1 15,3-7-2-15,2-13-1 16,-1-12-13-16,-3-1-1 16,-4-23 2-16,-2-10-4 15,-8-8 2-15,-6-5 2 16,-3-3 6-16,-6 2-4 15,-15 1 5-15,-6 7-7 16,0 11-7-16,-1 12 5 16,1 14-10-16,6 3-24 0,6 8-36 15,5 9-1-15,10 7-98 16,3-4-132-16,10-5-243 0</inkml:trace>
  <inkml:trace contextRef="#ctx0" brushRef="#br0" timeOffset="134507.2829">21012 10353 1854 0,'0'0'330'0,"0"0"-43"16,0 0-180-16,0 0-52 0,0 0-37 15,0 0 24 1,48 80 1-16,-25-37-20 0,3 6-22 15,-2 1 5-15,-4-2-6 16,2 13-56-16,-5-15-130 16,-6-9-535-16</inkml:trace>
  <inkml:trace contextRef="#ctx0" brushRef="#br0" timeOffset="134701.5494">21224 10551 971 0,'0'0'1070'15,"0"0"-819"-15,0 0-130 16,0 0-84-16,0 0 20 16,0 0 1-16,34 100-22 0,-19-66-14 15,0-1-12-15,-1 0-2 16,-3-1-8-16,-5 1 0 16,-3 0-74-16,-3-2-118 15,-6-6-406-15,-8-10-702 0</inkml:trace>
  <inkml:trace contextRef="#ctx0" brushRef="#br0" timeOffset="134948.1749">21227 10600 1640 0,'0'0'282'0,"0"0"-40"16,0 0-103-16,3-97-78 15,15 68-34-15,7 4-20 0,2 4 2 16,0 4-8-16,-3 7 23 15,-6 6-7-15,-3 4-2 16,-6 0-3-16,-3 3-1 16,-5 8-10-16,-1 5 5 15,0 1-5-15,-13 5 9 16,-8 1-9-16,-6-1-1 16,0-4-48-16,-13-8-128 15,10-7-347-15,5-3-876 0</inkml:trace>
  <inkml:trace contextRef="#ctx0" brushRef="#br0" timeOffset="135167.7695">21335 9861 1910 0,'0'0'284'0,"0"0"-121"16,104 13-31-16,-12 28-1 15,32 29-22-15,1 16-32 16,-20 14-27-16,-35 11-19 16,-49 10-13-16,-24 12-17 15,-51 7-1-15,-46-6-44 16,11-39-226-16,-8-25-708 0</inkml:trace>
  <inkml:trace contextRef="#ctx0" brushRef="#br0" timeOffset="135640.3192">18930 11044 1517 0,'0'0'492'0,"0"0"-168"16,0 0-184-16,-26 109-81 16,13 13 68-16,1 25 13 15,12 3-31-15,7-17-22 16,31-33-14-16,15-26-28 0,51-18-24 15,41-27-14 1,39-29-6-16,56-51-1 0,14-60-43 16,-54 10-139-16,-24-8-804 0</inkml:trace>
  <inkml:trace contextRef="#ctx0" brushRef="#br0" timeOffset="177063.4029">7203 16822 1318 0,'0'0'203'15,"0"0"-130"-15,0 0-7 16,0 0 23-16,0 0 0 15,0 0 2-15,31-56-37 16,-4 20-25-16,6-7-6 16,12-6-4-16,2-1-13 15,0 4-6-15,2 5 0 16,-7 5-7-16,-2 4-91 16,-4 7-97-16,-11 8-115 0,-11 9-190 0</inkml:trace>
  <inkml:trace contextRef="#ctx0" brushRef="#br0" timeOffset="177275.3003">7354 16866 1418 0,'0'0'176'15,"0"0"-160"-15,0 0-16 16,0 0 0-16,0 0 72 15,0 0 12-15,0 0-28 16,110-75-31-16,-68 44-25 16,2-2 0-16,16-12-119 15,-12 9-178-15,-11 5-584 0</inkml:trace>
  <inkml:trace contextRef="#ctx0" brushRef="#br0" timeOffset="195435.9345">11913 17553 173 0,'0'0'106'0,"0"0"-53"15,0 0-20-15,0 0-8 16,-22 17-11-16,18-14 35 15,1 2 29-15,0-4-25 16,-1 2 8-16,3-3 130 16,0 0 17-16,1 0 13 15,0 0-2-15,0 0-43 16,0 0-50-16,0 0-12 16,0 0-14-16,0 0-1 15,1-7-15-15,10-6-44 16,11-8-9-16,5-8 7 15,7-5-14-15,7-6-2 16,3 1-10-16,-2-2-4 0,-2 2-7 16,-4 7 1-16,-3 0-2 15,-8 8-32-15,-4 5-72 16,-5 6-98-16,-6 12-118 16,-1 1-195-16,-8 0-145 15</inkml:trace>
  <inkml:trace contextRef="#ctx0" brushRef="#br0" timeOffset="195683.1578">11987 17674 1470 0,'0'0'183'0,"0"0"-140"0,0 0-32 16,0 0 77-16,0 0 105 15,0 0-21-15,104-80-73 16,-67 42-50-16,5-3-20 16,0-2-8-16,-3 4-11 15,0 0-4-15,-5 5-6 16,1 4-56-16,1 2-120 16,-8 6-142-16,-8 10-244 0</inkml:trace>
  <inkml:trace contextRef="#ctx0" brushRef="#br0" timeOffset="212243.3791">10139 4631 546 0,'0'0'275'16,"0"0"-128"-16,0 0 76 15,0 0-28-15,0 0-89 16,-89-47-34-16,66 42 6 15,-4 2-9-15,-4 1-37 16,1 2 13-16,-3 0 21 16,-4 0-27-16,-1 0-15 15,-2 5 24-15,1 5-27 16,-5 1-4-16,-3 2-11 16,-3 5 0-16,-6 2 0 0,0 3-4 15,-2-1 9-15,2 3-2 16,3 0-2-16,0 1-1 15,5 1-5-15,3-2 5 16,7-1-4-16,5 2 5 16,3-1-6-16,1 4 0 15,5-1-1-15,2 2 0 16,2-1 0-16,2 1 0 16,1 0-1-16,9 6 0 15,-1 1 1-15,3 3-1 16,4 5-1-16,2 1 2 15,2 4-2-15,14-1 2 0,10 4 1 16,5 2-1-16,9 1 0 16,8-3 1-16,4-2 6 15,12-1-5-15,13 3 3 16,27 3-4-16,14 10-1 16,4-3 0-16,-21-5 1 15,-27-16-1-15,-27-14 0 16,2-3 1-16,7 6 0 15,12 2 0-15,20 4 10 16,-9-5-4-16,0-6-1 16,11-6 6-16,2-9 1 15,23-11 13-15,-1 0 14 16,-18-22 15-16,-24-1 3 0,-26-2-18 16,-6-3-3-16,7-8-3 15,8-6-6-15,5-6-3 16,-1-4-4-16,-2 1-6 15,1 1-3-15,-3 3-6 16,-4 0 3-16,-2 4 5 16,-5-1 4-16,-4 0-1 15,-3-2-16-15,-3 2 5 16,-2-1 1-16,-2-1-1 16,-5-2-5-16,-1 1 9 15,-5-3-10-15,-1-3 10 16,-3-1-9-16,-2-4 5 15,-2-1 2-15,-5-3-1 0,-3-5 1 16,-3 3-7 0,0-1 11-16,-6 3-10 0,-11 0 7 15,-8 2-1-15,-5 1 4 16,-4-3 3-16,-8 0-4 16,-3-1-10-16,-5 4 7 15,-3 3-8-15,-3 6-1 16,-1 8 1-16,0 5-2 15,1 7 1-15,-1 4 1 16,2 3 0-16,1 4 1 16,-3 2-2-16,-2 1 1 15,-16 2-1-15,-16 3-8 16,-13 5-2-16,-5 3 1 16,18 3-4-16,22 0 4 15,20 0 4-15,4 6 0 0,-8 2-1 16,-7 4 1-16,-9 5-3 15,2 0-2-15,3 8-1 16,1 0 1-16,3 3-3 16,6-1 13-16,3 1-13 15,5 0 4-15,1-3 8 16,5 0-4-16,0-3 0 16,2-1 6-16,4 0-11 15,4-5 10-15,5 0-6 16,7-4-8-16,9-5-16 15,4 0-78-15,5-6-120 16,0 1-330-16,0-2-463 0</inkml:trace>
  <inkml:trace contextRef="#ctx0" brushRef="#br0" timeOffset="218778.8693">14909 6259 342 0,'0'0'61'15,"0"0"-37"-15,0 0 76 16,0 0 1-16,0 0 39 15,0 0-15-15,-21 2-26 16,21-2-20-16,0 0-14 16,0 0-5-16,0 0 9 15,0 0-1-15,0 0-26 0,0 0-26 16,0 0-14 0,0 2-2-16,0 4 0 0,0 2 0 15,9 3 0-15,3 1 10 16,6 2-9-16,2 0 14 15,4 2 11-15,3 1-3 16,0-1-4-16,1-1 4 16,4 1-7-16,-1 1 3 15,1 0-4-15,0 0-2 16,2 0 12-16,1-1-4 16,0 1-6-16,1-1 1 15,4-2-4-15,1 0-2 16,4 0-3-16,2-3 3 15,0 1 3-15,2-1-4 0,0-3-3 16,-3 1-3-16,-1-3-2 16,-6 2 5-16,-2-2-5 15,-3 2 0-15,1 0 0 16,0 1 0-16,-1-2 6 16,1-1-6-16,0-3 8 15,0 0 4-15,0-1-1 16,1-2 4-16,-1 0 3 15,-1 0 6-15,1 0-12 16,-1-2-6-16,2 2 1 16,-2-3 3-16,1 3-9 15,0 0 10-15,-1 0 2 16,2 0 11-16,0 0-13 0,0 0-3 16,1 0-3-16,-1 0 4 15,0 0-4-15,0 0 7 16,3 0 5-16,0 0 2 15,2-2-6-15,-2 1-2 16,2-1-5-16,-2 1-1 16,-3-1 2-16,0-1 2 15,-2 2 0-15,2-1-1 16,-3-1 3-16,2 1-6 16,0 0 0-16,5 2 5 15,0 0 0-15,1 0-5 16,1 0 14-16,-2-1-12 15,-2 0 2-15,0-2 9 0,-4-1-3 16,1-2-4-16,-1 1 0 16,-2-1 4-16,1-2-1 15,-1 1 1-15,-1-3 4 16,0 0-3-16,1-2-5 16,-2 1 6-16,2-2 9 15,1-1-12-15,0 1-5 16,1-1-1-16,-1-1 4 15,0-1-11-15,-1 1 5 16,3-3 20-16,-4-1-17 16,0-1-1-16,-1-1 7 15,-4 2-14-15,1-3 7 16,-3 3-9-16,-4-1 6 16,-3 1 0-16,-1 0 2 15,-4 2 2-15,1-3-2 0,-3-1 2 16,-1-1 3-16,-1-5 8 15,-2-1-4-15,0-2-9 16,-3-1 1-16,0-1 0 16,-3 2 8-16,0-3-8 15,0 0 1-15,0 1-8 16,0 1 5-16,-5-3-6 16,-2 2 8-16,-4 1-9 15,-1 0 2-15,1 1-1 16,-5 1 1-16,1-1-1 15,-5 2 5-15,-2 2-5 16,-1-1 1-16,-2 4 10 16,-4 1 6-16,2 2 16 15,-3 1-12-15,-3 2-14 0,3 0-1 16,-3 0-6-16,2 0 11 16,-6 0-1-16,4 2-5 15,-4-2-5-15,-3 0 1 16,-2 0 5-16,-6-2-6 15,-3 2-1-15,-5 0 2 16,-4 3-1-16,-1-1-1 16,-3 3-1-16,-2 2 1 15,-1 3 0-15,-2 2 0 16,-1 3 0-16,-12 2 1 16,-18 0-1-16,9 0 0 15,12 3 1-15,8 4 1 16,16 0 4-16,-8 2-6 0,-3 1 0 15,2 0 0-15,3 0 0 16,0 1 1-16,1 0-1 16,2 0 0-16,1 1-2 15,2 0 1-15,-1 3 1 16,0 0-1-16,2 4 0 16,1-1-1-16,2 1 1 15,-1 0 1-15,0 1 0 16,-1-2 1-16,-2-1-1 15,0 0 1-15,3-2-1 16,2 1 0-16,0-1 0 16,2-2 0-16,2 1 0 0,3 0-1 15,1-2 1-15,3-1 0 16,-1 0 0-16,2-1 0 16,3 2-1-16,0-2 0 15,-1 2 0-15,2 2-10 16,-3 1 10-16,3-1 0 15,-1 1 0-15,1 0-5 16,3 1 5-16,-1 1 0 16,1-2 0-16,0 1 0 15,1-3-5-15,3 3 6 16,0-2 0-16,3 2-1 16,2 0 1-16,-1-1-1 15,3 0 0-15,0 1-5 0,2 1 5 16,1-1 0-16,1-1 0 15,2 1-5-15,5 0 4 16,0-1 1-16,5 2-7 16,3 0 7-16,1 0-8 15,0 0 0-15,0 0 0 16,9-1-1-16,3 1 2 16,4 0 7-16,1-1 1 15,2 1-1-15,2-1 0 16,-3-2 1-16,4-1-1 15,2 2-5-15,0-2 6 16,-1-3 0-16,5 2 0 16,0-4 0-16,2-1 0 0,0-1 0 15,0-2 6-15,1 0-6 16,-1-1 1-16,1-3 5 16,1 0-6-16,-3 0 1 15,1 0-1-15,-3 0 1 16,-2 0-1-16,-4 0 0 15,-3 0 0-15,-2 0 0 16,-2 0 0-16,-2-3 0 16,-3 1 1-16,0 2-1 15,-2 0 0-15,4 0 0 16,-4 0 0-16,0 0 0 16,0 0-1-16,0 0 1 15,-3 0 0-15,-1 0 0 16,-1 0-1-16,-1 0-5 15,-1 0-9-15,0 0-3 0,0 0-25 16,0 0-33-16,0 0-7 16,0 0-63-16,0 14-164 15,-4 3-22-15,-9 0-421 0</inkml:trace>
</inkml:ink>
</file>

<file path=ppt/ink/ink1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11.375" units="1/deg"/>
          <inkml:channelProperty channel="T" name="resolution" value="1" units="1/dev"/>
        </inkml:channelProperties>
      </inkml:inkSource>
      <inkml:timestamp xml:id="ts0" timeString="2021-11-14T06:18:51.610"/>
    </inkml:context>
    <inkml:brush xml:id="br0">
      <inkml:brushProperty name="width" value="0.05292" units="cm"/>
      <inkml:brushProperty name="height" value="0.05292" units="cm"/>
      <inkml:brushProperty name="color" value="#FF0000"/>
    </inkml:brush>
  </inkml:definitions>
  <inkml:trace contextRef="#ctx0" brushRef="#br0">9309 5015 960 0,'0'0'152'0,"0"0"-74"16,0 0-55-16,0 0 62 16,0 0-9-16,0 0-21 15,26 2-30-15,0 17-5 16,12 5 51-16,8 4 5 16,3 0-11-16,0-3-24 15,-5-9-7-15,-1-5 4 16,-7-8 29-16,-2-3 33 0,-1-8-21 15,1-19 27 1,6-21 1-16,5-27-18 0,1-22-28 16,-5-12-34-1,-6 7-7-15,-9 10-12 0,-10 27-2 16,1 13-5-16,-4 12 0 16,1 8-1-16,6-3 1 15,3 3-1-15,4 3-28 16,7 14-88-16,6 15-154 15,-7 19-226-15,-13 8-600 0</inkml:trace>
  <inkml:trace contextRef="#ctx0" brushRef="#br0" timeOffset="822.5209">14358 5204 1064 0,'0'0'113'0,"0"0"-65"15,0 0 59-15,0 0 17 16,0 0-20-16,0 0-14 15,0 0-47-15,-22-41-30 16,48 41-6-16,16 3 59 16,11 8-2-16,5-1-30 0,0-1-17 15,-4-2-8-15,-3-7-7 16,-1-2 21-16,-1-20 55 16,8-23 11-1,6-33-26-15,4-36-6 0,1-12-10 16,-14-2 0-16,-9 16-11 15,-16 33-14-15,-9 21-9 16,-3 19-13-16,-7 13 0 16,2 2 0-16,-3 4 0 15,-2 6-1-15,1 11-72 16,-2 3-150-16,4 42-138 16,0 1 34-16,-4 5-593 0</inkml:trace>
  <inkml:trace contextRef="#ctx0" brushRef="#br0" timeOffset="1709.6804">19864 5009 1235 0,'0'0'710'0,"0"0"-635"0,0 0-75 15,0 0 0-15,0 0 0 16,0 0 15-16,98 61 17 16,-73-41 3-16,2-1 7 15,0-4-8-15,0-3 7 16,0-7-13-16,3-5 6 16,5-10 18-16,12-36 13 15,17-36-3-15,21-37-16 16,12-8-13-16,3 5-3 15,-12 25-12-15,-18 29-6 0,-15 15 22 16,-15 11 18 0,-1 5-21-16,3-5-20 0,0-1-5 15,-2-3-5-15,-10 9 4 16,-9 7-5-16,-9 8-28 16,-12 17-62-16,0 5-98 15,-6 0-462-15</inkml:trace>
  <inkml:trace contextRef="#ctx0" brushRef="#br0" timeOffset="12968.3582">970 16436 1839 0,'0'0'216'0,"0"0"-163"15,0 0-53-15,0 0 0 16,0 0 0-16,0 0 8 16,-3 0-8-16,16 0 0 15,5-5 1-15,8-1 0 16,0-5-1-16,4 1-7 16,-3 3-137-16,4 2-121 15,-10 4-104-15,-6 1-409 0</inkml:trace>
  <inkml:trace contextRef="#ctx0" brushRef="#br0" timeOffset="13115.0885">1070 16618 980 0,'0'0'342'0,"0"0"-218"15,0 0-39-15,0 0-26 16,0 0-31-16,0 0-11 16,0 0 17-16,12 26 10 15,19-55-14-15,5-8-30 16,16-30-45-16,-8 11-157 15,-8 3-519-15</inkml:trace>
  <inkml:trace contextRef="#ctx0" brushRef="#br0" timeOffset="13392.49">1132 16068 1796 0,'0'0'90'0,"0"0"-90"16,0 0-5-16,0 0 5 16,111 27 101-16,-59-18-39 15,5 3-39-15,-3 0 17 16,-1 1-21-16,-7 3-1 16,-7 4 7-16,-9 4-3 15,-9 4-6-15,-11 6-8 16,-10 5 6-16,0 9-12 15,-24 16 7-15,-21 17-9 16,-15 11-18-16,6-14-213 0,12-22-332 16</inkml:trace>
  <inkml:trace contextRef="#ctx0" brushRef="#br0" timeOffset="39528.2945">20569 3396 1508 0,'0'0'195'0,"0"0"-82"16,0 0 19-16,0 0-57 16,0 0-39-16,-100 38-7 15,79-8 17-15,2 4-18 16,7 2 0-16,3 1-13 16,6-4-8-16,3-3 0 15,0-7-6-15,0-4 5 16,9-10-4-16,3-9 8 15,4-1 3-15,7-26 2 16,2-25-6-16,5-26-8 16,-8-29 0-16,-8-17 5 15,-14 1-6-15,0 14 0 0,-6 33 7 16,0 26-5-16,2 21 29 16,2 15 50-16,0 4-33 15,1 3-14-15,-1 6-16 16,2 1-18-16,0 14 0 15,0 17-11-15,2 12 11 16,13 12 1-16,7 4-1 16,7 3 7-16,1-4-7 15,7-5 1-15,1-8-1 16,1-8-1-16,3-13-29 16,0-11-16-16,-5-13-16 15,-3-4 12-15,-7-19 7 16,-6-11 28-16,-8-8 6 15,-5-7 8-15,-5 1 0 16,-3 5-4-16,0 5 5 0,0 11 39 16,0 11 12-16,0 6 9 15,0 7-20-15,-1 3-37 16,1 0-3-16,0 13-9 16,0 7 8-16,0 7 1 15,3 4 0-15,8 3 1 16,3-5 5-16,5 0-5 15,-1-5 7-15,5-6-7 16,-1-5 0-16,-2-8-1 16,2-5-9-16,-2-2-3 15,0-15 6-15,-2-10-7 16,-2-6 1-16,-4-5 4 16,-3 1 7-16,-3 1 0 0,-2 6 0 15,-2 8 0-15,-2 7 1 16,0 7 17-16,0 2 9 15,0 6-13-15,0 0-13 16,0 0-18-16,1 14 5 16,5 3 12-16,5 2 1 15,4 4-1-15,8-1 1 16,9-2-1-16,4-6 0 16,13-4 1-16,2-9 0 15,5-1-33-15,-4-8-29 0,-3-12-16 16,-11-5-15-1,-8-6 43-15,-12-5 34 0,-6-2 8 16,-8 1 8 0,-4 3 31-16,0 8 61 0,0 9 8 15,0 9-11-15,0 8-59 16,0 2-30-16,0 19-12 16,0 12 11-16,6 7-1 15,8 3 1-15,5 2 1 16,0-1-1-16,-1-4 1 15,-1-6-1-15,-8-4-11 16,0-6-93-16,-9-8-136 16,0-6-131-16,-2-10-406 0</inkml:trace>
  <inkml:trace contextRef="#ctx0" brushRef="#br0" timeOffset="39733.2129">21713 2694 1483 0,'0'0'183'15,"0"0"-85"-15,0 0-71 16,42-75-6-16,-21 68 13 16,-3 7 6-16,0 0 11 15,-2 14 24-15,-6 8-15 16,-3 7-32-16,-7 8-14 16,-7 6 4-16,-19 3-17 15,-12 6-1-15,-35 18-39 16,9-11-184-16,6-9-305 0</inkml:trace>
  <inkml:trace contextRef="#ctx0" brushRef="#br0" timeOffset="41315.2244">21442 3967 662 0,'0'0'668'0,"0"0"-602"15,0 0 9-15,0 0 6 0,0 0 72 16,0 0 1 0,101-26-53-16,-74-13-56 0,1-24-30 15,1-27-7-15,-7-30-8 16,-10-11-15-16,-12 5 7 15,0 31 7-15,-4 37 1 16,-9 22 23-16,2 16 112 16,0 5 15-16,1 4-51 15,-1 6-52-15,2 5-44 16,-1 24-2-16,-2 29-1 16,1 24 2-16,4 1 10 15,6-3-5-15,1-8 2 16,11-13-3-16,12 4-5 15,7 5-1-15,4-9 0 16,8-13-6-16,2-15 5 16,6-15-31-16,0-11-12 0,-2-17-41 15,-5-19 1-15,-8-8-12 16,-11-8 30-16,-11 0 36 16,-7 3 30-16,-6 6 34 15,0 7 71-15,-4 11 6 16,-5 8-15-16,0 8-46 15,0 9-24-15,2 0-26 16,0 16-2-16,1 8 1 16,2 3 0-16,4 7 0 15,0-2 0-15,3-3 0 16,13 0 1-16,7-8-1 16,6-7 0-16,7-10-14 0,4-4-23 15,4-11-45 1,-2-12 3-16,-8-10-13 0,-6-4 37 15,-7-5 32-15,-7 1 24 16,-6 4 21-16,-7 11 88 16,-1 8 28-16,0 7-30 15,0 8-42-15,0 3-36 16,-2 3-29-16,-7 14-8 16,-1 9 8-16,-1 6 0 15,1 5 0-15,4-2 0 16,6 0 0-16,0-5-6 15,0-5 5-15,14-8 0 16,5-6 0-16,5-11-7 16,4 0-5-16,2-17-18 15,-2-11 5-15,-4-6 10 16,-8-5 15-16,-3 1-4 16,-3 7 5-16,-6 3 20 0,-2 11 18 15,-2 8 0-15,0 4-2 16,0 3-5-16,0 2-26 15,0 0-5-15,0 8-17 16,3 8 11-16,3 4 6 16,1 2 0-16,3 0 1 15,4-1-1-15,2-1 2 16,2-4-2-16,0-6-8 16,3-4-19-16,-1-6-9 15,0-3-8-15,1-14-4 16,-3-8-2-16,-3-3 1 15,-5-2 31-15,-3 1 11 0,-2 7 7 16,-3 5 0-16,-2 7 27 16,0 4 44-16,0 6-24 15,0 0-47-15,0 3 0 16,3 11-7-16,0 3 7 16,6 1 0-16,2 1 1 15,3-3-1-15,5-7 0 16,8-4-40-16,6-5-53 15,4-1-8-15,1-18-137 16,-5-6 0-16,-4-5 76 16,-11-1 88-16,-7-1 74 0,-7 8 18 15,-2 7 118 1,-2 11 79-16,0 6-89 0,0 0-108 16,-5 16-10-16,-5 7 4 15,0 4 26-15,-1 0-3 16,0-1-11-16,3-3-5 15,3-5-12-15,1-5-1 16,4-7-5-16,0-6-1 16,7 0-9-16,9-7-2 15,7-11 9-15,-1-4 1 16,4 0 1-16,-4 5-5 16,-3 3 5-16,-5 5 0 15,-3 5 0-15,0 4 0 16,-2 0 17-16,0 0 32 15,3 5-7-15,4 4-2 0,5 1 12 16,2 0-22 0,5-2 33-16,0-1-34 0,2-3 8 15,0-2-21-15,-6-2-7 16,0 0-3-16,-4 0 1 16,-4-3-1-16,-5-7 5 15,-2 0 2-15,-3-1-3 16,-3-3-10-16,0 5 6 15,-3-1-6-15,3 6 1 16,-3-2 5-16,0 5-6 16,0 1 0-16,0 0-8 15,0 0-11-15,0 0-43 16,0-6-113-16,0 1-299 0,0-4-596 16</inkml:trace>
  <inkml:trace contextRef="#ctx0" brushRef="#br0" timeOffset="41458.7499">23329 2835 1555 0,'0'0'188'0,"0"0"-60"16,0 0-113-16,0 0-15 16,0 0-19-16,0 0-51 15,78 96-309-15</inkml:trace>
  <inkml:trace contextRef="#ctx0" brushRef="#br0" timeOffset="42194.0064">23657 3125 1661 0,'0'0'233'16,"0"0"-167"-16,0 0 28 15,0 0 59-15,0 0 1 16,-2 92-62-16,2-65-49 15,3-3-16-15,2-3-14 16,-1-3-12-16,2-4 1 16,-1-8-1-16,5-5 1 15,2-1 7-15,7-7 10 16,7-15-10-16,3-5-9 16,1 1 0-16,-1-1 0 0,-7 6-1 15,-4 5 1 1,-6 5 0-16,-3 8 1 0,-2 3 3 15,1 0-4-15,5 3-1 16,2 8 1-16,6 2 0 16,2-3 8-16,2 1-8 15,5-6 1-15,0-5 9 16,2 0-8-16,0-7 11 16,-1-14-13-16,-7-4-1 15,-2-6-9-15,-8-2 1 16,-4 0 3-16,-6 7-5 15,-4 6 1-15,0 8 3 16,0 4 6-16,0 8-4 0,0 0-16 16,-4 0-4-16,-6 10 10 15,2 3 14-15,0 1 0 16,4-1 0-16,3-5-5 16,1-1 0-16,0-4-1 15,0-2 5-15,0-1 2 16,0 0 0-16,0 0 12 15,0 2 10-15,0 3 5 16,0 8-18-16,0 10-8 16,0 14 0-16,0 22 21 15,0 25 9-15,0 20 21 16,-9 8-4-16,-14-4 0 0,-10-16-24 16,-5-25-11-1,1-15-12-15,1-17 5 0,-2-10 0 16,-8-1 3-16,-2-10-7 15,-4-9 8-15,8-5-2 16,11-29 2-16,12-25-10 16,12-2-3-16,9-6-31 15,0 2-32-15,13 21-11 16,8 0-38-16,0 18-153 16,-8 6-778-16</inkml:trace>
</inkml:ink>
</file>

<file path=ppt/ink/ink1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11.375" units="1/deg"/>
          <inkml:channelProperty channel="T" name="resolution" value="1" units="1/dev"/>
        </inkml:channelProperties>
      </inkml:inkSource>
      <inkml:timestamp xml:id="ts0" timeString="2021-11-14T06:20:00.305"/>
    </inkml:context>
    <inkml:brush xml:id="br0">
      <inkml:brushProperty name="width" value="0.05292" units="cm"/>
      <inkml:brushProperty name="height" value="0.05292" units="cm"/>
      <inkml:brushProperty name="color" value="#FF0000"/>
    </inkml:brush>
  </inkml:definitions>
  <inkml:trace contextRef="#ctx0" brushRef="#br0">22553 7386 196 0,'0'0'620'0,"0"0"-554"16,-85-43-50-16,52 25 10 0,1 4 31 15,0-1 32-15,2 1 8 16,1-3-48-16,0 4 24 16,-4-3 17-16,-1 0-18 15,-3-1-40-15,-7 1-3 16,-8-5 5-16,-9 1-1 16,-18-4 9-16,-24-6-18 15,-27-5-10-15,-7 3 14 16,6 3 35-16,10 3-27 15,15 9-5-15,2 0 7 16,-2 2-16-16,3 3-15 16,3 0 3-16,-3 3-8 15,2-1 4-15,-3 2 3 16,2 3-9-16,2-1 2 0,-3 0 5 16,-9 2-5-1,-4-1 5-15,-4 2-7 0,0 0-3 16,-1 1 3-16,-3 2 1 15,3 0 0-15,-1 0-1 16,-2 0 0 0,2 10 2-16,-5 2-2 0,-3 3 1 15,2 2-1-15,6 2 0 16,7 1 0-16,7 1-1 16,7 4 1-16,1 2-1 15,8 4 1-15,4 1 0 16,5 6 0-16,12-5 0 15,10-1 0-15,-11 10 0 0,-9 8 0 16,-12 5 0 0,-12 10-1-16,22-13-1 0,21-11 1 15,12-4 1-15,-8 6 0 16,-3 3 5-16,-7 6-5 16,-8 8 0-16,9-10 0 15,-5 9 1-15,5-1 9 16,5-3-4-16,6 1-5 15,6 1 0-15,2 15 5 16,2 18-6-16,8 17 1 16,6 2-1-16,14-7 0 15,6-13 1-15,9-9-1 16,1 5 2-16,2-1 5 0,0 2-7 16,9-2 2-16,9-4 8 15,3 2-10-15,6 0 0 16,6 3 0-16,0-12 0 15,0-13 1-15,-4-12 8 16,7-8-2-16,7 7 5 16,14 7 0-16,10 4 0 15,17 5-4-15,13 5 2 16,17-1-9-16,3-4 5 16,-4-10 3-16,-7-9-7 15,-7-8-1-15,-1 0 0 16,-1-4 0-16,-7 0 0 15,-2-1 0-15,-2-5 0 16,4-1-1-16,2-1-2 16,3-1 1-16,2-3 0 15,3 2 0-15,0 0 1 0,7-3 0 16,4-2 2-16,4 0 11 16,3-2 0-16,-2-1-3 15,3 0-1-15,-1-1-8 16,-9-1 1-16,-5-1-2 15,-8-1 6-15,-8 0-5 16,-2-2 0-16,-2-1-1 16,3-3 1-16,-3-3 1 15,3-1-1-15,1 2 0 16,4-2 6-16,7 2 4 16,5-2 17-16,5 0 9 0,1 0-11 15,-2 0-5 1,-4-9-9-16,-3-6-5 0,-2-4 0 15,-2-5 1-15,-3-10-2 16,-6-1 0-16,0-7-5 16,-3-3 5-16,-3-2-5 15,2-2 0-15,-14 5-1 16,-13 6 2-16,-8 7-1 16,-5-1 0-16,10-4 1 15,9-8-2-15,7-4 0 16,-1 2 1-16,-1 0 0 15,-4-1-1-15,-1-1 0 16,-5-3 2-16,-4-2 5 16,0-9 5-16,1-14-3 15,3-23-2-15,2-18 5 0,-5-3-6 16,-13 9 0-16,-10 15 0 16,-8 11-4-16,-6 3 7 15,0-1 1-15,-3 1-10 16,-5 2 0-16,-3 1 1 15,-7-4 0-15,0-3 1 16,-2-2 4-16,-13 12-6 16,-1 16 1-16,-1 16 7 15,-3 4-2-15,-6-5-5 16,-5-3 0-16,-8-5 5 16,-4 2-3-16,-2 4-2 0,-4 3 0 15,-3 3-1-15,-4 2 0 16,-5 4 0-16,-4 0 0 15,-4 3 1-15,-16 1-1 16,-20 4-1-16,-33 5 1 16,-19 6 0-16,-12 12-1 15,-8 4 0-15,9 2-12 16,8 7-75-16,44-3-161 16,28-6-359-16</inkml:trace>
</inkml:ink>
</file>

<file path=ppt/ink/ink1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11.375" units="1/deg"/>
          <inkml:channelProperty channel="T" name="resolution" value="1" units="1/dev"/>
        </inkml:channelProperties>
      </inkml:inkSource>
      <inkml:timestamp xml:id="ts0" timeString="2021-11-14T06:21:34.612"/>
    </inkml:context>
    <inkml:brush xml:id="br0">
      <inkml:brushProperty name="width" value="0.05292" units="cm"/>
      <inkml:brushProperty name="height" value="0.05292" units="cm"/>
      <inkml:brushProperty name="color" value="#FF0000"/>
    </inkml:brush>
  </inkml:definitions>
  <inkml:trace contextRef="#ctx0" brushRef="#br0">19716 4737 100 0,'0'0'1324'15,"0"0"-1125"-15,0 0-98 16,0 0 71-16,94-71-9 16,-51 32-53-16,12-8-29 15,7-5-17-15,3-3-31 16,5-1-19-16,-1 5-13 16,-4 3 5-16,-3 7-5 15,-10 7-1-15,-10 8-1 16,-8 9-28-16,-10 9-75 15,-9 8-106-15,-9 8-115 0,-6 9-270 16</inkml:trace>
  <inkml:trace contextRef="#ctx0" brushRef="#br0" timeOffset="248.2863">20061 4902 1662 0,'0'0'219'16,"0"0"-160"-16,0 0 65 15,0 0 22-15,108-64-20 16,-72 32-14-16,2-2-36 16,3-3-28-16,3 0-17 15,2-2-13-15,0 1-10 0,0 1-8 16,-2 3-14-16,11-4-83 15,-13 9-103-15,-11 7-391 16</inkml:trace>
  <inkml:trace contextRef="#ctx0" brushRef="#br0" timeOffset="13487.523">7128 6425 576 0,'0'0'194'0,"0"0"-37"16,0 0-28-16,0 0 5 0,0 0 13 15,2 0-31 1,-2 0-47-16,0 0-34 0,0 0-3 16,0 0 9-16,0 0-3 15,0 0-6-15,0 0-13 16,0 0-12-16,0 8-5 16,0 4 11-16,-3 4 4 15,0 2 7-15,2 3 2 16,-1 4-5-16,2-1-5 15,0 5 0-15,0-3-5 16,0 2 6-16,0-2-3 16,0 3-1-16,2-1-2 15,2 0 15-15,1 0 11 16,2 1-9-16,-1-4-5 0,0 0-7 16,0 0 3-1,-1-5-9-15,0 1-4 0,-3-3 0 16,2-3 3-16,-1 1-9 15,-1-2 1-15,1 1 7 16,-2-3-7-16,1-1 5 16,-1-3-5-16,-1 1 0 15,2-1-1-15,-2 1 1 16,1 1-1-16,-1 1 1 16,2-1-1-16,-2 0 0 15,1 1 0-15,-1-4 2 16,0 0-1-16,2 0-1 15,-2-2 0-15,0-2 0 0,1-3 0 16,-1 0 1-16,3 2-1 16,-3-2 0-16,2 0-1 15,2 0-8-15,-1 2 9 16,6-1 0-16,-1 2 1 16,3-2-1-16,-2-1 1 15,2 2-1-15,2-2 0 16,-1 0 0-16,1 0 1 15,1 0 0-15,2 0 0 16,-1 0-1-16,3 1 1 16,2 1 1-16,2 1 4 15,2 0-4-15,1-2 8 16,2-1-2-16,0 1 2 16,0-1-3-16,1 0 5 15,2 0 1-15,1 0 1 0,1-2 3 16,-1-4-9-16,3 1 4 15,-1 0-1-15,1-2-2 16,-1 4-8-16,0 0 0 16,0 0 0-16,-1 3 5 15,0-3-5-15,1 3 0 16,-2 0 0-16,2 0-1 16,-2 0 0-16,1 0 0 15,-1 0 0-15,0 0 1 16,3 0-1-16,-2 0 1 15,2 0-1-15,2 0 0 16,1 0 1-16,1 0-1 16,2 0 1-16,-1 0-1 0,-4 0 0 15,3 0 2-15,-2 0-1 16,1 0-1-16,0 0 1 16,-1 0 0-16,1 0-1 15,2 0 0-15,-2 0 1 16,1 0-1-16,0 0 1 15,2 0-1-15,-1 0 0 16,2 0 0-16,0 0 2 16,0 0-2-16,-2 0 0 15,2 0 0-15,-2 0 0 16,0 0 0-16,-1 0 0 16,1-2 0-16,-2 2 0 0,1-2-1 15,2-1 1-15,-3 2 0 16,1-1 0-16,1 1 0 15,-1-1 0-15,-1 1 0 16,1-2 0-16,-2 2 0 16,0-2 0-16,1 0 0 15,0 0 0-15,2 2 0 16,0-2 0-16,4 2 1 16,0 0-1-16,3 1 0 15,1-2 0-15,0 2 0 16,0-1 0-16,3-1 0 15,-1 1 0-15,-2 0 0 16,-1-2 1-16,2 3-1 0,-1-3 0 16,-2 2 0-1,3-1 0-15,-1 2 0 0,-1-1 0 16,2 1 0-16,0-2 0 16,0 2-1-16,-2-1 1 15,0 1 0-15,-4-2 0 16,1 2 0-16,-3 0 0 15,0 0 0-15,1 0 0 16,-1 0 0-16,1 0 0 16,-2 0 0-16,1 0 0 15,-1 0 0-15,-2 0 0 16,2 0 0-16,-3 0 0 16,-2 0 0-16,2 0 0 15,-2 0 1-15,1 0-1 16,0 0 0-16,1 0 0 0,0 0 1 15,-1 0-1-15,0 0 0 16,0-1 0-16,0-1-1 16,-2 0 1-16,-1-1 0 15,-1 2 0-15,3-1 0 16,-2-2-1-16,1 2 1 16,3-3 0-16,-1 0 0 15,1 1 0-15,-1-2 0 16,-1 1 1-16,-1-1-1 15,0 0 0-15,0-2 0 16,1 2 0-16,1-1 1 16,1 1-1-16,0-1 0 15,0 0 0-15,2-1 0 0,-2 2 0 16,-1 0 1-16,1-2-1 16,-3 3 2-16,-2 2-2 15,-3 0 1-15,-1 0-1 16,-3 2 0-16,0 1 0 15,-2 0-1-15,-1 0 0 16,-1 0 1-16,1 0 0 16,-2 0 0-16,0 0 0 15,0 0 0-15,0 0 0 16,3 0-1-16,-1 0 1 16,-4 0 0-16,3 0 0 15,-1 1 0-15,-3 2 0 0,0-2 0 16,-4 1 0-1,1 0 0-15,-2 1 0 0,-2-3 0 16,2 2 0-16,-3-1 0 16,1 2 0-16,3 0 0 15,-3 1 0-15,3 0 0 16,1 0 0-16,2 0 0 16,0 0 0-16,2 1 0 15,-2 2 0-15,1-3 0 16,0 1 0-16,-4 1-1 15,1-2 1-15,-2 0 0 16,0-1 0-16,-3 0 0 16,-2 0 0-16,-1-1 0 15,-1 0 0-15,2-1 0 16,-1 0 0-16,4 1 0 16,-3-1 0-16,1-1 0 0,1 0 0 15,2 2 0-15,-3-2 0 16,1 0 1-16,2 0 0 15,-1 0 8-15,2 0-2 16,-1 0-1-16,1 0 1 16,-1-3-5-16,0 1 4 15,-2 0 1-15,-2 0-1 16,0 2 2-16,-1-3 0 16,0 1-2-16,-3-1 0 15,2 2 2-15,1-2-7 16,-2-1 14-16,-2 1 7 15,2-2 6-15,0 2-5 0,-2-3-4 16,3-2-6 0,0 0 1-16,-2-4-7 0,2 0-1 15,-1-5-5-15,0 0-1 16,2-4 1-16,-2-1 1 16,-2-5 4-16,2-4-6 15,0 2 1-15,0-5-1 16,-2-1 1-16,2 4 0 15,-1 2-1-15,-1 2 6 16,1 4 6-16,-2 2 4 16,0 5 13-16,1 0-4 15,-1 2-3-15,0 1 2 0,0 1-5 16,0 0-2 0,0-1 1-16,0 2-5 0,2 1 1 15,-2 0 1-15,0 5 4 16,0-1 0-16,0 4-4 15,0 1 3-15,0 1-6 16,0 0-6-16,0 0 2 16,0 0-7-16,0 0 8 15,0 0-7-15,0 0-1 16,0 0-1-16,0 1-1 16,0 4-14-16,0 1-4 15,-3 5-22-15,-2 3-36 16,-7 4-68-16,2-3-75 0,0-5-337 15</inkml:trace>
  <inkml:trace contextRef="#ctx0" brushRef="#br0" timeOffset="38370.1021">19910 6174 1594 0,'0'0'195'16,"0"0"-134"-16,0 0-28 16,12 78 58-16,-3-43-16 15,1-1-38-15,5 0-25 16,-1-3-12-16,3-3-3 15,-3-8-203-15,-2-9-411 0</inkml:trace>
  <inkml:trace contextRef="#ctx0" brushRef="#br0" timeOffset="38686.4544">19721 5828 1540 0,'0'0'207'16,"0"0"-104"-16,0 0-70 16,0 0 37-16,0 0 37 15,0 0-59-15,0 0-24 16,28 77-17-16,-21-72 1 16,2-5-1-16,-6 0 8 15,-1-5 17-15,-2-9 17 16,0-10-22-16,-9-2-11 15,-6-2-7-15,-4 0-3 16,0 6-6-16,0 5 0 0,6 7-1 16,2 9-37-16,5 1-15 15,6 3-77-15,2 24-52 16,13-4-20-16,3 0-285 0</inkml:trace>
  <inkml:trace contextRef="#ctx0" brushRef="#br0" timeOffset="38934.5691">19992 5632 1857 0,'0'0'317'0,"0"0"-98"16,0 0-137-16,0 0-54 0,0 0 12 15,36 104 40-15,-8-46-26 16,5 7-29-16,4 12-19 16,9 13-6-16,-2-9-21 15,-3-12-79-15,9-8-116 16,-15-27-272-16,-5-10-539 0</inkml:trace>
  <inkml:trace contextRef="#ctx0" brushRef="#br0" timeOffset="39142.6083">20348 5951 1746 0,'0'0'281'0,"0"0"-181"16,0 0 11-16,5 119 52 16,10-57-24-16,6 8-11 15,6-1-53-15,-1-10-37 16,9 6-20-16,1-1-10 15,1-8-8-15,1-1-31 16,3-4-123-16,-11-14-123 16,-11-16-374-16</inkml:trace>
  <inkml:trace contextRef="#ctx0" brushRef="#br0" timeOffset="39413.9103">20342 5983 1482 0,'0'0'203'16,"0"0"-62"-16,0 0 20 15,57-75-18-15,-20 55-33 16,4 4-32-16,-1 8-28 16,-1 6-17-16,-7 2-20 15,-10 9-2-15,-5 11 1 16,-11 9 49-16,-6 9-1 15,-4 5-19-15,-18 4-10 16,-7 0-16-16,-4-7-5 16,4-7-10-16,0-25-19 0,10-8-102 15,5-7-497-15</inkml:trace>
  <inkml:trace contextRef="#ctx0" brushRef="#br0" timeOffset="39917.4282">20927 5738 1515 0,'0'0'271'15,"0"0"13"-15,0 0-148 16,0 0-65-16,0 0-21 15,0 0-29-15,41-75-15 16,-17 53-6-16,5 1-1 16,1 1-91-16,9 1-167 15,-8 5-222-15,-7 4-516 0</inkml:trace>
  <inkml:trace contextRef="#ctx0" brushRef="#br0" timeOffset="40097.822">21100 5816 1405 0,'0'0'329'16,"0"0"-56"-16,0 0-157 15,0 0-19-15,0 0-6 16,0 0-37-16,0 0-24 16,79-51-30-16,-41 16 0 15,15-25-95-15,-9 7-205 16,-9 1-494-16</inkml:trace>
  <inkml:trace contextRef="#ctx0" brushRef="#br0" timeOffset="40423.4444">21143 5279 1520 0,'0'0'191'16,"0"0"21"-16,0 0-84 15,0 0-82-15,0 0-14 16,0 0 63-16,100 14-8 16,-44-7-26-16,2 6-40 15,-1-1-14-15,-1 5 2 16,-8 4-8-16,-7 1-1 16,-9 2 1-16,-11 3-1 15,-8 4 1-15,-10 1 13 0,-3 0-2 16,-4 2-1-1,-14-3-9-15,-3-4 7 0,-3-4-6 16,-1-6-3-16,-1-6-34 16,7-8-54-16,7-5-148 15,4-12-236-15,8-6-789 0</inkml:trace>
  <inkml:trace contextRef="#ctx0" brushRef="#br0" timeOffset="40825.461">21912 4937 1099 0,'0'0'536'0,"0"0"-340"0,0 0 12 16,0 0-99-16,0 0 10 15,-80 106-21-15,70-61-19 16,7 2-5-16,3 0-18 16,0-5-8-16,17-3-6 15,6-3-24-15,3-8-9 16,2-6-2-16,2-10-7 16,0-10 2-16,-3-2 5 15,-4-11 1-15,-2-12-2 16,-7-9 4-16,-7-4-8 15,-7-2-1-15,0-1 6 0,-12-4-7 16,-13 3-1-16,-8-1-23 16,-4 6-15-16,-1 8-15 15,1 10-14-15,6 10-49 16,8 7-17-16,9 0-58 16,11 1-145-16,3 2-485 0</inkml:trace>
  <inkml:trace contextRef="#ctx0" brushRef="#br0" timeOffset="41066.7866">22003 4674 1862 0,'0'0'313'0,"0"0"-66"16,0 0-161-16,0 0-56 15,0 0-7-15,0 0 56 16,77 103-19-16,-41-53-27 16,3 7-21-16,-1 6-6 15,-2 2-6-15,0-2-18 16,11 3-113-16,-9-14-162 16,-7-17-496-16</inkml:trace>
  <inkml:trace contextRef="#ctx0" brushRef="#br0" timeOffset="41300.8917">22392 4749 1743 0,'0'0'331'0,"0"0"-69"16,0 0-171-16,0 0-27 16,0 0 95-16,39 89-44 15,-12-45-45-15,6 8-6 16,3 3-12-16,0 1-17 15,0-3-28-15,-3-2 2 16,-6-4-9-16,0-3-36 16,-9-7-58-16,-3-7-94 15,-15-17-83-15,0-8-267 0,-7-5-348 16</inkml:trace>
  <inkml:trace contextRef="#ctx0" brushRef="#br0" timeOffset="41520.6836">22400 4766 1224 0,'0'0'216'0,"0"0"-46"15,0 0-13-15,35-87-15 16,-12 67-19-16,7 3-32 16,2 8-14-16,-2 8-37 15,-5 1 7-15,-2 10-10 0,-8 11-7 16,-7 7 32-1,-8 10 3-15,0 7-29 16,-44 36-36-16,-1-11-30 0,-15 0-606 16</inkml:trace>
  <inkml:trace contextRef="#ctx0" brushRef="#br0" timeOffset="43977.6969">22331 4550 1147 0,'0'0'171'15,"0"0"-11"-15,0 0 16 16,0 0-14-16,0 0-19 0,0 0-49 16,-77-66-18-16,54 57-24 15,-4 2-21-15,-4 3 9 16,-5 1-5-16,-3 3-20 16,-3 0-13-16,-4 5 13 15,-8 4-2-15,-2 3 0 16,-6 1 6-16,0-2-2 15,1 2-5-15,-1 1 4 16,4 1-3-16,2 2-5 16,1-3-7-16,1 5 10 15,1-1-10-15,-3 3 0 16,-2-1 1-16,-3 4 0 16,-4 0-1-16,3 1-1 15,-1 3-3-15,3-2 3 16,2 1-1-16,5 0 0 0,1 1 1 15,1 1-1-15,-2 1 1 16,-1 2 0-16,-2 2 2 16,0 2-1-16,0-1-1 15,-1 0 2-15,1-1-2 16,1 0 1-16,-1-1-1 16,2 1 0-16,1 0 1 15,-4 0 0-15,1 3 0 16,-2-4-1-16,0 1 0 15,1-2 0-15,3-3 0 16,3-4 0-16,1-2 0 16,5 1 0-16,2 2 0 15,2-1 0-15,1 3 1 0,0 0-1 16,-2 1 0-16,-4 0 0 16,-2-1 0-16,-1 0 0 15,1 0 1-15,0-3-1 16,2 0 0-16,6-2 6 15,3 1-5-15,2 0 0 16,4 1 0-16,1 4-1 16,0 2 0-16,2 5 0 15,0 3 0-15,2 2 0 16,3 3 0-16,4-1-1 16,5 1 1-16,6 1 0 15,5 2 0-15,3-1-1 16,0 4 1-16,5 1 0 0,11-2 0 15,2 3 0 1,6-2 0-16,3-2 0 0,2-2 0 16,7-3 1-16,3 0-1 15,6-4 0-15,4 3 1 16,5-4-2-16,4-1 1 16,3 1 0-16,1-4 8 15,1-2-8-15,0-2 0 16,-3-2 8-16,-1-6-7 15,0-1 0-15,0-4 5 16,1-6-4-16,-2-2 4 16,2-6-5-16,-2-3 12 0,0 0 2 15,0-11 0 1,2-5 12-16,-2-6-11 0,-1-1 5 16,3-5 0-16,-1-1 0 15,2 0-9-15,1 0-2 16,3 4 2-16,-1 0-10 15,0 3-1-15,-1 0 1 16,-2 0-1-16,2 2 1 16,-1-2-2-16,3 1 1 15,-1-6 1-15,-1-1-2 16,5-2 16-16,-4-2-10 16,3-1-5-16,-1-1-1 15,-1 0 1-15,1 0 0 16,-2-3-1-16,3-3 0 15,-1-2 0-15,0-3 9 0,1-2-9 16,-3 2 1-16,-1-4 14 16,-4 1 0-16,-1-1 3 15,-1-3-1-15,0 2 4 16,-1-2 0-16,-1 1-7 16,-2 5-4-16,-3 2-4 15,-2 5-4-15,-6 3 7 16,-2 5-8-16,-1 2-1 15,-3 0-5-15,-5 3 5 16,-1 1 1-16,-2 0 0 16,-1-1 0-16,-3-1-1 15,3-1 0-15,-2-4 1 16,2-1 5-16,-2 0-6 0,-1-2 1 16,-3 1-1-1,-1 0 7-15,-5 2 5 0,-1-4-3 16,-2 0 1-16,-1 2 2 15,-2-3 2-15,0 0-13 16,-1 2 13-16,-3-1-7 16,-2 0-1-16,-3 0-4 15,0 2 5-15,0 2 1 16,-9 0-2-16,-4-1 0 16,-1 1 1-16,-2 0-6 15,-3 3 5-15,0 1-4 16,0 0-1-16,0 5 7 0,-4 1-7 15,1-1 8-15,-2 3-2 16,1-2 2-16,-3 2-8 16,-1 3 0-16,-1-2 6 15,1 2 5-15,0 2-4 16,0 1-2-16,1 1-5 16,1 2 5-16,-3 2-4 15,1 0-1-15,0 1 0 16,-1 2-1-16,-1 2-1 15,3 1 0-15,1 1 1 16,3 0-1-16,0 2 1 16,0 0-1-16,1 0 1 15,3 0 0-15,-3 0 0 16,3 0 0-16,-1 3 0 16,1 0 0-16,3 0 6 0,0-3-4 15,3 2-3-15,0-2 2 16,1 0-1-16,0 0 2 15,-1 0 3-15,3 0-5 16,-1 0 0-16,-1-2 0 16,2 0 0-16,0 1 1 15,2 1 0-15,-2 0-1 16,3 0 0-16,-2 0-1 16,2 0 1-16,2 0-38 15,0 0-33-15,4 0-74 16,0 0-154-16,0 0-651 0</inkml:trace>
  <inkml:trace contextRef="#ctx0" brushRef="#br0" timeOffset="53772.3002">21388 6269 1280 0,'0'0'529'0,"0"0"-519"15,0 0-9-15,0 0 64 0,0 0 44 16,109-71-11-16,-72 39-38 16,5 1-29-16,1-1-16 15,-1 1-14-15,-5 2 0 16,-5 6-1-16,-7 3-27 15,-7 7-66-15,-8 6-66 16,-8 7-42-16,-2 0-164 16,0 0-329-16</inkml:trace>
  <inkml:trace contextRef="#ctx0" brushRef="#br0" timeOffset="53992.7685">21514 6385 1610 0,'0'0'200'0,"0"0"-152"0,0 0-47 15,0 0 50-15,0 0 59 16,0 0-13-16,81-39-44 16,-49 13-40-16,1-1-13 15,-2-3-21-15,-1 1-72 16,1-14-77-16,-7 9-209 15,-9 2-599-15</inkml:trace>
  <inkml:trace contextRef="#ctx0" brushRef="#br0" timeOffset="54324.0376">21653 5866 1627 0,'0'0'276'16,"0"0"-194"-16,0 0 3 16,0 0-2-16,0 0-11 15,0 0 15-15,0 0-16 16,72-4-34-16,-27 3-16 16,0 0-5-16,2 1-8 15,-6 0-8-15,-8 0 2 16,-5 0-1-16,-4 4 0 15,-8 3 1-15,-1 0-1 0,-6 3 0 16,-3 5 0-16,-4 9-1 16,-2 7 6-16,0 20 0 15,-23 30-4-15,-24 29-2 16,-16 20-24-16,-21 9-85 16,16-35-277-16,2-21-1482 0</inkml:trace>
  <inkml:trace contextRef="#ctx0" brushRef="#br0" timeOffset="78300.6698">19585 8629 324 0,'0'0'1108'0,"0"0"-951"15,0 0-77-15,0 0 38 16,0 0 24-16,82-26-25 16,-39 7-1-16,3-3-43 15,5-2-29-15,0 2-8 16,-5 0-17-16,-3 1-10 15,-6 5-8-15,-7 3 4 16,-5 2-5-16,-9 5-40 16,-7 3-69-16,-5 3-103 15,-4 0-32-15,-4 7-104 16,-8 3-24-16</inkml:trace>
  <inkml:trace contextRef="#ctx0" brushRef="#br0" timeOffset="78560.4874">19721 8822 1000 0,'0'0'192'0,"0"0"30"16,0 0 32-16,0 0-14 15,117-47-58-15,-65 18-63 16,5-2-18-16,0-3-48 15,0 0 5-15,-4 2-15 16,-4 3-13-16,-8 5-13 16,-7 2-15-16,-7 10-2 15,-9 1-39-15,-11 8-111 16,-4 3-350-16,-3 0-543 0</inkml:trace>
  <inkml:trace contextRef="#ctx0" brushRef="#br0" timeOffset="93278.205">18527 10099 1144 0,'0'0'291'15,"0"0"-55"-15,0 0 18 16,0 0-41-16,0 0-57 15,-6 0-46-15,6-4-52 16,6-4-36-16,12-3 3 16,12-5 1-16,12-4-8 15,6-6 10-15,8-2 2 16,4 0-10-16,0-2-9 0,-4 0-5 16,-4 6-5-1,-5-1 0-15,-8 6-1 0,-7 4-7 16,-8 3-24-16,-8 5-39 15,-8 2-38-15,-2 5-64 16,-6 0-115-16,-6 9-39 16,-11 6-14-16,-6 0-445 0</inkml:trace>
  <inkml:trace contextRef="#ctx0" brushRef="#br0" timeOffset="93543.6818">18618 10330 1388 0,'0'0'194'0,"0"0"-139"15,0 0-33-15,0 0 93 0,0 0 106 16,0 0-40-16,100-62-75 16,-51 30-48-16,4-3-9 15,3-1-21-15,-2 1-12 16,-3 4-7-16,-5 4-8 15,-3 5-1-15,-4 3-1 16,-6 4-20-16,-8 6-54 16,-4 5-85-16,-12 4-110 15,-3 11-37-15,-6 1-380 0</inkml:trace>
  <inkml:trace contextRef="#ctx0" brushRef="#br0" timeOffset="106312.5328">18723 10623 867 0,'0'0'210'16,"0"0"33"-16,0 0-8 16,0 0-58-16,0 0 8 15,-91-29-44-15,61 28-37 16,-3 1 0-16,-1 0-39 16,-1 4-7-16,1 9-14 15,3 3-11-15,2 6-3 16,7 4-16-16,5 4-12 15,6 3 7-15,5 3-8 16,6 1 1-16,0-4-1 16,2-4 0-16,13-2 0 15,0-6-1-15,5-5 0 16,-1-8-12-16,4-8-21 0,0 0 9 16,3-14 11-16,-4-11 12 15,1-7-20-15,-4-5-4 16,-5-5-5-16,-4 0 0 15,-6 1 17-15,-4 4 5 16,0 2 8-16,0 7 0 16,-10 7 1-16,1 6 19 15,3 8 19-15,1 4 26 16,5 3-55-16,0 11-10 16,0 12-7-16,14 4 6 15,7 4-5-15,6-1 6 16,4-3 0-16,6-6 0 15,5-7-16-15,3-6-21 16,-3-8-5-16,-2 0-17 16,-11-10-21-16,-8-7-7 15,-6-3 42-15,-12-3 27 0,-3 0 18 16,0 2 36-16,-4 2 33 16,-3 6 52-16,2 9-4 15,2 4-47-15,3 7-49 16,0 19-20-16,8 13 14 15,8 8 7-15,5 7-1 16,1 5-3-16,5-1-11 16,0 0 5-16,0-5-10 15,-3-4-2-15,-1-3-67 16,-11-9-93-16,-7-9-217 16,-5-16-455-16</inkml:trace>
  <inkml:trace contextRef="#ctx0" brushRef="#br0" timeOffset="106510.8282">18945 10665 1292 0,'0'0'230'0,"0"0"5"15,0 0-42-15,43-76-26 16,-22 66-74-16,0 9-29 16,0 1-20-16,-4 7-4 15,-4 12 7-15,-6 8-1 0,-4 4-20 16,-3 3-26-1,0 2-6-15,-4 8-116 0,-4-10-246 16,2-10-527-16</inkml:trace>
  <inkml:trace contextRef="#ctx0" brushRef="#br0" timeOffset="106724.1988">19169 10679 1370 0,'0'0'317'15,"0"0"-181"-15,0 0 117 16,49 79-49-16,-27-43-58 16,3 3-43-16,2 0-29 15,-1 0-14-15,-3 0-39 16,-4-3-14-16,-5-1-7 0,-3-5-61 16,-7-5-81-16,-4-11-128 15,-9-11-209-15,-8-3-249 16</inkml:trace>
  <inkml:trace contextRef="#ctx0" brushRef="#br0" timeOffset="106892.9613">19189 10690 1174 0,'0'0'284'15,"0"0"-70"-15,-4-94 34 16,14 60-47-16,7 7-31 16,5 9-63-16,2 8-41 15,1 8-40-15,1 2-6 16,-5 12-8-16,-2 13-4 15,-4 5-7-15,-5 7-1 16,-10 21-41-16,0-11-122 16,0-4-397-16</inkml:trace>
  <inkml:trace contextRef="#ctx0" brushRef="#br0" timeOffset="107536.4386">19458 10877 1373 0,'0'0'279'15,"0"0"-27"-15,0 0-71 16,0 0-35-16,71-98-79 16,-60 66-45-16,-8 3-10 15,-3 0-11-15,0 4 10 16,-11 0-11-16,-3 7 1 15,2 3 1-15,3 3 4 16,4 7 35-16,1 3 8 0,2 2-21 16,2 0-28-16,0 13 1 15,6 6-1-15,5 7 31 16,2 3 6-16,3 0 15 16,1-2-1-16,1 0-18 15,4-5-23-15,2-5-3 16,2-3-5-16,0-8-2 15,1-6-33-15,0 0-40 16,-2-14-9-16,-2-12-19 0,-7-7-21 16,-1-6-25-1,-6-1-33-15,-3-1 99 0,-3 5 61 16,-3 7 20-16,0 10 79 16,0 5 63-16,0 11 23 15,-1 3-64-15,-4 10-64 16,-1 13-27-16,0 7 32 15,4 4 29-15,1 1-4 16,1-2-14-16,0-2-3 16,12-8-21-16,2-3-11 15,2-6-17-15,-3-9 1 16,1-5 4-16,-4 0-5 16,-1-16 22-16,-4-7-12 0,-1-8-11 15,-4-5-9 1,-2-6-15-16,-14 3-34 0,0 4 2 15,-2 9 12 1,4 13-5-16,4 11-43 0,6 2-43 16,4 22-129-16,0 2-110 15,9-2-465-15</inkml:trace>
  <inkml:trace contextRef="#ctx0" brushRef="#br0" timeOffset="108191.4141">19978 10558 1577 0,'0'0'242'0,"0"0"-105"16,0 0 16-16,0 0-1 16,0 0-44-16,94 41-15 15,-72-21-5-15,-7 6-21 16,-7 0-10-16,-6-1-20 15,-2-1-10-15,-3 0-9 16,-11-4-8-16,-2-2-8 16,1-7-2-16,0-8-2 15,5-3-5-15,2-8-2 16,5-13-41-16,3-5 0 16,0-1 16-16,14 2 5 15,5 3 13-15,-1 0-2 16,0 3 8-16,-3 0-1 15,0-1 10-15,-5-2 1 16,-1 3-1-16,-2 1 1 0,-4 4 0 16,-3 5 1-16,0 7 14 15,0 2 10-15,0 0-10 16,0 9-15-16,0 11-1 16,0 6-5-16,0 3 5 15,0 3 1-15,6-2 6 16,8-3 12-16,4-4-3 15,1-4-5-15,5-7-4 16,0-7-4-16,-3-5-2 16,-3 0-9-16,-2-11-1 0,-7-12-10 15,-3-4-10 1,-4-7 11-16,-2 0 6 0,0 3 5 16,0 5 8-16,0 9 8 15,0 10 32-15,0 7 0 16,7 0-27-16,2 17 4 15,4 4 33-15,5 6-5 16,0 2-15-16,-3-1-11 16,-2-4-13-16,-6-3-6 15,0-6-25-15,-7-4-78 16,-3-11-86-16,-13 0-165 16,-4-14-827-16</inkml:trace>
  <inkml:trace contextRef="#ctx0" brushRef="#br0" timeOffset="108340.8684">20183 10251 1540 0,'0'0'192'15,"0"0"-79"-15,0 0-78 16,0 0-18-16,0 0-9 16,0 0-8-16,49 101-49 15,-21-69-226-15,-1-2-1233 0</inkml:trace>
  <inkml:trace contextRef="#ctx0" brushRef="#br0" timeOffset="108919.1715">20585 10543 2034 0,'0'0'227'0,"0"0"-145"16,0 0-13-16,0 0 75 15,-5 80-44-15,12-55-42 16,4 1-17-16,1 1-10 16,-2-4-12-16,-3-3-8 15,-1-3-10-15,-1-5 8 16,-4-7-9-16,-1-5-27 16,0-4 12-16,0-21-15 15,-9-10-30-15,-6-10 20 16,-1-5 13-16,1 1 13 0,2 5 12 15,7 13 2 1,2 12 22-16,4 15 5 0,0 4-19 16,8 6-7-16,11 18 29 15,7 6 16-15,1 6-17 16,3 2-1-16,-2-1-4 16,0-4-9-16,-2-3-6 15,-3-6-8-15,-2-5 0 16,-7-6-1-16,-5-8-9 15,-2-5-9-15,-2-9 12 16,-2-19 6-16,3-4-1 16,0-6-8-16,4 1 3 15,0 7 6-15,1 9-1 16,-1 8-9-16,-1 9 9 16,2 4-8-16,3 4 5 0,6 13 4 15,6 4 14 1,3 1 0-16,4 2-14 0,6-5 2 15,1-4 5-15,1-5-7 16,3-5-12-16,-2-5-85 16,-2-5-86-16,2-28-87 15,-12 0-245-15,-12-1-119 0</inkml:trace>
  <inkml:trace contextRef="#ctx0" brushRef="#br0" timeOffset="109702.6349">21354 10489 776 0,'0'0'496'15,"0"0"-153"-15,0 0-40 16,0 0-72-16,0 0-42 15,-94-42-39-15,77 45-75 16,1 16-25-16,-3 7 6 0,3 7 2 16,0 4-26-16,6 4-4 15,1-4-6-15,8-1-7 16,1-7-13-16,4-7 3 16,11-5-5-16,7-12-33 15,2-5-58-15,0-1-23 16,0-15-31-16,-7-5-19 15,-3-1 9-15,-8-1 78 16,-4 2 67-16,-2 2 10 16,0 2 109-16,-2 5 37 15,-4 2-9-15,2 5-14 16,2 2-22-16,1 3-35 0,1 0-42 16,0 3-23-16,0 13 1 15,7 4 19 1,6 4 4-16,4-1-3 0,2-1-4 15,2-2-6-15,3-4-10 16,0-5-2-16,-2-7-5 16,-1-4-23-16,-3-3-33 15,-6-17-9-15,-5-14 8 16,-7-24-3-16,-3-32 8 16,-25-28 25-16,-2 7 26 15,2 23 6-15,6 34 16 16,11 35 79-16,2 3 26 15,2 9-52-15,1 7-22 16,4 7-42-16,2 23-4 16,0 13 7-16,2 10 15 15,17 2 2-15,4 3 2 0,8-7-12 16,9-4-14-16,5-9 9 16,5-11-10-16,3-14-31 15,-1-13-38-15,-4-6-13 16,-11-21-4-16,-10-9-2 15,-12-3 37-15,-8-1 32 16,-7 1 19-16,0 6 19 16,0 5 50-16,-6 11 23 15,0 5-11-15,2 9-13 16,-1 3-15-16,1 6-39 16,-2 20-12-16,-1 10 16 15,1 11 7-15,1 3 1 16,5 1 2-16,0-3-4 15,13-5-4-15,11-9-10 0,5-11-4 16,5-9-5-16,5-10 1 16,-1-4 5-16,1-13-7 15,-1-14-46-15,-4-5-35 16,-9-7-75-16,-8-17-135 16,-11 9-305-16,-6 8-568 0</inkml:trace>
  <inkml:trace contextRef="#ctx0" brushRef="#br0" timeOffset="109873.0869">21243 10285 1487 0,'0'0'208'0,"0"0"-109"0,0 0 88 16,0 0-53-16,126-67-44 15,2 17-15-15,19-3-51 16,1 2-18-16,-21 6-6 15,-52 18-138-15,-26 3-514 0</inkml:trace>
  <inkml:trace contextRef="#ctx0" brushRef="#br0" timeOffset="110420.9961">19139 10075 1071 0,'0'0'399'15,"0"0"-1"-15,0 0-124 16,0 0-82-16,0 0-81 16,0 0-71-16,0 0 9 15,26 50 46-15,-7-23-19 16,2 2-35-16,4 0-25 0,0-4-9 15,-1-3-7 1,-2-4 0-16,2-5-59 0,-3-7-106 16,-1-6-56-16,-3-9-144 15,-6-11-202-15,-4-5-250 0</inkml:trace>
  <inkml:trace contextRef="#ctx0" brushRef="#br0" timeOffset="110587.5225">19382 10120 846 0,'0'0'502'0,"0"0"-160"16,0 0 7-16,0 0-116 15,0 0-126-15,0 0-73 16,0 0-25-16,-3 7 34 16,16 15 7-16,4 5-24 15,-4-1-14-15,0-1-10 16,-5-1-2-16,-3-1-58 16,-5-3-88-16,-8-3-117 15,-11-2-138-15,-6-6-430 0</inkml:trace>
  <inkml:trace contextRef="#ctx0" brushRef="#br0" timeOffset="110920.5316">19098 10347 1175 0,'0'0'260'0,"0"0"-115"16,0 0 15-16,0 0 26 16,0 0-20-16,93 39-29 15,-45-39-35-15,5 0-38 16,6-3-35-16,0-11 5 15,-2-7-23-15,-5-1-7 0,-6-5-4 16,-8-2-64-16,-10-1-16 16,-7 0-28-16,-9-1 21 15,-3 4 39-15,-6 4 39 16,-3 6 9-16,0 4 34 16,0 7 32-16,0 6 20 15,0 0-36-15,0 5-31 16,4 15 1-16,1 5 34 15,1 6 25-15,0 5-25 16,4 0-26-16,-4-2-15 16,3 0-6-16,6 2-7 15,-3-9-151-15,0-11-562 0</inkml:trace>
  <inkml:trace contextRef="#ctx0" brushRef="#br0" timeOffset="116856.1957">15616 11114 1237 0,'0'0'242'0,"0"0"-41"16,0 0-64-16,0 0 16 0,0 0-24 15,5 0-34 1,16-4-22-16,11-8 13 0,5-2-15 15,11-6-25-15,4-4 1 16,3-4-2-16,5-2-20 16,1 0-7-16,2-2-9 15,-2 3-8-15,-6 3 6 16,-7 4-7-16,-8 5-1 16,-10 4-51-16,-8 5-23 15,-8 6-81-15,-11 2-103 16,-3 7-115-16,0 5-301 0</inkml:trace>
  <inkml:trace contextRef="#ctx0" brushRef="#br0" timeOffset="117219.3045">15696 11330 1491 0,'0'0'200'16,"0"0"-126"-16,0 0 52 16,81-26 69-16,-34 5-9 15,11-7-38-15,19-6-65 16,17-7-12-16,-6 4-14 15,-11 4-3-15,-14 7-8 16,-21 6-15-16,2 3-3 0,-3-3-14 16,-10 5-8-16,-10 4-5 15,-9 7 1-15,-5-1-2 16,-4 5-1-16,-3 0-43 16,3 0-89-16,-3 0-124 15,0 3-348-15,0 3-337 0</inkml:trace>
</inkml:ink>
</file>

<file path=ppt/ink/ink1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11.375" units="1/deg"/>
          <inkml:channelProperty channel="T" name="resolution" value="1" units="1/dev"/>
        </inkml:channelProperties>
      </inkml:inkSource>
      <inkml:timestamp xml:id="ts0" timeString="2021-11-14T06:23:55.510"/>
    </inkml:context>
    <inkml:brush xml:id="br0">
      <inkml:brushProperty name="width" value="0.05292" units="cm"/>
      <inkml:brushProperty name="height" value="0.05292" units="cm"/>
      <inkml:brushProperty name="color" value="#FF0000"/>
    </inkml:brush>
  </inkml:definitions>
  <inkml:trace contextRef="#ctx0" brushRef="#br0">5259 6031 1300 0,'0'0'252'16,"0"0"-53"-16,0 0 10 15,0 0-76-15,-7 2-21 16,7-2-13-16,12 0-29 16,13-4-8-16,13-8 17 15,6-5-5-15,12-5-17 16,3-3-24-16,1-1-4 16,0-1-14-16,-5 4-13 15,-5 2 4-15,-6 4-6 16,-10 3-1-16,-7 8-68 15,-10 3-45-15,-7 3-39 0,-6 0-106 16,-11 23-61 0,-14 0 58-16,-9 1-674 0</inkml:trace>
  <inkml:trace contextRef="#ctx0" brushRef="#br0" timeOffset="222.6533">5341 6261 1618 0,'0'0'268'16,"0"0"-167"-16,0 0 1 16,0 0 43-16,0 0 46 15,0 0-74-15,123-48-42 16,-72 23-25-16,4-1-30 0,0-1-4 16,0 2-6-1,-4 4-10-15,1 2 0 0,-2 6-65 16,10-3-115-16,-13 3-302 15,-14 1-722-15</inkml:trace>
  <inkml:trace contextRef="#ctx0" brushRef="#br0" timeOffset="1059.46">19656 5678 443 0,'0'0'1032'15,"0"0"-761"-15,0 0-56 16,0 0-63-16,0 0-63 15,0 0-9-15,61-68-20 16,-16 32-11-16,27-13-18 16,22-12-19-16,22-8 7 15,2 3-13-15,-21 17-6 16,-28 19-7-16,-29 17-86 16,-5 5-105-16,-9 4-157 15,-11 4-412-15</inkml:trace>
  <inkml:trace contextRef="#ctx0" brushRef="#br0" timeOffset="1277.708">19841 5736 1646 0,'0'0'236'15,"0"0"-114"-15,0 0 19 16,0 0-22-16,114-93-36 15,-56 54-13-15,8 0-12 16,4-1-36-16,4 4-9 16,-8 5-13-16,-5 9-7 15,3 3-106-15,-15 8-179 16,-15 5-431-16</inkml:trace>
  <inkml:trace contextRef="#ctx0" brushRef="#br0" timeOffset="7778.3045">16161 7149 694 0,'0'0'89'0,"0"0"-70"0,0 0-5 16,0 0 27-16,0 0 41 16,0 0 9-16,0 0-36 15,-4-13-17-15,1 13 1 16,3-2 16-16,0 2 0 15,0 0-9-15,0-2-21 16,0 2-11-16,0 0-12 16,0 0 3-16,0-3-5 15,0 3-1-15,3 0 1 16,6-2 19-16,0 1 7 0,6 1 10 16,0-2-14-1,3 2-5-15,2 0 28 0,3 0 5 16,2 0-20-16,4 0-14 15,1 0 12-15,2 0-9 16,0 3-5-16,4 2 10 16,-1 0-7-16,-1-1 4 15,2 1-13-15,0 3 11 16,0-1-5-16,1 3 0 16,3 0 7-16,2 2-4 15,1 2 2-15,1 0-3 16,-1 3 0-16,2 1 11 15,-5-2 8-15,2 0-6 16,-5-2 4-16,2-5-3 16,-2 2 5-16,3-2-10 0,1-2-4 15,-1-2 11-15,1 2-6 16,2 0-9-16,-3 0-8 16,0-1-3-16,-3 1 6 15,-2-1-3-15,-1 0-2 16,-1-1 8-16,-2-1-5 15,-4-2-1-15,-2 1 1 16,-4 0-1-16,-4-2-3 16,-1 0 0-16,-4-1-5 15,1 2-1-15,-1-1 2 16,0 1 9-16,2-1-10 16,-1-1 5-16,3 0-4 15,1 0 10-15,2 0-5 0,0 0 8 16,1 0-6-1,1 0-2-15,0 0-1 0,-3-1 2 16,0-4 0-16,-3 3-7 16,-1-4 1-16,-5 4-1 15,-1-1 8-15,-1 2-7 16,-5 0 4-16,-1-1-5 16,1 2 11-16,-2-1-6 15,0 1 10-15,1-4 2 16,1-1 3-16,1-5-9 0,0-1-6 15,1-6-5 1,1-1 8-16,2-5-9 16,-1-4 1-16,-1-2 0 0,1-2-1 15,-3-2 1-15,0 0 5 16,-2 1-6-16,0-1 0 16,-1 0 6-16,0-1-6 15,0 1 0-15,0-1 6 16,0 1-6-16,-4 2 1 15,-2 0 0-15,-3 1 7 16,-3 1-7-16,2-1-1 16,-2 1 0-16,-3-1 1 15,3 2 10-15,-3-1-5 16,2 3 0-16,-2-3-6 16,0 2 0-16,0-2 1 0,0 1 0 15,-3-4 0-15,2 2 0 16,-5-3 0-16,0 1 0 15,0 1-1-15,-1 2 6 16,-2-2-4-16,-1 4-1 16,-2-1 5-16,-1 2-4 15,-1-1 5-15,-3-1-6 16,-2 3 1-16,0 2-1 16,0 1 0-16,-2 2 6 15,0 3-6-15,-1 1-1 16,-2 3 1-16,2 1 0 15,-4 4 0-15,-2 2-1 16,1 1 1-16,-2 2-1 16,-1 3 1-16,-1 0 0 15,-1 0-1-15,-2 0 1 0,3 0-1 16,-2 8 0 0,4 0 0-16,3 1 0 0,2 4 0 15,2 1 0-15,1 2 0 16,2 1-1-16,1 1 1 15,1 1-1-15,2 0 0 16,1 1 0-16,1 1 1 16,1-2-1-16,2 0 0 15,-1-2 1-15,3 1 0 16,0 1-1-16,-2-2 1 16,-1 5-1-16,-2-1 1 15,1 2-1-15,-1 0 0 16,0-3 1-16,2 4 0 15,2-2 0-15,0 1 0 16,2-1 0-16,0 0-1 16,4 3-6-16,-2-1 7 15,4 2 0-15,0 1 0 0,5-1 0 16,1 0-1-16,4 2 0 16,0 0-7-16,3 0 8 15,-1-2-1-15,2 1 1 16,0-1 0-16,2-1-1 15,0 1 0-15,0 1-5 16,6 0 5-16,8 1-1 16,3 3-4-16,3-1 5 0,2-3-1 15,2 2 1 1,0-1 1-16,1-1-2 0,-1-3 1 16,2-4 0-16,-2-1 1 15,-1-5-2-15,-1-3 2 16,-2-1-1-16,1-1 1 15,-4-2-1-15,-3-2 1 16,0 2 0-16,-1-3-15 16,-1 1-16-16,0 3-44 15,-1 5-96-15,-1 0-177 16,-5-2-406-16</inkml:trace>
  <inkml:trace contextRef="#ctx0" brushRef="#br0" timeOffset="9415.5874">3822 8713 916 0,'0'0'234'0,"0"0"-27"15,0 0-52-15,0 0-63 16,0 0 10-16,0 0-22 16,55-35 11-16,-24 17 22 15,9-5-37-15,5-4-20 16,8-2-6-16,3-2 0 16,-5-1-13-16,3 1-16 15,-2 2-14-15,-4-1 2 16,-4 4-2-16,-5 2-6 15,-6 4 0-15,-5 4-1 16,-7 6 0-16,-6 1-2 16,-5 7-33-16,-2 2-58 15,-5 0-97-15,0 0-18 0,-3 17-16 16,0 1-133-16,-8 2-297 0</inkml:trace>
  <inkml:trace contextRef="#ctx0" brushRef="#br0" timeOffset="9756.5738">4071 8858 1377 0,'0'0'167'15,"0"0"-133"-15,0 0-33 0,0 0 18 16,0 0 96-16,0 0 128 16,103-51-67-16,-35 9-55 15,0-1-35-15,6-3-14 16,2-3-18-16,-9 11-20 16,3-4-9-16,-4 6 4 15,-6 3-9-15,-11 4-6 16,-12 5-8-16,-7 7-5 15,-9 6-1-15,-8 6-32 16,-2 5-79-16,-1 5-201 16,-7 10-173-16,-3 0-609 0</inkml:trace>
  <inkml:trace contextRef="#ctx0" brushRef="#br0" timeOffset="16095.3033">8587 7425 834 0,'0'0'106'16,"0"0"-80"-16,0 0 56 16,0 0-8-16,0 0-18 15,0 0-21-15,-19 7-35 16,40-3 19-16,16 2 104 15,11-1-11-15,28 1-9 16,21-2-30-16,19 0-7 16,6-4 1-16,-4 0-25 15,-7 0 2-15,-4 0 5 16,2-5 15-16,1 1-20 16,-2 1 10-16,-7 1-23 15,-5 2-9-15,-4 0-1 0,-2 0-5 16,-2 7-9-16,-2 3-1 15,-1-3-5-15,-1 3 1 16,2-2 4-16,4-2 1 16,1 2-6-16,-2-4 12 15,2 0-11-15,-3-1 5 16,-1 0 0-16,1 0 4 16,-1-2-10-16,-1 2 6 15,-1 0 3-15,-14-1-8 16,-11 1 4-16,-15-2 3 15,-2 2-2-15,8-3 2 0,7 0 0 16,11 0-2 0,-1 0 5-16,-1 0 6 0,2 3-8 15,-3-3-1-15,-2 0 3 16,0 1-3-16,1 1 0 16,1 1 3-16,-1-2-2 15,4 1-7-15,0-2 13 16,1 0 4-16,2 0-3 15,2-5 3-15,1-5-7 16,1-1 6-16,0 0 10 16,1 0 0-16,0 0 0 15,-3 0-7-15,-4 0 11 16,-6 0 0-16,-3 1-11 16,-2 0-4-16,-6 2 9 15,-2 0-5-15,0 1-4 0,-4 1 3 16,-3-1-2-16,-4 4-10 15,-4 0 12-15,-8 0-4 16,-4 2 0-16,-6 0 1 16,-6 1-3-16,-6-3-1 15,0 3-4-15,-5 0 1 16,-1 0-1-16,0 0 5 16,0 0-14-16,0 0 10 15,0 0-11-15,0 0-15 16,-9 0-20-16,-19 7-71 15,1 3-137-15,-7-2-423 0</inkml:trace>
  <inkml:trace contextRef="#ctx0" brushRef="#br0" timeOffset="48742.26">5190 13791 727 0,'0'0'111'0,"0"0"-66"0,0 0 27 16,0 0 48-16,0 0-14 15,-17 0-14-15,17 0-21 16,0 0-27-16,0 0-11 16,0 0-17-16,0 0-4 15,0 0-12-15,11 0 1 16,6 9 31-16,9 1 23 15,6 2 16-15,6 5-29 16,4-1-12-16,4 1-10 16,3 0-4-16,6 2 26 15,7-2-12-15,6-1 8 16,13 1-18-16,-8-3 6 16,6 1 4-16,-3-2-2 0,-15-1-6 15,8 1-8-15,-4-2 2 16,1 0 2-16,7-1 20 15,-1 0 3-15,2-4-3 16,1 0-11-16,-2-2-17 16,4-1 6-16,-4 0-5 15,0-2-3-15,1-1 0 16,0 1 1-16,-1-1 0 16,-2 0 2-16,-6 0-3 15,-7 0-8-15,-4 0 8 16,-5 0-7-16,-4 0 8 15,1 0-8-15,-3 5 6 0,2 0 1 16,0 1-1 0,1-4 6-16,2-1 2 0,4-1-1 15,0 0-4-15,3 0 3 16,-1 0-1-16,1 0-3 16,0-3 1-16,1-1-8 15,-3-3 4-15,0 2-6 16,-1-2 0-16,1-1 11 15,1 2-5-15,-3-5 5 16,2 2 3-16,1-4-4 16,0 1 8-16,-2-2-8 15,3 0 8-15,0 1-1 0,2 0-16 16,0 3 12 0,-2 2-5-16,-2 1-2 0,0 0 1 15,-1-1-5 1,-2 3 5-16,0-2 1 0,1 0 3 15,0 0 3-15,2-1-13 16,1 2 12-16,-1-2-13 16,0 1 8-16,5-1-2 15,-1-1-5-15,1 0 5 16,0-2-5-16,-1 4 0 16,-2-3 0-16,-3 4 0 15,0 2 0-15,0 0 0 16,-2 4 0-16,2 0 0 15,-3 0-1-15,1 0 2 0,-1 0-2 16,1 0 0-16,0 8 0 16,2-2 0-16,1 1 0 15,2-2 0-15,1 0 0 16,2 2 2-16,2-2-2 16,-1-2 2-16,3 1-2 15,-1-3 0-15,1 3 0 16,1-4 0-16,2 0 1 15,3 0-2-15,-1 0 2 16,16 0-1-16,13-2 1 16,15-3 0-16,-11 1 1 15,-20 2 4-15,-20 1 3 16,-11 1-2-16,3 0 7 16,10 0-5-16,6 0 1 15,-3 0 5-15,-2 0-14 0,0 0 31 16,-4 0-23-16,-2-2 4 15,-2-1 13-15,-3 0-10 16,-4-1-3-16,-3 0 7 16,-7 0-5-16,-8 0-9 15,-6 1-5-15,-7 3 6 16,-4-2-5-16,-6 1 7 16,-1 1-2-16,-1-2-5 15,-2 2-2-15,-3 0 1 16,3 0-1-16,-3-1-5 15,0 1-31-15,0 0-46 0,0-1-85 16,0 1-127 0,0-2-664-16</inkml:trace>
  <inkml:trace contextRef="#ctx0" brushRef="#br0" timeOffset="58240.0574">11676 13941 506 0,'0'0'69'15,"0"0"-56"-15,0 0 3 16,0 0 72-16,0 0 16 16,90-39-10-16,-63 28-31 15,1-4 14-15,5 3-9 16,0-2-16-16,1 1 16 0,0-2 19 15,1 1-12 1,-1 2-18-16,0-5-17 0,0-1 1 16,-1-2 10-16,0-3-22 15,0-2-4-15,0-3-6 16,0-3-2-16,1-5 9 16,1-1 11-16,-2-4-9 15,-1-3 2-15,-4-2-2 16,-5 0-2-16,-3 0-4 15,-6-1 22-15,-5 2-1 16,-5 0 5-16,-4-1-3 16,0 1-11-16,0 2 10 15,0-1-22-15,-6-1-5 16,-5-2 0-16,-2-1-6 16,-3-5-3-16,0-2-2 0,-2 1 3 15,-3 1-8-15,-3 6 8 16,-4 5 16-16,-4 5 5 15,-4 4-2-15,-5 8-19 16,-6 2-9-16,-8 6 7 16,-6 2-6-16,-18 2-1 15,-15 2 0-15,6 3 2 16,10 0-1-16,13 5-1 16,10 2 1-16,-8-1 1 15,-8-1-2-15,2 3-1 16,2 0 0-16,-1 0 0 15,4-2 0-15,2 2 1 16,1 0-1-16,2 0 0 0,1 0 1 16,-3 0 0-16,0 0 0 15,-4 7 1-15,-3 1-1 16,1 2 0-16,0 1 0 16,3 1 0-16,3 1 0 15,2-2 2-15,7 1 8 16,3 1-1-16,3 1-8 15,1-2 5-15,3 5-5 16,2 2 0-16,0 3-1 16,3 3 0-16,-1 0 0 15,4 5 0-15,1-1 0 16,3 4 1-16,3-1-1 16,1 3-1-16,2-3 1 15,0 2 1-15,6-4 0 0,-1 2-1 16,5 0 0-16,-1-1 1 15,5 3-1-15,-1-1 0 16,3 3 0-16,0 1 0 16,3-2 0-16,4 0-1 15,1 1 1-15,0-1 1 16,0 2 0-16,11 0-1 16,3 2 1-16,3 0 0 15,5 2-1-15,5 3 10 16,4 1-9-16,7 1 7 15,2 0 1-15,5 0-2 16,3 1 15-16,4-2-4 16,4-1-1-16,7-1 14 15,3-4-3-15,17 0 2 0,13-1-2 16,17-4 2-16,2-4-6 16,-9-9 13-16,-21-10-19 15,-24-5 1-15,-9-4 5 16,-7-2 4-16,8 0-5 15,7 0 2-15,1 0-9 16,-4-5-5-16,-9 1 4 16,-5-3-6-16,-10 1-3 15,-5 1-6-15,-6-1 6 16,-4 1-4-16,-3-1-1 16,-3 0 1-16,-3 1-1 15,0 2 4-15,-3 0-5 0,-1 0-7 16,-1 0-28-1,-2 0-26-15,4 1-49 0,4-4-61 16,-3 0-121 0,0-2-356-16</inkml:trace>
  <inkml:trace contextRef="#ctx0" brushRef="#br0" timeOffset="74536.2468">12624 15237 628 0,'0'0'122'0,"0"0"-74"16,0 0 1-16,0 0 39 15,0 0 25-15,3-7 3 16,-2 4 17-16,1 2-43 15,2-2-32-15,0 0 4 16,2 2-9-16,5-2-4 16,4 0-15-16,8 2-4 15,3-2 13-15,8 1-1 16,2-1-4-16,4 0-2 16,6 2-2-16,0-2 3 0,4 2-1 15,0 1 7-15,2 0-27 16,-3 0-4-16,-3 3-11 15,-2 5 5-15,-4 1 0 16,-2 1-4-16,-3-3 7 16,-1 3-2-16,-2-3 3 15,3-3 4-15,1 0-7 16,4 0 9-16,2-4 3 16,3 0-4-16,2 0-5 15,1 0-9-15,2 1 1 16,3 2-1-16,-2 0 5 15,-1 0-5-15,-1 0 0 16,-2 1-1-16,-1-3 1 0,-3 2 0 16,-2-1-1-1,0-1 1-15,0-1-1 0,-1 0 0 16,5 0 1 0,0 0 0-16,4 0 8 0,3 0-8 15,6-1 0-15,0-5 6 16,3 1-6-16,2-1 7 15,3 0-1-15,-1-4-5 16,2 1-1-16,1-2 8 16,-3-1-9-16,-1 1 6 15,-3 1-5-15,-4 3 0 16,-2-1 0-16,-2 4-1 16,-1 1 0-16,-4 1 1 15,1-1-1-15,1 1 1 16,1-2-1-16,1-1 0 0,3-1 0 15,2-1 0 1,3 0 1-16,2-2 15 0,6-3 15 16,2-1-21-16,16 1-8 15,13 0 5-15,-10 2-5 16,-8 5-1-16,-14 3-1 16,-16 2 6-16,9 0-6 15,5 0-1-15,-4 0 1 16,-3 0 1-16,-1 0 0 15,1 0 6-15,0 0 0 16,0 0 1-16,1-4 2 16,2-1 5-16,3-3-5 15,-2 1-4-15,0-1 0 16,5 5-6-16,0-1 1 0,-1 2 5 16,3 2 3-16,-3 0-8 15,-2 0 1-15,-3 0-2 16,-2 0 0-16,-3 4 0 15,0 1 0-15,0 1 1 16,-1-1 0-16,4-1-1 16,-3 1 9-16,4-1 0 15,-3 1 0-15,3 1-7 16,-3 0 6-16,1-1-7 16,-1 2 7-16,1-1-2 15,4-1 0-15,-1 1 4 0,2-2-10 16,2 3 2-16,-2-4 6 15,1 2-7-15,-2-3 6 16,3 2-7 0,0 0 0-16,1-3 1 0,1 0 5 15,3 1-5-15,-1-1 5 16,1 2 1-16,0-1 1 16,-3 0-7-16,-1 1 5 15,-2 0 2-15,0-1-2 16,0-1 3-16,-1 2 5 15,1-1 4-15,-6 2 1 16,-1 1-10-16,-4 0-8 16,-2 1 0-16,-4-1 10 0,0 1-5 15,-3 0 4 1,-2-1 1-16,-1 1 2 0,-1-3 3 16,-1 0-1-16,-4 0 2 15,0-3 8-15,-5 3-4 16,-6-3-3-16,-8 0 0 15,-4 0-3-15,-6 0-4 16,-5 0 0-16,-1 0-10 16,0 0 5-16,0 0-6 15,-7 0-20-15,-49-3-27 16,3-3-126-16,-15-4-338 0</inkml:trace>
  <inkml:trace contextRef="#ctx0" brushRef="#br0" timeOffset="77740.9147">11802 16525 1008 0,'0'0'405'16,"0"0"-360"-16,0 0-45 16,0 0 0-16,0 0 68 15,0 0 25-15,118 10 9 16,-69-8-39-16,6-2 10 16,6 3 7-16,2-1-8 15,5 1-9-15,14 3-16 16,17-1-16-16,23 1-4 0,11-3 21 15,2-2 40 1,1-1-40-16,-8 0-22 16,2 0 0-16,-4 0-11 15,-7 0-4-15,-8 0-4 0,-4 0-4 16,-7-2 7 0,-2-1-2-16,-3-1 2 0,-4-1 7 15,-4 0 3-15,1-2-2 16,0-1-6-16,0 1 12 15,-12 2 0-15,-15 0-6 16,-16 1 8-16,-3 1-2 16,1 1-1-16,2-1-3 15,2-2-3-15,-9 2 2 16,-7 2-11-16,-7 0 4 16,-8 1-11-16,-7 0 0 0,-3 0-1 15,-3 0 0-15,-3 0 1 16,0 0-1-16,0 0-27 15,0 0-67-15,-16 5-17 16,-5 5-110-16,-7-3-446 0</inkml:trace>
  <inkml:trace contextRef="#ctx0" brushRef="#br0" timeOffset="104404.771">12439 16545 1232 0,'0'0'0'0,"0"0"0"15,0 0 0 1,83 0 58-16,-42-5 19 0,4-3-3 16,5 3-25-16,7 1 23 15,1-1-16-15,1 5-15 16,1 0-6-16,-2 0 5 15,-3 0-17-15,-3 9-11 16,-2 1-5-16,-3 0 0 16,0-1 3-16,-1 0 7 15,-3-3 10-15,-3-1-8 16,-2-2-1-16,-4-3-8 16,0 0 8-16,-1 0 10 15,0-9 4-15,3-4 0 16,0-4-5-16,1-3-13 0,0-2-2 15,1-2-4-15,0-2 4 16,1-3-3-16,1 0 1 16,-1 0 4-16,1 0-1 15,-4 0 4-15,-1 2-5 16,-3 0-4-16,-2 0 8 16,-3-1-7-16,0-1-2 15,-3-5 2-15,-5-2 1 16,0-3 1-16,-5-2 2 15,1-2 3-15,-5 1 5 16,2 3-6-16,-3 0 7 16,-1 3-12-16,-2 4-1 15,1 3 0-15,-4-1-8 0,-3 3 8 16,0-2-2-16,0 2 1 16,-3-2 5-16,-9 2-1 15,-3-5-3-15,-6 1-8 16,-2-2 1-16,-6-4-1 15,-5-1 0-15,-5-3 0 16,-4-3 0-16,-5 0 0 16,-3 1 0-16,-1 0-1 15,-5 2-1-15,1 0 0 16,-2 3 1-16,2 0 0 16,0 1 0-16,1 4 1 15,1 2 0-15,0 1 0 16,-1 5 5-16,-2 2-6 15,1 3 2-15,-4 2-1 0,2 1 5 16,2 0-5-16,-2 2 0 16,0-1 0-16,1 2 0 15,1 1 0-15,1 3 0 16,-2 2 0-16,3 1-1 16,-1 6 0-16,0-1-8 15,2 2 8-15,3 0 0 16,4 0 0-16,1 0 0 15,2 3 0-15,4 4-1 16,3 1 1-16,2 1 0 16,-2 0 0-16,3 4 0 15,-1-1-1-15,1 5 1 0,-3 0 0 16,2 2-1 0,0 3 1-16,-3 6-1 0,2 2 0 15,1 0 1 1,0 3-1-16,2 3 1 0,2-2-2 15,4 2 1-15,0-3 0 16,5 3 0-16,2-1-4 16,2 2 4-16,7 1 1 15,1 1-1-15,7 0 0 16,1 2 1-16,1 1 0 16,0-3-1-16,0 1 1 15,3 2 0-15,3 0 1 0,2 3-1 16,2 2-2-1,-1 5 1-15,1 1 0 0,2 4 0 16,0 5 0-16,4 2 1 16,0 0-1-16,3-4 0 15,0-2 1-15,4-4 0 16,2-4 0-16,3-1 0 16,4-3 0-16,2-3 1 15,5 1 0-15,2-1 1 16,4-1 5-16,1-1 5 15,-1-2-11-15,1-2 10 16,1-2-10-16,0-1 7 16,0-5 1-16,3-3-8 15,-2-3 8-15,1-5 3 16,0-2-3-16,-2-3 1 0,0-5-1 16,-2 1 3-16,0-8 3 15,0-1-2-15,-1 0-2 16,-1 0 8-16,4-5-1 15,-4-1-9-15,-1-1 6 16,-3 0-5-16,0-2 2 16,-5 1-5-16,2 2 4 15,-2-2-10-15,0-3 8 16,0 2 2-16,-1-4 4 16,-1-1 1-16,-4 0 2 15,-1 2-5-15,-7-2 1 16,0 3-7-16,-2 2 2 15,-5 0-1-15,0 1-2 0,0-1-1 16,-2 1-4 0,-4 1 0-16,-1 2 0 0,0 2-1 15,-2 3-75-15,-1 0-114 16,-3 0-525-16</inkml:trace>
  <inkml:trace contextRef="#ctx0" brushRef="#br0" timeOffset="108758.7342">13609 16372 973 0,'0'0'330'16,"0"0"-330"-16,0 0 0 16,0 0 0-16,0 0 45 15,0 0 12-15,90-78-24 16,-65 60-7-16,2-1 11 16,0 2 13-16,-1-1-15 15,0 2-11-15,-4 1-10 16,-3 3-12-16,-3 4-1 15,-4 2-1-15,-2 3-37 16,-4 3-64-16,0 0-70 16,-6 0-37-16,0 6-61 0,0 3-111 15</inkml:trace>
  <inkml:trace contextRef="#ctx0" brushRef="#br0" timeOffset="109038.4229">13704 16481 447 0,'0'0'583'0,"0"0"-515"15,0 0-39-15,0 0 49 16,0 0 41-16,0 0 11 15,0 0 2-15,65-36-78 16,-41 16-7-16,1 0 14 16,-1 1-36-16,0 0-25 15,-3 4-4-15,1 4-59 16,-7 3-115-16,-4 5-213 0</inkml:trace>
  <inkml:trace contextRef="#ctx0" brushRef="#br0" timeOffset="138492.7279">20406 15863 1881 0,'0'0'469'0,"0"0"-444"16,0 0-25-16,0 0-14 15,0 0 14-15,-58 125 10 16,58-49 23-16,9-4-5 16,3-9-14-16,2-15-8 15,1 8-5-15,3 6 0 16,1-6-1-16,0-5-36 0,1-11-73 15,-5-12-91-15,0-28-110 16,-6-3-185-16,-6-22 126 0</inkml:trace>
  <inkml:trace contextRef="#ctx0" brushRef="#br0" timeOffset="138717.3573">20392 15931 933 0,'0'0'588'15,"0"-74"-484"-15,0 36 31 16,7 1 3-16,11 9-4 15,5 8-42-15,6 7-51 16,4 7-16-16,-2 6-12 16,-3 0-2-16,-2 7-10 15,-8 12 6-15,-8 5 1 0,-7 4 29 16,-3 7-12-16,-8 3-15 16,-17 7-10-16,-6-1 0 15,-7 3-39-15,2-4-60 16,0 4-127-16,11-13-98 15,11-12-452-15</inkml:trace>
  <inkml:trace contextRef="#ctx0" brushRef="#br0" timeOffset="139805.8306">20861 15866 1758 0,'0'0'202'16,"0"0"-165"-16,0 0 100 16,0 0-14-16,0 0-64 15,0 0-32-15,-81 28-12 16,67 3 11-16,2 2 20 16,3 2-6-16,6 1-19 15,3-6-11-15,0 1-8 16,14-8-2-16,8-5-7 15,2-6-24-15,4-10-9 16,2-2-17-16,-2-7-31 16,-5-18-29-16,-2-12-36 15,-9-8 5-15,-5-3 31 16,-7-2 68-16,0 1 49 0,0 9 42 16,-7 4 35-1,1 10 30-15,0 7-8 0,4 7-9 16,2 6-20-16,0 6-31 15,0 0-39-15,2 11 1 16,11 10 25-16,3 7 13 16,5 7 6-16,-1 2 4 15,5 0-20-15,2-1-12 16,1-3-10-16,2-7 1 16,3-6-1-16,3-11-1 15,5-9-6-15,0-6-2 0,4-23-51 16,-1-13-49-1,-5-8-50-15,-4-8-62 0,-12 4 72 16,-7 3 82-16,-7 5 60 16,-5 10 1-16,-4 7 55 15,0 5 39-15,0 9 52 16,-2 5-26-16,-3 6-3 16,2 4-42-16,-1 0-48 15,-2 6-19-15,-1 12-9 16,-1 6 0-16,1 4 0 15,1 3 0-15,6 0 0 16,0 2 0-16,7-4 1 16,13 0-1-16,7-6-1 15,10-7 0-15,6-6-34 0,2-9-35 16,3-1-64-16,-4-15-69 16,-5-9-19-16,-11-6-43 15,-11-2 14-15,-10-1 173 16,-7 2 78-16,0 3 148 15,-13 3 54-15,-3 5 16 16,-2 3-50-16,4 5-16 16,4 4-36-16,2 4-17 15,4 4-46-15,1 0-34 16,-2 0-19-16,1 11 0 16,-1 7 0-16,2 6 0 15,2 2 7-15,1 2 10 16,0 2-4-16,4 0-3 15,13-4-4-15,1-3 0 16,6-4-5-16,1-5 9 0,3-9-10 16,0-5 0-16,1 0-10 15,-5-15-6-15,3-9-1 16,-3-6-17-16,-5-3 2 16,-6 1 11-16,-5 4 11 15,-1 4 9-15,-5 5-1 16,-2 6 2-16,0 6 10 15,0 2 18-15,0 4-1 16,0 1-16-16,0 0-11 16,0 0-11-16,6 0-6 15,7 4 6-15,8 3-5 16,7-2-28-16,5 1-105 16,21-6-47-16,-9 0-67 15,-5 0-493-15</inkml:trace>
  <inkml:trace contextRef="#ctx0" brushRef="#br0" timeOffset="140803.1865">22204 15504 1279 0,'0'0'214'0,"0"0"-27"16,0 0-15-16,0 0-108 16,0 0-30-16,0 0-19 15,0 0 36-15,6 30 30 16,3-12-27-16,1 0-21 15,-2-1-8-15,1-1-9 16,-1-3-10-16,-3-3-6 16,0-3 1-16,-2-3-1 0,-3-4-16 15,0 0 2-15,0-4 14 16,0-13-6-16,-5-6-10 16,-3-8 9-16,3 2 5 15,2 0-4-15,3 3 6 16,0 6 12-16,0 6 13 15,7 3-14-15,2 4 14 16,0 6-18-16,4 1 0 16,0 0-6-16,4 8 10 15,0 6 5-15,2 3 21 16,-2 3-18-16,4 0-1 0,-2-1-2 16,-4 1-8-1,1-4-2-15,-6-1-5 0,0-5-1 16,-3-4 1-16,-4-6-1 15,4 0 8-15,-1-3 14 16,1-13-10-16,6-3-6 16,-1-4-6-16,-2 2 0 15,4 3 1-15,-4 3-1 16,0 1 0-16,-1 6 0 16,0 3 0-16,-1 4-6 15,4 1 4-15,1 0-4 16,5 0 5-16,4 4 1 15,3 6 5-15,3-6-5 16,2 4 1-16,1-6 0 16,0-2-1-16,-2 0-1 0,-3 0-31 15,-4-12-11-15,-2-7-8 16,-8-1 2-16,-4-6 4 16,-2-1 14-16,-3-2 17 15,-3 5 13-15,0 0 1 16,-2 4 8-16,-7 5 48 15,0 4 17-15,0 6-21 16,0 5-24-16,2 0-19 16,-2 2-9-16,-3 15 1 15,3 0 13-15,3 7 8 16,4 0-4-16,2 0-8 16,2 0-1-16,16-1 1 15,7-5 2-15,8-5-1 16,4-5 14-16,2-8 0 15,1 0-6-15,-1-7-19 0,-5-12-20 16,-8-9-6-16,-7-8-8 16,-8-8-13-16,-7-7 5 15,-4-7 5-15,-9-7 10 16,-10-1 5-16,-5 1 22 16,0 12 2-16,5 12 61 15,5 14 14-15,7 14-2 16,4 12-25-16,3 1-50 15,0 20-7-15,12 13 7 16,10 7 14-16,5 7 6 0,3 1 2 16,1-4-13-1,-1-2-3-15,-5-3-5 16,-2-3-1-16,-4-5-79 0,-11-6-80 16,-4-10-203-1,-4-10-498-15</inkml:trace>
  <inkml:trace contextRef="#ctx0" brushRef="#br0" timeOffset="140956.3129">23015 15150 1554 0,'0'0'19'0,"0"0"-14"0,121-29-5 15,-46 9-13-15,-11 5-176 16,-12 0-416-16</inkml:trace>
  <inkml:trace contextRef="#ctx0" brushRef="#br0" timeOffset="141756.5686">23492 15068 546 0,'0'0'81'16,"0"0"64"-16,0 0-5 15,0 0 22-15,0 0-70 0,0 0 28 16,58-92-4-16,-58 71 5 16,0 2 8-16,-2 6 42 15,-7 6 47-15,-4 7-116 16,-2 0-45-16,-4 9-11 15,-1 13 18-15,2 8 4 16,1 4 3-16,4 2-7 16,9-1-18-16,4-1-19 15,0-6-6-15,15-4-11 16,9-5-7-16,4-12 6 16,5-7-3-16,1 0 12 15,3-22-18-15,-1-9-21 16,-6-12-43-16,-5-7-16 15,-10-4-15-15,-9 1 19 16,-6 6 51-16,0 14 15 0,-3 11 10 16,-7 12 14-16,-4 8-14 15,4 2 0-15,2 7-7 16,2 13 5-16,5 6 1 16,1 5 1-16,0 3 3 15,2 5 16-15,11-3 14 16,3-2 4-16,4-1 10 15,1-4-4-15,7-5-25 16,0-6-9-16,2-8-2 16,3-8-7-16,-1-2-14 0,0-19-21 15,-4-11-39-15,-4-11-49 16,-8-7-68-16,-6-5-46 16,-6-1 156-1,-4 4 81-15,0 11 117 0,-12 11 63 16,3 11-6-16,0 12-73 15,0 5-47-15,3 1-34 16,2 17-9-16,2 7 6 16,2 3 4-16,0 5-2 15,12-1 6-15,9 1 0 16,1-2-13-16,1-1 3 16,-1-3-1-16,-1-2 2 15,-2-3-10-15,-7 3 0 16,-7-3-5-16,-5 1 0 15,-8 0 13-15,-25 0 1 0,-28 3-8 16,-30-2-7-16,-19-12-95 16,15-5-175-16,24-7-538 0</inkml:trace>
  <inkml:trace contextRef="#ctx0" brushRef="#br0">23492 15738 1077 0,'0'0'239'16,"0"0"-34"-16,0 0 3 16</inkml:trace>
  <inkml:trace contextRef="#ctx0" brushRef="#br0" timeOffset="145678.7406">22649 14495 789 0,'0'0'208'15,"-81"8"-157"-15,26-2-21 16,-11 2 67-16,-1 1 31 15,-16 2-46-15,-12 5-32 16,-18 3-21-16,-11 1 10 16,-5 1-6-16,5 0 11 15,6 0 4-15,3 6 38 16,3 3-19-16,2 5-23 16,-7 5-7-16,-5 2-17 0,0 4-14 15,-7 2-3 1,-7 1 12-16,-1-1 2 0,-7 2 4 15,-2 1-7-15,-2 4-8 16,8 5 2-16,7 0 11 16,14 2-2-16,14 0 5 15,8 2-7-15,18-8-4 16,17-6-2-16,14-10-8 16,10 4-1-16,-3 18-5 15,1 25 4-15,9 24 0 16,13-11 1-16,17-18-1 15,1-23 1-15,17-7-1 0,20 21 0 16,17 18 0-16,13 11 0 16,-6-17 1-16,-12-22 0 15,-13-21 0-15,3-1 0 16,7 7-1-16,23 12 1 16,29 2-1-16,26-8-1 15,15-15 2-15,7-20 21 16,3-19 35-16,2-22 11 15,7-18-16-15,6-10-9 16,-2-3-5-16,-5-3-4 16,-5 7-3-16,-4 3-2 15,-7 2-6-15,-8 5-3 16,-4 5-2-16,-7 3-11 16,-9 6-6-16,-7 2 1 0,-7 5-1 15,-4 0 1-15,-2-1-1 16,-1 1 5-16,-1-1-4 15,0 0 7-15,2-1 2 16,-4 3-2-16,1 0 7 16,-6 1 0-16,-12 3-2 15,-14 1-1-15,-12 1 0 16,-4-2-2-16,9-2 5 16,3-5 7-16,14-3-1 15,-2-2-1-15,0-1-5 16,-2 0 2-16,-3-1-15 15,-4 1 10-15,-4 3-3 16,-6-1-8-16,0 4 0 16,0 0-1-16,-1 0 2 0,0 2-1 15,2 1 8-15,-6 0-8 16,-2 1 0-16,-6 2 0 16,-6 2 5-16,-2-1-6 15,-4-1 1-15,1-1 7 16,-3-5-7-16,-2 0 7 15,2-3-7-15,0-2 1 16,-1-1 4-16,0 2-6 16,-2 0 1-16,5 3 0 15,-3 3-1-15,3-1 0 16,-2 2 0-16,-4 0 1 16,-2 0 7-16,-3 0-6 15,-2-5-1-15,-1 1 0 16,0-1 5-16,-1 0-6 0,-4 0 0 15,-2 2 0-15,-1 2 1 16,0 0 0-16,0 0-1 16,-3 1 0-16,-7-1-1 15,1-1 0-15,-2 2 0 16,0-4 1-16,0 2-1 16,2 1 0-16,-1 1 1 15,2 1 0-15,-1 0 0 16,0 2 0-16,0 1 0 15,2-1-1-15,-2 0 0 16,-1 0 1-16,-1 0-6 0,0 0-1 16,-2 2-1-16,1-1 2 15,-2-1 5-15,0 0-8 16,-1 2 8-16,0-2 0 16,-1 1 1-16,-1 0-1 15,0 0 0-15,-4 0 0 16,1 0-6-16,-2 3-2 15,0-4 0-15,0 3 7 16,-1-1 1-16,2 0-1 16,4 0 1-16,-4 1 1 15,2-1-1-15,1 0 0 16,-3 1 0-16,-1 0 0 16,-1 0-5-16,-3-2-4 15,-3 2-6-15,-1-3 5 16,1 2 5-16,-3-2 5 0,1 0-5 15,1 1 5-15,2 2 1 16,0 0 0-16,-1-1-1 16,1 1 0-16,3 1 1 15,-2-1-1-15,-2 0-4 16,3-2 5-16,-3 1 1 16,1-4-1-16,-2-1-1 15,1 0 1-15,0-1 0 16,-1 1 0-16,0 3-1 15,-1 2 1-15,-1-3 1 16,-2 3-1-16,-3 3-1 16,0-1 1-16,-2 2-1 15,-2-1 0-15,4 2 0 0,0-1 1 16,3 2 0-16,2-2-1 16,4 3 1-16,1 0 0 15,1 3-1-15,3-1 1 16,-1 1-1-16,0 2 0 15,-1 0-1-15,-2 0-5 16,2 0 6-16,-2 0-1 16,4 0-4-16,0 0 5 15,-1 5-6-15,0 2 1 16,1 0 5-16,-2 0 1 16,1 1 0-16,0-3 0 15,1 1-1-15,3-3-4 0,1 2 4 16,2 1 1-16,0-2-1 15,0 0 0-15,2 4 0 16,-4-2 0-16,4 2 0 16,-3 1 0-16,1 2 0 15,0 1-1-15,3-1-5 16,1 2-51-16,-1-6-76 16,4 0-223-16,1-7-1200 0</inkml:trace>
  <inkml:trace contextRef="#ctx0" brushRef="#br0" timeOffset="167338.0481">21683 16409 441 0,'0'0'599'0,"0"0"-494"15,0 0 53-15,14-27-52 16,4 14-38-16,11-3 22 15,6-2-43-15,7-2 0 16,5 0 14-16,1-2-13 16,4 3-8-16,-1-2-24 15,-4 4-6-15,0 2-3 16,-7 2-5-16,-4 4-1 16,-8 2-1-16,-4 3-25 15,-7 3-77-15,-8 1-77 16,-6 0-117-16,-2 1-17 15,-1 6-202-15</inkml:trace>
  <inkml:trace contextRef="#ctx0" brushRef="#br0" timeOffset="167648.4032">21689 16511 1061 0,'0'0'206'0,"0"0"-131"0,0 0 85 16,91-20-22-16,-46 3-33 15,6 2-19-15,4-3-32 16,-1 2-10-16,-3-3-1 15,-4 4-15-15,-2 1-15 16,-6 3-7-16,-5 3-6 16,-8 2-55-16,-6 6-109 15,-6 0-120-15,-10 0-405 0</inkml:trace>
</inkml:ink>
</file>

<file path=ppt/ink/ink1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11.375" units="1/deg"/>
          <inkml:channelProperty channel="T" name="resolution" value="1" units="1/dev"/>
        </inkml:channelProperties>
      </inkml:inkSource>
      <inkml:timestamp xml:id="ts0" timeString="2021-11-14T06:27:56.050"/>
    </inkml:context>
    <inkml:brush xml:id="br0">
      <inkml:brushProperty name="width" value="0.05292" units="cm"/>
      <inkml:brushProperty name="height" value="0.05292" units="cm"/>
      <inkml:brushProperty name="color" value="#FF0000"/>
    </inkml:brush>
  </inkml:definitions>
  <inkml:trace contextRef="#ctx0" brushRef="#br0">6094 3838 530 0,'0'0'85'15,"0"0"13"-15,0 0 27 16,0 0-3-16,0 0-19 16,-14-33-15-16,5 24 19 0,0 1-28 15,0-1-8 1,0 1-9-16,-1-3-10 0,2 3-4 15,-2-1 9-15,-2 1-10 16,-3-2-2-16,-4 2-7 16,-4-2-13-16,-5-1 14 15,-2 2 5-15,-4 1-4 16,-2-1 27-16,-3 2-26 16,-1-1-16-16,-8 5-9 15,-2 0 3-15,-7 3-9 16,-3 0 1-16,-16 0-10 15,-18 6 11-15,6 9-5 16,11-1-7-16,7 2 1 16,16 1-1-16,-9 3 2 15,-10 3-1-15,6 2-1 16,-3 1 1-16,1 2 1 0,-1 3-2 16,0 1 0-16,3 3 0 15,1 0 1-15,5 3-1 16,3 0 1-16,1 5 0 15,1 3-1-15,0 2 1 16,1 5 0-16,1 5-1 16,2 3 0-16,-2 14 0 15,7-6-1-15,5 2 2 16,0 9-2-16,14 5 1 16,10 25-6-16,11 9 5 15,9-6 1-15,28-2-1 0,9-10-1 16,15-2 2-16,7 3-1 15,5-3 1-15,7-7 1 16,1-7 0-16,-10-15 1 16,-9-17-2-16,11 6 0 15,12 7 0-15,16 7-1 16,13 6 1-16,-22-18 0 16,-21-19 1-16,-16-9 7 15,0-3-7-15,8 6 11 16,12 3-2-16,18 9-4 15,16 1 7-15,12-2 18 16,0-10 9-16,-8-12-1 16,-24-12-10-16,-23-13-7 15,13 0 5-15,10-7 0 0,15-13 2 16,12-8 23-16,-9-6-4 16,-8-2-23-16,5 2 0 15,0-1-4-15,3 1-7 16,-3 1-2-16,3-4 5 15,0-4 4-15,-2-4-9 16,-1-8-1-16,-16 5 2 16,-16 6 3-16,-17 8-8 15,-6 0 1-15,4-7-2 16,8-5 5-16,6-8 0 16,-1 0 3-16,-1-2 0 15,-1-5-3-15,-6 3-11 0,-5-3 8 16,-6 1-1-1,-5-4 1-15,0-11-2 0,0-15 5 16,0-19-7-16,-2-5-5 16,-6 3 0-16,-10 14 0 15,-4 12 0-15,-9 5 0 16,-2 0 1-16,-2-2 0 16,0 2 7-16,0 12-8 15,-8 11-1-15,-9 12 0 16,-7 2 1-16,-9-12 0 15,-16-15 1-15,-24-25 1 16,-15-12-1-16,-6-1-1 16,14 19 1-16,18 21 0 15,17 24-1-15,6 6 1 16,-7-5 0-16,-8-7-1 0,-8 0 2 16,-4 1-1-16,2 5 0 15,-3 4 0-15,4 2 0 16,-2 3 0-16,-1 5 0 15,-1 3 0-15,0 4 0 16,-2 1 0-16,-1 6 0 16,-1 4-1-16,2 4-4 15,0 5 3-15,1 3-3 16,1 0 3-16,-2 9 1 16,-1 4-1-16,-2 4 1 15,1 0 0-15,-2 0 0 16,4 4 0-16,5-1-1 15,3 0 1-15,3 3 0 0,1 2 1 16,4 2-1 0,-2 4 0-16,2 2-1 0,-2 2-16 15,-3 5 8-15,3 1 3 16,0 1-1-16,0 0 5 16,3-1 1-16,4-1-8 15,4-4 8-15,8-3 0 16,3-5-5-16,8-3 5 15,2-3-14-15,7-2 12 16,3-4-12-16,2-2-4 16,3 0-29-16,1 1-19 15,1-1-12-15,2 3-38 0,4 11-57 16,0-4-175 0,0-4-246-16</inkml:trace>
  <inkml:trace contextRef="#ctx0" brushRef="#br0" timeOffset="14484.6383">13066 4845 825 0,'0'0'132'16,"0"0"-103"-16,0 0-28 16,0 0-1-16,-52-4 36 15,39-1 21-15,0-1 25 16,0 0-25-16,-1-1 14 16,0-1-18-16,-3-1-3 15,1 1-26-15,-6-1 14 16,0 0 9-16,-2-2 8 0,-2 2 7 15,0-2-9 1,-1 2-20-16,-2-1 17 0,1 1 29 16,-2-1-41-16,-3 0-22 15,1 0 15-15,-4-4-3 16,-3 2-5-16,0-1-7 16,-3 0 3-16,-2 1 16 15,0 0 21-15,1-1-25 16,-2 4-16-16,2 1 1 15,1-1-3-15,2 2 6 16,0 1-1-16,3 2 0 16,-2 1-5-16,-2-1-5 15,2 3 2-15,-3 1 0 16,1 0-1-16,-2 0-1 16,-2 0-6-16,-1 1 4 0,-3 8-5 15,-2 1 0-15,-3 2 0 16,-2 4-1-16,2 0 7 15,-4 0-7-15,0 2 0 16,5 2 1-16,3 0 0 16,2 2 0-16,7-3 0 15,5-1 1-15,1-1-1 16,5 1 0-16,4-2-1 16,-1 1 1-16,2 1-1 15,0 2 1-15,3-1 0 16,0 5-1-16,4-1 0 15,-2 2-1-15,4 3 1 16,-4 3 0-16,0 5-1 0,2 0 1 16,-3 1-1-16,5-1 0 15,0-4 1-15,2 1 0 16,2-1 0-16,1-1 0 16,0 1 0-16,6 1 0 15,2 3-1-15,3 1 1 16,0 2-1-16,15 2-1 15,4 1 1-15,8 1 0 16,6-2 0-16,1-3 0 16,6-3 0-16,1-2 0 15,4-4 0-15,7-2 0 16,7 0 0-16,16-3 1 16,22 4 0-16,17-6 0 15,5-3 6-15,-3-9 0 0,-6-3-5 16,-7-4-1-16,7-3 0 15,-6 3 1-15,-15-3 11 16,-19 0-3-16,-21 0 3 16,-3 0-3-16,9-3 7 15,7-6 8-15,5-1 1 16,-3-2-3-16,-1-2-6 16,-5 1-8-16,0-1-7 15,-5-3 11-15,-1 5-12 16,-4-5 8-16,-1 0-8 15,1 1 1-15,-3-4 8 16,-1-2-1-16,-2 0-7 16,-2-3 10-16,-5 1-2 0,-1-2 3 15,-3 1 1-15,-3 1 3 16,-4 0-4-16,-3 2-1 16,-1-1 2-16,-5 0 5 15,-4-1-2-15,-2 0 1 16,-4-2 2-16,-3-1 5 15,1-3-6-15,-3 0-6 16,0 1 0-16,0 0 3 16,-3 2-6-16,-5 0 1 15,-1-1-4-15,-4 6-5 16,3 0 6-16,0 2 1 0,-5 0-2 16,2 1-5-1,-2 1 0-15,-2 2 10 0,1 0 1 16,-2 1-3-1,-4 1-3-15,-2-1 0 0,-3 1-5 16,-4-1 5-16,-4 1-5 16,0 2 0-16,-4-1 0 15,-5 1 0-15,1 0 5 16,-3 2-5-16,1 1 4 16,-2-1-4-16,2 4 2 15,0 0-3-15,5 1-1 16,2 2 0-16,3 1 0 15,2 2-5-15,3 0 5 16,5 0 0-16,-1 10-8 16,4 0-17-16,1 5-38 0,0 8-51 15,3-1-65 1,2-5-393-16</inkml:trace>
  <inkml:trace contextRef="#ctx0" brushRef="#br0" timeOffset="17766.0034">16944 4328 1187 0,'0'0'182'0,"0"0"-138"16,0 0-37-16,-105-6-5 16,72-3 14-16,-3-2 26 15,0 0 41-15,-4 0-24 16,0-1 7-16,-2 1-15 16,-3 0 22-16,0 0-15 15,-5 3-28-15,-4-1-4 0,-2 3-1 16,-7-1-1-16,-3-1 23 15,-4 2-19-15,-2 0-10 16,-4 1 6-16,3-1 4 16,-3 2 0-16,1 0-2 15,0-2-8-15,0 6-3 16,2-2-8-16,3 2-5 16,3 0 5-16,5 0-7 15,3 0 1-15,5 0 0 16,2 5 0-16,4 3 0 15,-2 1 0-15,-1 2 0 16,-2 3-1-16,0 2 0 16,-2 4 0-16,3-1 1 0,2 1-1 15,1 2 1-15,1 1-1 16,1 4 1-16,-2-1-1 16,1 4 1-16,-3-1-1 15,0 4 1-15,3 0 5 16,2-1-6-16,4 3 0 15,5-4 1-15,1 5-1 16,1 2-1-16,5 3 1 16,4 4-1-16,-1 3 1 15,4 3-1-15,2 3 0 16,4 3 1-16,4 1 0 16,6 0-1-16,5 1 1 15,2-1 0-15,0 2-1 16,11 1 0-16,8 3 0 15,6 0 0-15,6 0 0 0,7 3-1 16,11-2 1-16,20 10 0 16,23 5 0-16,20 2 0 15,7-2 1-15,-2-15 0 16,-4-14 0-16,-1-15 8 16,9-9 1-16,4-10 1 15,8-10-9-15,3-7 14 16,2-1-4-16,-1-15-1 15,-7-5 11-15,-9-3 7 16,-9-6-3-16,-6-6-9 16,-8-7 4-16,-19-1 2 15,-17 4 10-15,-12 3-3 16,-6-2 0-16,6-10-5 16,8-7-2-16,5-7-10 0,-3-1-4 15,-5 0-2-15,-4 6 0 16,-5-1 0-16,-7 6 1 15,-7 3-1-15,-5 4 9 16,-6 0-2-16,-3 1 4 16,-3 1 2-16,-3-5-5 15,0 3-3-15,-3 0-3 16,-3 0-2-16,-1 5 0 16,-1 0 0-16,-4 5 3 15,0-1-2-15,0 4 4 16,-9-1 8-16,-8 0-4 0,-5-2-2 15,-5-2-6 1,-4 1-6-16,-2 0-2 0,-2 4 1 16,1 2 0-16,1 4 0 15,2 2 1-15,1 3-1 16,3 2 0-16,4 1 0 16,0 2 0-16,1 2 0 15,4-1 1-15,-1 2-1 16,0 2 0-16,0-2 1 15,2 6-1-15,0-1 0 16,-1 4 0-16,2 2 0 16,-4 1-1-16,0 2-8 15,-2 0-13-15,-2 13-7 16,-1 4-26-16,2 4-43 16,-3 2-54-16,8-6-160 0,2-10-637 0</inkml:trace>
  <inkml:trace contextRef="#ctx0" brushRef="#br0" timeOffset="36932.9197">10348 8683 1343 0,'0'0'108'0,"0"0"-75"16,0 0-4-16,0 0 38 16,0 0 10-16,0 0 8 15,-80-40 10-15,56 29 3 16,0-3-11-16,-1 0-14 15,-1 0-28-15,-4 0-2 16,-2 2-6-16,0-2-5 0,-4 0-6 16,0 1-10-16,-2 1 5 15,-2 0-7-15,3 2 1 16,0 2 0-16,-1-1 4 16,0 1-8-16,0 0-2 15,-4-1 7-15,-2 1-3 16,-6 0-5-16,-3 1 5 15,1 2-1-15,-1-2-5 16,1 3-6-16,-2-1 7 16,3 0-8-16,-1 2 2 15,2-2 5-15,1 1 2 16,5 0 3-16,2 0-3 16,1 2-3-16,1-1-5 0,1 1 0 15,-1 2 8 1,1 0-3-16,0 0-6 0,-1 0 1 15,-2 0 0-15,5 0 1 16,-2 4 4-16,-1-1-5 16,4 4 7-16,0-3 4 15,2 2-11-15,1 1 8 16,0-1-8-16,-1 3 1 16,0 1-1-16,4-1-1 15,-1 3 1-15,4 1-1 16,1-1 1-16,2 4 0 15,0 2-1-15,2 6 0 0,2 2 0 16,0 6 0-16,-1 8-1 16,4 7 1-16,3 1 0 15,-1 6 0-15,10-1-1 16,-1 0 1-16,5 0 0 16,1-1 0-16,0-2 0 15,1-2-1-15,10-1 0 16,5 1 0-16,3-2 0 15,5 2-6-15,4 0 5 16,4 1 2-16,4 1-1 16,4-1 1-16,5-3-2 15,1-3 2-15,2 0-1 16,-1-4 1-16,4 0-1 0,3 2 0 16,1-4 1-1,0-1 0-15,5-2 0 0,0-3-1 16,1-4 1-16,0-5 1 15,-1-4 0-15,1-4-1 16,2-5 0-16,2-2-8 16,0-5 8-16,4-2 0 15,15-4 0-15,-10-8-1 16,3-5-1-16,-3-4 0 16,-14-2 2-16,4-6 0 15,-6-4 0-15,-7-3 0 16,-5-4 0-16,-4-1 0 15,-8-3 2-15,-3 1 0 16,-4-1 4-16,-7 0-5 16,-3 1 8-16,-3-1-7 0,-2 1 5 15,-5 2 4-15,-1 0-4 16,-3 2 1-16,0-1-7 16,0 0 5-16,-3-3-5 15,0 2 6-15,0 0-5 16,0 2-1-16,-4 0 1 15,-4 3-1-15,-1 2 0 16,-2 2 5-16,-2-1-5 16,-2 1 8-16,-1 3-1 15,-3-2-2-15,-1 3-5 16,-1 0 11-16,-1 1-5 16,3 2-5-16,-5 2 5 15,2 1 3-15,-1 5-4 0,1 0 6 16,-1 1-6-16,1 2 2 15,2 3 1-15,1 2-2 16,3 2-5-16,1 4 11 16,2 3-5-16,-1 0-7 15,2 0 1-15,-1 0-2 16,1 0 1-16,-3 7-1 16,3-1-6-16,-1 3-3 15,2 1-41-15,2 1-48 16,4 4-42-16,4 9-125 15,1-3-288-15,0-2-484 0</inkml:trace>
  <inkml:trace contextRef="#ctx0" brushRef="#br0" timeOffset="45077.2859">14838 8323 1104 0,'0'0'93'16,"0"0"-70"-16,0 0-22 0,0 0 80 15,0 0 17-15,0 0-13 16,-83-17-16-16,71 12 6 15,0 1-14-15,0 0-3 16,1 0 4-16,1 0-13 16,-3-1-3-16,1-1-2 15,-4 2-6-15,1-1-4 16,-5 0-6-16,2-1-8 16,-3 2-1-16,-2 0 1 15,-4-2 4-15,-3 2-6 16,-1 0 1-16,-4-2 3 15,-2 1-6-15,-1-1 3 16,-1-1 1-16,-3-2 0 16,-3 3-8-16,0-2-6 15,-2 0 3-15,0-1 3 0,0 2 3 16,2 0-4-16,-1 1 4 16,4-1-13-16,3 4 5 15,0 0 5-15,4 1-6 16,2 2 1-16,0 0-5 15,1 0-1-15,0 0 7 16,-1 0-7-16,0 0 7 16,-2 0-7-16,3 0 2 15,-1 0 6-15,3 0 0 16,3 0-3-16,-1 3 0 16,6-1-6-16,-1 0 11 15,1 1-4-15,2 0-6 16,0 0 5-16,-4 1-5 0,4 0 1 15,-4 0-1-15,2 3 0 16,-2 1 0-16,2 1-1 16,-2 0 1-16,-1 3 0 15,1-2 0-15,3 5 0 16,-2-1-1-16,3 1 0 16,2 1 1-16,-2-1-1 15,3 2 0-15,-2 2 0 16,1 3 0-16,1-2 0 15,-3 3 0-15,1-1 0 16,2 0 0-16,3 0 0 16,0-1 0-16,1 1 0 15,2 0 0-15,1 0 0 0,0 1 0 16,2-1 0-16,2 0 0 16,1 1 0-16,2-1 0 15,3 2-1-15,0 2 0 16,0-1 1-16,0 1 0 15,0 1 0-15,0-1 0 16,2 2 0-16,4-1 0 16,0 0 0-16,0 0 0 15,3 0 0-15,-2 2 0 16,1-1 0-16,1 0 0 16,0 0 0-16,1 2 0 15,1 1-2-15,3 2 1 0,2 1 1 16,3-1-6-1,2 4 6-15,1-1-1 0,5 3 1 16,3 0 0-16,3 0-1 16,5 2 0-16,4-2 1 15,3-1-1-15,3-2 1 16,1-3 0-16,-3-2 0 16,0-1-1-16,1 0 1 15,2-4-1-15,3 2 0 16,-1-4 0-16,2 0 1 15,3-2 0-15,-3-3 0 16,3 0 0-16,-2-2 1 16,5 0 1-16,-2-4-1 15,1 0-1-15,-2-5-1 16,1-2 0-16,-5-4 0 0,1-2 0 16,-1 0 0-16,-4-10 0 15,2-7 1-15,-2-2-1 16,-5-6 1-16,-1-1 0 15,-2-5 1-15,-6-1-1 16,0-2 0-16,0 2 1 16,-2 1 1-16,0 1-1 15,-1 2-1-15,0 0 0 16,-1 1 1-16,0-1-1 16,0-2 1-16,-2 0 0 15,1-4 0-15,0-2 1 16,-3 0 7-16,2-1 1 15,-3-1-4-15,-4-1 6 0,0 3-2 16,-3-3-4-16,-3 3 9 16,0-3 0-16,-5 2 1 15,-3-3-4-15,-2-1 5 16,-1 0-4-16,-2-1-2 16,-2 1 0-16,0-1 1 15,0 1 3-15,-11 0-6 16,1 1-7-16,-4 3 8 15,-2-1-2-15,-1 2-7 16,0 4 7-16,-2 0-7 16,1 3-1-16,-3 2 10 15,2 1 0-15,-1 1 1 16,-2 0-11-16,1 0 1 0,-1 5 9 16,2 0 4-16,-1 2-1 15,-1 1-1-15,1 3-4 16,-1 2 3-16,-1-2-9 15,0 4 5-15,-2 0-5 16,-1 3-1-16,-4 1 8 16,0 0-3-16,-2 3-5 15,1 2-1-15,-2 1 1 16,1 0 0-16,-1 0 0 16,6 4-1-16,2 0 2 15,7 1-2-15,4 0-1 16,3 0-17-16,2 0-37 15,1 4-39-15,-1 4-43 16,-1 16-135-16,1-1-319 16,-4-5-688-16</inkml:trace>
  <inkml:trace contextRef="#ctx0" brushRef="#br0" timeOffset="59560.4717">10247 12714 910 0,'0'0'110'15,"0"0"-84"-15,0 0-25 16,0 0-1-16,0 0 1 15,0 0 10-15,-3 1 1 16,11 0 15-16,5 1 15 16,4-1 4-16,4 1-12 15,4-2 5-15,3 1 3 16,6-1 9-16,7 2 5 16,5-2-9-16,2 0 3 15,7 0-9-15,3 0-16 16,3 0 1-16,0-6-8 15,-1 0 5-15,-5-2-1 16,-2 0-9-16,-4 0 10 0,-3 2 6 16,-3-2 3-16,1 2 1 15,0 1-6-15,-2-1-9 16,0 3 5-16,-2-2 7 16,-4-1 3-16,1 0-17 15,-1-2-1-15,-5-1 3 16,0-3 8-16,1-3 6 15,-2 1-7-15,-2-5-13 16,-2-1-3-16,2 1 2 16,-4-1-2-16,1 1 1 15,-3-1 1-15,-2 1-2 16,1-1-1-16,-2 0 3 16,-2 0-1-16,0 0 6 0,0-4 1 15,2 2 5 1,0-2-6-16,0-4-4 0,0 0-3 15,-4-3-1-15,4 0 1 16,-5 2-1-16,-3-2 2 16,-4 1 9-16,-1 1 5 15,-5-1 0-15,-1 1 2 16,0-2-8-16,-3 0 4 16,-8 0-1-16,-3-1-9 15,-3 1 0-15,-4 1 0 16,-1-1 1-16,-4-1 5 15,-3 0-2-15,-8-2-1 16,-4-2-3-16,-7-1 3 0,-1-3-8 16,-6 2-1-1,-2 1 3-15,-2 4 5 0,-2 0-13 16,-2 5 10-16,0 4-4 16,1 3 5-16,-1 4-5 15,-1 6 4-15,-1 3-10 16,-13 4 0-16,-16 4 6 15,-17 0-1-15,-2 4-5 16,6 7 0-16,11 1 0 16,7 0-1-16,-1 2 1 15,1 1 1-15,-1 3-2 16,15 0-1-16,14-2 0 0,14-1 0 16,2-1 0-1,-7 2 0-15,-10 5 0 0,-6 4 1 16,-4 3 0-16,7 0 0 15,1 2 0-15,4 4 0 16,6 2 2-16,5 4-1 16,6-1-1-16,5 1 0 15,6 0 1-15,3 3-1 16,2 3 0-16,4 0 0 16,1 4-1-16,3 2 1 15,3-1-1-15,5-3 0 16,7 1-5-16,4-2 6 15,0 0-6-15,6-1 5 16,15 2-5-16,7 0-2 16,3 1 7-16,5-1-10 15,5 0 10-15,3-1-1 0,3-1-4 16,3 0 5-16,4-6 0 16,6-1 0-16,4-3 0 15,-2-4 1-15,1-3-1 16,-2-4 0-16,-3-6 1 15,-4-5-1-15,-3-7 1 16,1-5 0-16,-3-2 1 16,-4-2-1-16,1-12 0 15,-4-3 1-15,-5-3-1 16,-2-3 0-16,-5-1 1 16,-6 1 0-16,-4 2-1 15,-3 0-6-15,-4 2-36 0,-1 3-32 16,1 2-81-16,7 11-167 15,-2 3-208-15,-5 0-517 0</inkml:trace>
  <inkml:trace contextRef="#ctx0" brushRef="#br0" timeOffset="80804.2419">11257 15642 971 0,'0'0'123'0,"0"0"-91"15,0 0-7-15,0 0 25 16,0 0 49-16,0 0-5 16,-56-59-11-16,44 47-24 15,-3 0-2-15,0-2 7 16,-6-1 11-16,-3-2-2 15,-1 2 3-15,-4-2-21 16,-4 0 4-16,-1 1-17 16,-6 1-9-16,-3-1-7 0,-6 3-4 15,-8 0-3-15,-3 0-10 16,-4 1-3 0,-2 3 4-16,-1 1-1 0,-3-1-7 15,-4 3 7-15,-1 2-2 16,-3 3-1-16,4 1-6 15,1 0 1-15,7 5 0 16,5 6 14-16,7-1 13 16,9 1-8-16,7-3-2 15,8-2 0-15,0 1-8 16,8-2-4-16,-4 1-6 16,1 3 2-16,-3-1-2 15,-2 3 2-15,0 1-1 0,-4 5 1 16,-2 3-1-1,0-1-1-15,0 3 2 0,3 2-1 16,5 1 0-16,3-3 0 16,2 0-1-16,6 1 0 15,2-3-1-15,4-1 0 16,1 1 0-16,5 1-1 16,1-2 0-16,2 4 1 15,1 1 0-15,-1 5 0 16,2 1 0-16,-1 0 1 15,1 2-1-15,0-1 0 16,0 1 1-16,0 1-1 16,1 1 1-16,5-1-1 15,0 1 1-15,4 1 0 16,0-1-1-16,0-4 0 0,5 2 1 16,0 0 0-16,4 0-1 15,3 1 0-15,1-1 1 16,4 0-1-16,3-1 0 15,1-1 1-15,2 0-1 16,1-1 1-16,3-2-1 16,-1 2 0-16,2-3 1 15,-2 1-1-15,5 0 0 16,4-1 1-16,2 1 0 16,4-1-1-16,3-1 2 15,0 1-1-15,2-4 0 16,-3-2-1-16,0-1 1 0,-1-2 1 15,-6-7-1-15,2 2-6 16,-2-3 6-16,-2-3 0 16,1-1-1-16,2-1 0 15,1-4 0-15,0 2 0 16,2-2-1-16,-4 0 2 16,4 0-1-16,-7 0 1 15,-3-3 1-15,-7-8-1 16,-3-3 1-16,-5-3-1 15,0-5 1-15,0-3 0 16,2-4 0-16,-1-2-1 16,3-1 1-16,-2 3-1 15,-1-2 1-15,0-1-1 0,-2 3 1 16,0 0-1 0,-2 0 0-16,-1 3 1 0,-3-3-1 15,1 5 0-15,-4-1 1 16,0-2-1-16,-3 4 2 15,1-2-1-15,-1 0 0 16,-1 0 0-16,0 0 6 16,0-1-7-16,0-1 6 15,-1 1-5-15,-1-1 6 16,0-2-5-16,0 0 5 16,-5-3 2-16,1-1 2 15,-5-2 3-15,0-3 3 16,0-1-1-16,-8 3-4 15,-8-3-2-15,-2 3 5 16,-4 0 0-16,1 2-14 0,-1 2 8 16,0 1 3-16,2 4-5 15,0 4 1-15,2 0-2 16,0 5 5-16,0-1 1 16,-1 2-1-16,-4 0-2 15,3 0-8-15,-6 2 7 16,1 1-7-16,0 1 0 15,0 2 0-15,-1 2 6 16,3 1-6-16,0 4 0 16,2 2 0-16,1 2 0 15,0 0 0-15,0 0 0 16,1 3-1-16,-4 6 0 0,3-1-1 16,2-2-17-16,0 2-16 15,7-1-24-15,2-5-41 16,4 1-71-16,3-3-203 15,-3 0-573-15</inkml:trace>
  <inkml:trace contextRef="#ctx0" brushRef="#br0" timeOffset="91587.4887">19727 3918 985 0,'0'0'107'16,"0"0"-81"-16,4-76-19 16,9 42-5-16,4 0 9 0,8 2 12 15,6 6 21 1,10 2-30-16,8 9-2 0,8 8-11 16,4 7 1-16,-2 0 5 15,-2 18-6-15,-8 14-1 16,-10 22 1-16,-12 32 1 15,-26 41-1-15,-11 29 9 16,-36 22-1-16,-17 10 24 16,-4 11-2-16,-4 9 15 15,-1 0-1-15,8-5-6 16,7-13 18-16,17-11 4 16,13-4-17-16,14-10-9 15,13-13-28-15,3-16 2 16,16-35-8-16,3-31-1 0,2-24 1 15,6-17 5-15,9-2-6 16,7-9 0-16,9-9 1 16,0-12-1-16,2-34 29 15,-8-30 6-15,-10-1-11 16,-12 1-2-16,-17 9-14 16,-8 14 5-16,-2 6 14 15,0 4 39-15,0 19 19 16,0 13-26-16,0 10-44 15,0 39-13-15,10 38 8 16,11 45 31-16,7 27 2 0,8 16-18 16,5 11 10-1,-1 0 4-15,-1 7-10 0,-8 5-2 16,-4-4-3 0,-5-2-1-16,-5-1 1 0,-2-6 9 15,-6 2-8-15,-5-2-3 16,-4-4-7-16,-5 0-3 15,-14 2-3-15,-7-2 1 16,-9 2-9-16,-5 5 14 16,-4 2 9-16,0 3 3 15,5 5-8-15,7-5 8 16,10-4-21-16,12 1 13 16,10 3 1-16,0 7-11 15,0 4-3-15,0-2-6 16,0-1 1-16,-12-4 0 15,-6-5 6-15,-6-1-6 16,-4-4 8-16,-2-3-9 0,-2-3 0 16,1-1 0-16,3-2 1 15,0 0 0-15,-2-1 4 16,1-1-5-16,1-1-6 16,-2-4 6-16,0-5 1 15,2-7 0-15,-2-2 8 16,0-6-9-16,-2-4-5 15,-4 0 5-15,-3-3 0 16,-3-5 0-16,-4-3 0 16,5-8 1-16,-5-8 1 15,3-11-2-15,-3-11-1 0,6-21 1 16,5-19-1-16,5-16 1 16,-1-7 0-16,-9 0 0 15,-8-4 2-15,-7 2-1 16,0-11 5-16,0-4-5 15,2-5 0-15,3-6-1 16,-1-2 1-16,3-2 0 16,-2-1-1-16,-1 0-1 15,0 0 0-15,2 0 1 16,2 0-1-16,1-3 1 16,1 0 0-16,-1-3 0 15,-2 0-1-15,-2-4 1 16,-4-4 0-16,-4-2 0 15,-3-5-1-15,-5-1 1 0,-1-5-1 16,4 0 0-16,8 3 0 16,13 4 0-16,14 6 0 15,12 5 0-15,9 6 0 16,6 3-6-16,1 0-2 16,0 0-4-16,0 0 1 15,0 0 3-15,3 0-6 16,5 0 6-16,5 5-9 15,-1 0-25-15,4 2-15 16,-1 0-27-16,12 3-59 16,-5-1-173-16,-2-1-251 0</inkml:trace>
</inkml:ink>
</file>

<file path=ppt/ink/ink1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11.375" units="1/deg"/>
          <inkml:channelProperty channel="T" name="resolution" value="1" units="1/dev"/>
        </inkml:channelProperties>
      </inkml:inkSource>
      <inkml:timestamp xml:id="ts0" timeString="2021-11-14T06:29:34.586"/>
    </inkml:context>
    <inkml:brush xml:id="br0">
      <inkml:brushProperty name="width" value="0.05292" units="cm"/>
      <inkml:brushProperty name="height" value="0.05292" units="cm"/>
      <inkml:brushProperty name="color" value="#FF0000"/>
    </inkml:brush>
  </inkml:definitions>
  <inkml:trace contextRef="#ctx0" brushRef="#br0">14124 8537 958 0,'0'0'524'0,"0"0"-441"16,0 0-60-16,0 0 101 16,0 0 9-16,0 0 19 15,-19 0-16-15,19 0-43 16,7 0-36-16,14-6 22 16,9-4-4-16,12 0-17 15,14-2-5-15,9 0-11 16,10 2-5-16,0-2-16 15,0 4 1-15,-5-1-2 16,-4 2-7-16,-7 2-7 16,-4-1 0-16,-7 0-5 15,-8 1 5-15,-7-2-6 16,-9 3-13-16,-7 2-48 16,-7-1-51-16,-6 3-47 15,-4 0-141-15,-6 0-173 0,-12 3-220 0</inkml:trace>
  <inkml:trace contextRef="#ctx0" brushRef="#br0" timeOffset="371.3473">14161 8686 1433 0,'0'0'192'0,"0"0"-142"16,0 0-37-1,0 0 29-15,0 0 68 0,0 0 106 16,105 4-39-16,-17-16-78 15,0-1-17-15,-6-1-32 16,-9 0-11-16,-16 3 6 16,5-3-16-16,4-2-6 15,-10 2-8-15,-8 3-5 16,-12 1-9-16,-11 5 0 16,-9 0-1-16,-10 5-66 15,-6 0-75-15,0 0-345 16,-6 5-296-16</inkml:trace>
</inkml:ink>
</file>

<file path=ppt/ink/ink1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11.375" units="1/deg"/>
          <inkml:channelProperty channel="T" name="resolution" value="1" units="1/dev"/>
        </inkml:channelProperties>
      </inkml:inkSource>
      <inkml:timestamp xml:id="ts0" timeString="2021-11-14T06:29:54.715"/>
    </inkml:context>
    <inkml:brush xml:id="br0">
      <inkml:brushProperty name="width" value="0.05292" units="cm"/>
      <inkml:brushProperty name="height" value="0.05292" units="cm"/>
      <inkml:brushProperty name="color" value="#FF0000"/>
    </inkml:brush>
  </inkml:definitions>
  <inkml:trace contextRef="#ctx0" brushRef="#br0">15980 7031 2060 0,'0'0'234'16,"0"0"-174"-16,0 0-53 0,0 0-6 15,73-102 0-15,-35 65 1 16,3 1-2-16,0 2 6 16,3 6-6-16,-10 5-104 15,-12 15-175-15,-11 5-195 16,-11 3-440-16</inkml:trace>
  <inkml:trace contextRef="#ctx0" brushRef="#br0" timeOffset="208.5499">15473 7071 582 0,'0'0'67'0,"0"0"-49"16,0 0 3-16,0 0 5 15,81-65-20-15,-52 56-6 16,-7 3-57-16,-6 2-155 0</inkml:trace>
  <inkml:trace contextRef="#ctx0" brushRef="#br0" timeOffset="519.1777">15826 7260 1179 0,'0'0'143'0,"0"0"-107"16,125-53 96-16,-58 21 31 15,8-4-30-15,0 0 6 16,-5-3-19-16,-2 3-45 16,-7-1-16-16,-7 3-15 15,-5-1-24-15,-8 5-13 16,-8 1-6-16,-4 5-1 16,-7 5 1-16,-5 4-1 15,-5 4-12-15,-6 3-47 16,-4 6-85-16,-2 2-79 0,-10 0-91 15,-9 6-559-15</inkml:trace>
  <inkml:trace contextRef="#ctx0" brushRef="#br0" timeOffset="874.6271">15677 6850 869 0,'0'0'405'16,"0"0"-257"-16,0 0-58 0,0 0-54 15,0 0-17-15,-36 95 45 16,14-3 42-16,-8 31-3 15,-5 6 7-15,6-10-7 16,5-32-17-16,16-37-20 16,5-18-13-16,3-10-22 15,1-5-16-15,16-4-13 16,13-7 4-16,25-12-5 16,30-44 6-16,33-37 2 15,13-25-9-15,3-14-17 16,-35 31-189-16,-32 22-453 0</inkml:trace>
  <inkml:trace contextRef="#ctx0" brushRef="#br0" timeOffset="1172.3783">17155 5828 1874 0,'0'0'209'16,"0"0"-110"-16,0 0-12 15,-85 39-25-15,60-1 20 0,4 13-17 16,6 7 8 0,9 5-19-16,6 0-16 0,3-5-20 15,17-7-9-15,11-9-7 16,9-9-1-16,6-10 0 15,8-13-1-15,4-10-11 16,22-29-79-16,-14-10-106 16,-15-9-419-16</inkml:trace>
  <inkml:trace contextRef="#ctx0" brushRef="#br0" timeOffset="2676.3145">17422 5819 1852 0,'0'0'215'0,"0"0"-118"0,0 0-63 16,0 0 117-16,-6 98-32 16,18-52-15-16,6 3-39 15,5 4-15-15,6-5-13 16,1 0-15-16,1-9-11 16,-1-7-4-16,0-12-7 15,0-13-1-15,-5-7-24 16,-4-17-20-16,-3-20-1 15,-9-11-18-15,-6-13-6 16,-3-1 22-16,-6 1 25 16,-6 10 15-16,-4 12 8 15,2 13 16-15,2 11 29 16,6 9 28-16,3 6-3 16,3 3-36-16,0 15-32 0,0 6-1 15,11 6 13-15,8 0 3 16,5-5-3-16,6-5-7 15,4-9-5-15,2-8 4 16,1-3-5-16,2-17 1 16,-5-13-2-16,-7-9-33 15,-7-6-37-15,-12-2-33 16,-8 4 7-16,-5 5-1 16,-17 12 31-16,-3 8 20 15,0 11 15-15,1 5 23 16,7 2 8-16,7 0 6 15,9 0-5-15,1 0-1 16,5 3-10-16,10 5 9 0,8 5 1 16,2 4 38-16,1 4 59 15,2 3 3-15,0 1 0 16,1-1-27-16,-1-2-29 16,0-5-20-1,-1-5-15-15,1-8-1 0,-1-4-2 16,-2-7 5-16,-3-17-2 15,-5-7-9-15,-5-6-14 16,-7-4-22-16,-5-1-4 16,0 7 2-16,-1 6 25 15,-10 9 12-15,0 6 1 16,3 5 4-16,0 4 16 16,4 0 5-16,2 4-1 15,2 1-23-15,0 0-1 0,5 1-5 16,12 11 5-16,6 6 16 15,4 2 25-15,3 0 3 16,4 4 3-16,0-4-3 16,2-3-23-16,3-3-10 15,3-11-11-15,5-3 2 16,1-3 5-16,-6-22 2 16,-3-6-9-16,-10-8-8 15,-11-5-9-15,-12-3-2 16,-6-2-4-16,-6 1 7 15,-15 6 10-15,-2 9 5 16,-4 6 0-16,2 12 1 0,2 9 5 16,1 6 6-16,3 2-10 15,6 20-1-15,6 5 6 16,5 6 0-16,2 1 2 16,11 2 4-16,9-4-2 15,7-5-2-15,5-7-7 16,3-9 5-16,6-11 0 15,5-1 2-15,-2-20-8 16,-3-10-14-16,-11-4-19 16,-11-3 5-16,-14-1 7 15,-5 1 20-15,-6 4 0 16,-12 6 0-16,1 5 1 16,1 9 16-16,6 6 20 15,3 5 3-15,6 3-15 16,1 0-24-16,1 8-5 0,16 9 5 15,6 6 0-15,7 2 12 16,7 2 0-16,1-6-3 16,1-2-9-16,-1-5 1 15,-4-6 5-15,-6-5-6 16,-4-3-9-16,-6-5-8 16,-6-17 6-16,-6-4 3 15,-5-6 7-15,-1-6 1 16,0 4-1-16,0 2 1 15,-6 6-1-15,2 4 1 16,0 10 0-16,3 4 6 16,1 8 9-16,0 0-8 15,1 1-7-15,15 12 0 0,6 3 6 16,6 1 0-16,5-3 2 16,3-2-2-16,4-4-5 15,-4-5 0-15,0-3 5 16,-8 0-5-16,-6-13 1 15,-8-7 5-15,-8-9-5 16,-6-7-1-16,0-22-1 16,-27-19 0-16,-4 2 1 15,-2 12 0-15,5 17 0 16,14 26 6-16,4 7 1 16,2 5-8-16,8 8-1 15,4 14-15-15,21 13 10 0,5 9 6 16,6 2 0-16,2 1 0 15,-2-3 0-15,-3-4-2 16,-5-5-66-16,-2-5-86 16,-7-6-107-16,-8-8-377 0</inkml:trace>
  <inkml:trace contextRef="#ctx0" brushRef="#br0" timeOffset="2852.6797">19237 5124 1783 0,'0'0'198'0,"0"0"-141"15,129-5 5 1,-73-12 20-16,-2-4-33 0,12-15-26 16,-17 3-23-16,-17 2-358 0</inkml:trace>
  <inkml:trace contextRef="#ctx0" brushRef="#br0" timeOffset="22335.4837">7199 12621 175 0,'0'0'145'0,"0"0"-94"0,0 0-44 16,0 0-7-16,0 0-58 0</inkml:trace>
  <inkml:trace contextRef="#ctx0" brushRef="#br0" timeOffset="23484.4472">7142 12743 430 0,'0'0'160'0,"0"0"-30"16,0 0 44-16,0 0-51 15,0 0-32-15,0 0 24 16,0 0-27-16,-36-31-5 16,28 31-9-16,3 0 13 15,-3 0-27-15,-1 0-33 0,-1 0-5 16,1 0-12-16,-2 4 0 16,0 6-8-16,0 0-2 15,2 2 1-15,0 0 6 16,1 0-1-16,3 2-6 15,0 0 2-15,4-1 5 16,-1-1-7-16,2 2 0 16,0 1 1-16,0 0 0 15,0 2 0-15,0 0-1 16,0 0 2-16,2 0-2 16,2 0 11-16,2 0-5 15,0-1 7-15,0 0 0 0,3-2-12 16,1 2 8-1,0-3-8-15,0 3 0 0,3 0 9 16,2-1-4-16,-1 2 0 16,3 2-4-16,0-1 10 15,2 2-11-15,0-2 12 16,1 1-11-16,-3-4 4 16,2 0-5-16,0 0 12 15,1-3-12-15,-2 0 0 16,1-2 10-16,1-2 10 15,0-2-2-15,1-1 23 16,-1-2-14-16,2-3 5 16,0 0 7-16,1 0-9 15,-2-3 0-15,1-5 3 16,0-3 3-16,-2 1-3 0,-2-3-5 16,-4-1-7-16,0 2-4 15,-3-1 13-15,-3 0-6 16,-2 1-5-16,-4-5 9 15,1 0 13-15,-3-2 4 16,0-3-21-16,0-3-10 16,-3 1-14-16,-3-2 8 15,-4 2-8-15,-1-1 5 16,-3 1-4-16,3 4-1 16,-4-3 0-16,-2 1 1 15,-2 2 4-15,1-1-6 16,0 1 1-16,0 1-1 15,0-1 1-15,-1 2-1 0,1 0 1 16,2 1-1-16,-2 3 1 16,0 2 0-16,3-2 0 15,-3 6 0-15,3-1-1 16,0 3 1-16,0-1 5 16,0 4-4-16,1-2-1 15,0 2 2-15,2 0-2 16,-1 3 0-16,1 0 0 15,-3 0 5-15,3 0-5 16,-2 0-1-16,-2 9 0 16,-2 3-1-16,2 5 0 15,-5 3-5-15,6 2 5 0,-1-1-10 16,5-1-37-16,5-3-38 16,6-7-90-16,0-5-194 15,0-5-913-15</inkml:trace>
  <inkml:trace contextRef="#ctx0" brushRef="#br0" timeOffset="25412.0515">17662 12852 697 0,'0'0'152'0,"0"0"-41"16,0 0-17-16,0 0 30 15,0 0-11-15,0 0-17 16,-19-49-18-16,8 42 2 15,1-2-19-15,-2 2-8 16,-1 2-12-16,-3-1 8 16,0 2-5-16,-3 2-2 15,1 2-15-15,-3 0-2 16,3 0 5-16,0 0 0 0,0 8-2 16,3 0-11-16,-1 2 1 15,1 1 0-15,-1 2-3 16,2 1-5-16,-2 1-8 15,1 2-1-15,-3 2 5 16,3-1 0-16,-1 3-5 16,1-1 0-16,-2 2 0 15,5 2 0-15,-1 0 0 16,4 3 2-16,0-2-2 16,-1 3 0-16,4-2 0 15,1 1 7-15,2 0-8 16,3-1 2-16,0-1-1 0,0-2 6 15,0 4-5-15,8-4 11 16,3 2 0-16,2 0 2 16,3-2-3-16,0 0 7 15,5-1 6-15,3-1-3 16,2-1-6-16,2-4 2 16,5-3 4-16,4-2 2 15,0-3 2-15,5-1 4 16,1-7 1-16,-1 0-3 15,2 0-8-15,-3-7-11 16,-2-5-1-16,-2-2 3 16,-1-5-5-16,-5-1 0 15,-7-5 1-15,-2-2-1 0,-5-1 0 16,-7-1 0 0,-2-2 1-16,-5 2-1 0,-3 1 0 15,0 0 2 1,0 2 2-16,-3 1 2 0,-8 1-2 15,-2 1-1-15,-2 2 0 16,-4-5-8-16,-3 4 1 16,-3-2 4-16,-5 0-5 15,-2 0 1-15,-1 2-1 16,1 2 7-16,3 3-7 16,2 4 1-16,3 4-1 15,5 2 5-15,4 5 2 16,0 2-8-16,4 0-1 0,2 0-10 15,1 12-57 1,-1 19-94-16,2-3-315 0,1-5-619 0</inkml:trace>
  <inkml:trace contextRef="#ctx0" brushRef="#br0" timeOffset="26540.4427">14646 9871 808 0,'0'0'104'16,"0"0"-81"-16,0 0 3 16,109 26 87-16,-24-8 40 15,43 9-14-15,27 4-27 0,24 5-42 16,18 3 17 0,8 3-1-16,17 5-17 0,13 1 1 15,9 4-16-15,9 3-3 16,4 1 7-16,-2 2 7 15,-4 5 0-15,-8 0-7 16,-2 1-10-16,-10 0-6 16,-13-1-23-16,-11-4 6 15,-17 1 6-15,-11-5-1 16,-16-4-9-16,-14-2-8 16,-24-6-4-16,-31-7-8 15,-30-5 0-15,-25-11 0 16,-12-3 0-16,-4 1 0 15,-4-4-1-15,-6-1-48 16,-16-13-49-16,-20-7-54 16,-11-12-451-16</inkml:trace>
</inkml:ink>
</file>

<file path=ppt/ink/ink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11.375" units="1/deg"/>
          <inkml:channelProperty channel="T" name="resolution" value="1" units="1/dev"/>
        </inkml:channelProperties>
      </inkml:inkSource>
      <inkml:timestamp xml:id="ts0" timeString="2021-11-14T05:46:33.531"/>
    </inkml:context>
    <inkml:brush xml:id="br0">
      <inkml:brushProperty name="width" value="0.05292" units="cm"/>
      <inkml:brushProperty name="height" value="0.05292" units="cm"/>
      <inkml:brushProperty name="color" value="#FF0000"/>
    </inkml:brush>
  </inkml:definitions>
  <inkml:trace contextRef="#ctx0" brushRef="#br0">6796 6920 892 0,'0'0'114'0,"0"0"-85"15,0 0 42-15,0 0 98 16,0 0-44-16,0 0-26 16,97-52-19-16,-73 33-19 15,4 2-12-15,4-3 1 16,2-1 4-16,1 0-7 15,3-2 4-15,-2 3-4 16,-2-3 4-16,3 1-3 16,-4-2 2-16,1 0-1 15,-1-3-8-15,0-1-10 16,1 0-7-16,1 2-11 16,-1 1-3-16,-2 6-4 0,-2 2-5 15,-3 6-1-15,-6 3 1 16,-4 3 0-16,-6 4 0 15,-3-1 0-15,-2 2-1 16,-3 0-16-16,-1 0-46 16,-2 0-63-16,0 25-37 15,-5-1-186-15,-7 3-784 0</inkml:trace>
  <inkml:trace contextRef="#ctx0" brushRef="#br0" timeOffset="456.7664">7203 7200 1048 0,'0'0'139'0,"0"0"-109"15,0 0 51-15,0 0 86 16,0 0-5-16,0 0-21 15,103-71-31-15,-70 35 0 16,3-6-15-16,4-5-29 16,-3 1-14-16,0-1-14 15,-2 4-8-15,-1 3-4 16,-5 5-8-16,-4 5-6 16,-7 7-6-16,-3 7-5 15,-5 5 0-15,-5 5 0 16,-1 3-1-16,-4 3-22 15,0 1-51-15,0 10-102 0,0 5-189 16</inkml:trace>
  <inkml:trace contextRef="#ctx0" brushRef="#br0" timeOffset="5082.3065">9114 8690 1126 0,'0'0'259'0,"0"0"-157"16,0 0-24-16,0 0-8 15,0 0-12-15,0 0 6 16,0 0-2-16,49-38-20 15,-24 25 11-15,7-4 28 16,4-4-10-16,5-3-27 16,1-2-10-16,1-2-9 15,-1-3 2-15,-5 1-11 16,-2 4-1-16,-7 1-14 16,-6 6 5-16,-6 5-5 15,-6 7-1-15,-4 2-17 16,-6 5-58-16,0 0-85 15,-2 15-56-15,-12 4-315 16,-6 3-705-16</inkml:trace>
  <inkml:trace contextRef="#ctx0" brushRef="#br0" timeOffset="5406.3412">9256 9049 1315 0,'0'0'129'0,"0"0"-101"16,0 0 78-16,0 0 10 15,90-96-11-15,-56 58 4 16,2-3-17-16,2-5-25 0,2 0-17 15,0 2-16-15,-4 2-10 16,-6 7-14-16,-7 6-3 16,-8 10-6-16,-5 9 0 15,-7 1-1-15,3 7-21 16,-5 2-84-16,-1 1-109 16,0 10-115-16,0 5-402 0</inkml:trace>
</inkml:ink>
</file>

<file path=ppt/ink/ink2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11.375" units="1/deg"/>
          <inkml:channelProperty channel="T" name="resolution" value="1" units="1/dev"/>
        </inkml:channelProperties>
      </inkml:inkSource>
      <inkml:timestamp xml:id="ts0" timeString="2021-11-14T06:30:54.278"/>
    </inkml:context>
    <inkml:brush xml:id="br0">
      <inkml:brushProperty name="width" value="0.05292" units="cm"/>
      <inkml:brushProperty name="height" value="0.05292" units="cm"/>
      <inkml:brushProperty name="color" value="#FF0000"/>
    </inkml:brush>
  </inkml:definitions>
  <inkml:trace contextRef="#ctx0" brushRef="#br0">15061 12278 1114 0,'0'0'103'0,"0"0"-76"15,0 0 78-15,0 0 56 16,-75-74-45-16,53 71-30 16,-3 3-41-16,-5 3-33 15,-2 14-2-15,2 0 5 16,5 3 14-16,9-2 2 15,13-3-19-15,3-3-11 16,14 1 0-16,18 1 10 0,13-2-3 16,7 4 0-1,0-1-7-15,-4 4-1 0,-12 3 0 16,-12 2-1-16,-15 2-9 16,-9 4 4-16,-12 1 6 15,-18 0 1-15,-8 1 5 16,-6-2 4-16,2-2 15 15,2-6 6-15,10-5 10 16,9-4 7-16,12-4-28 16,9-2-20-16,0 0-19 15,9 1 19-15,19 2 7 16,10-3 11-16,9-7-2 0,6 0-5 16,2-7-10-16,3-16 7 15,-8-5-8-15,-8-9 0 16,-9-7-9-16,-11-10 8 15,-12-17 1-15,-10-19 1 16,-5-17 12-16,-12 12 17 16,0 23 32-16,6 32 41 15,5 26 19-15,2 1-33 16,0 8-1-16,4 5-60 16,0 2-28-16,4 26-22 15,17 13 16-15,4 12 6 16,9 5 1-16,2 5 5 15,0-4-6-15,-2-4 0 0,-5-5-6 16,-5-4-16 0,-7-11-69-16,-9-11-97 0,-7-11-118 15,-1-12-214-15</inkml:trace>
  <inkml:trace contextRef="#ctx0" brushRef="#br0" timeOffset="157.9527">15135 12335 1003 0,'0'0'540'0,"0"0"-540"15,0 0-16-15,102-16 15 16,-50 5-1-16,31-8-8 16,-11 6-131-16,-9-2-388 0</inkml:trace>
  <inkml:trace contextRef="#ctx0" brushRef="#br0" timeOffset="870.061">15690 12204 1026 0,'0'0'129'0,"0"0"-83"16,0 0 12-16,0 0 45 15,0 0-4-15,0 0-26 16,0 0-23-16,54 40-25 15,-30-40-4-15,-1 0-10 16,-3-1-5-16,-2-12-6 0,-8 1-6 16,-5-5 6-16,-5 3 0 15,0-2 8-15,-5 3 16 16,-10 3 14-16,-2 5 3 16,-2 5-6-16,0 0-18 15,-1 5-8-15,3 10-2 16,2 7 17-16,9 3-8 15,6 0-5-15,0 1-9 16,16-2 8-16,10-6-1 16,9-4-3-16,4-9 3 15,5-5-9-15,0-7-36 16,-3-15-50-16,-7-6-26 16,-11-4 33-16,-8-3 40 0,-8 0 27 15,-7 4 12 1,0 4 67-16,0 10 60 0,0 9 41 15,0 8-36-15,0 0-105 16,0 21-26-16,3 12 5 16,12 9 22-16,5 5-4 15,4 2 12-15,2 1 10 16,-2-3-12-16,-3-2-16 16,-5-1-8-16,-3-8-4 15,-7-9-5-15,-3-10-1 16,-3-12 1-16,0-5 15 15,-6-14 18-15,-12-18-16 16,-10-24-10-16,-2-27-2 16,2-24 2-16,7 7-7 15,12 22 5-15,9 30 2 0,0 23-7 16,4 5 11-16,9 4 1 16,6 4-1-16,3 10-11 15,5 2 0-15,0 14 0 16,0 8 10-16,-5 4-5 15,-5 6-5-15,-5 0 0 16,-8 1-1-16,-4-1 0 16,0 3-65-16,-4-7-221 15,-8-11-410-15</inkml:trace>
  <inkml:trace contextRef="#ctx0" brushRef="#br0" timeOffset="1042.4031">16408 12121 1360 0,'0'0'612'0,"0"0"-540"15,0 0-37-15,0 0 12 16,97-25 8-16,-53 9-55 16,20-13-48-16,-9 7-325 15,-8-2-531-15</inkml:trace>
  <inkml:trace contextRef="#ctx0" brushRef="#br0" timeOffset="1238.9696">16930 11644 2112 0,'0'0'241'16,"0"0"-106"-16,0 0-93 15,0 0-4-15,0 0 93 16,53 85-38-16,-26-49-45 15,-2 3-29-15,0 0-10 16,-3 5-9-16,-1 19-92 16,-7-8-222-16,-6-12-1981 0</inkml:trace>
  <inkml:trace contextRef="#ctx0" brushRef="#br0" timeOffset="2257.3192">17125 12953 1505 0,'0'0'540'0,"0"0"-474"15,0 0 19-15,-6-86 20 16,30 60-41-16,9-1-33 16,8 2-1-16,0 4-21 15,4 4-9-15,-4 9 1 16,-7 4 7-16,-7 4-1 0,-8 7 8 15,-6 15 15 1,-10 7 10-16,-3 11-5 0,-6 3 3 16,-16 7 3-16,-5 0 13 15,-2-1 1-15,8-5-10 16,4-7-15-16,10-9-15 16,6-9-3-16,1-7 0 15,0-5-2-15,18-7 29 16,9 0 22-16,12-2-7 15,11-13-18-15,7-1-18 16,1-2-17-16,-6 3-1 16,-10 6-34-16,-15 7-84 15,-27 9-134-15,0 15-214 16,-24 0-507-16</inkml:trace>
  <inkml:trace contextRef="#ctx0" brushRef="#br0" timeOffset="2906.3622">17292 13537 1802 0,'0'0'211'16,"0"0"-118"-16,0 0-32 15,0 0 8-15,115-62 4 16,-76 51-41-16,-2 9-20 16,-1 2-10-16,-11 0-1 15,-5 10-1-15,-8 6 14 0,-5 4 22 16,-7 1-18-16,0 4-8 15,-5 0-2-15,-8-1 0 16,3-4-6-16,-1-5-1 16,7-7 0-16,2-1-1 15,2-6 1-15,0 0 11 16,6 2 7-16,12 1 44 16,7 2 15-16,7 2-33 15,5 0-3-15,7 4-2 16,0 1-7-16,0 2-15 15,-6 1-9-15,-8-1 3 16,-10 2-6-16,-12 2 7 16,-8 3 23-16,-11 4 4 0,-22 3-19 15,-12 3-18 1,-13-3-3-16,-27-3-91 0,14-6-197 16,9-13-1022-16</inkml:trace>
  <inkml:trace contextRef="#ctx0" brushRef="#br0" timeOffset="3726.0967">18077 14229 1949 0,'0'0'209'16,"0"0"-209"-16,0 0-28 0,0 0-13 15,0 0-19-15,0 0-20 16,82 29-134-16,-49-15-342 0</inkml:trace>
  <inkml:trace contextRef="#ctx0" brushRef="#br0" timeOffset="3891.6279">18317 14451 1728 0,'0'0'260'0,"0"0"-197"16,0 0-63-16,0 0 0 16,0 0-11-16,0 0 5 15,0 0-10-15,42 46-154 16,-29-31-317-16</inkml:trace>
  <inkml:trace contextRef="#ctx0" brushRef="#br0" timeOffset="4074.0946">18514 14783 1137 0,'0'0'487'16,"0"0"-448"-1,0 0-36-15,0 0-3 0,0 0-25 16,0 0-144-16,0 0-396 0</inkml:trace>
  <inkml:trace contextRef="#ctx0" brushRef="#br0" timeOffset="6487.6607">18080 15557 664 0,'0'0'1288'16,"0"0"-1141"-16,0 0-40 16,0 0 50-16,0 0-81 15,0 0-50-15,0 0-11 16,-51 164 19-16,60-49 8 0,-3-6-6 15,-2-27-5 1,1-25-4-16,0-17-6 0,3-6-8 16,3 2-4-16,1-1-9 15,4-3 1-15,3-12-1 16,4-13 1-16,5-7-1 16,10-14 8-16,8-16 2 15,6-9 1-15,6-4-10 16,-1-4-1-16,-2 0-23 15,-3 5-53-15,-7-1-25 16,-5 2-56-16,-5-17-147 16,-9 11-69-16,-12 1-264 0</inkml:trace>
  <inkml:trace contextRef="#ctx0" brushRef="#br0" timeOffset="6838.9668">18693 15608 1498 0,'0'0'259'0,"0"0"-136"15,0 0-23-15,0 0-8 16,-44 104 13-16,41-58-29 16,3 6-28-16,0-4 2 15,9-5 1-15,9-3-19 16,2-9-17-16,7-8-5 16,3-12-9-16,1-11 7 15,2-1-8-15,-3-26-6 16,-5-10-10-16,-8-10-7 15,-10-7 4-15,-7-3-2 0,-12 1 8 16,-12 3 1 0,-5 9 11-16,1 13 1 0,4 11 0 15,7 15 29-15,8 5-16 16,4 9-13-16,5 15-9 16,3 6-3-16,19 3 10 15,10-2-27-15,10-5-65 16,8-12-41-16,8-10-84 15,22-20-54-15,-12-15-135 16,-13-8-390-16</inkml:trace>
  <inkml:trace contextRef="#ctx0" brushRef="#br0" timeOffset="7336.5696">19242 15366 1209 0,'0'0'165'15,"0"0"-129"-15,0 0 72 0,0 0 5 16,0 0-30-1,-45 89-36-15,49-67-22 0,16-5-8 16,4-3-2-16,6-6-14 16,4-2-1-16,-3 0 7 15,-5-4-7-15,-4 4 0 16,-9 1 0-16,-5 3-1 16,-8 4 1-16,0 5 54 15,-3 2 2-15,-11 4 9 16,1 2-12-16,0-2-20 0,5-1-20 15,6-5-13 1,2-8 7-16,8-3-2 16,14-8-5-16,11-1-9 0,4-20 7 15,4-8-5-15,-1-12-2 16,-6-4-24-16,-8-5-38 16,-7-5 15-16,-12-16 28 15,-7 4 17-15,0 3 5 16,-6 2 6-16,-5 18 107 15,2 6 78-15,4 14-6 16,4 11-47-16,1 13-71 16,0 0-48-16,16 19-6 15,8 11 54-15,7 10 18 16,2 5-29-16,-1 2-22 16,0-2-18-16,-6-4 4 0,-3-4-9 15,-5-8-5-15,-6-8-48 16,-4-9-58-16,-8-12-47 15,0-3-196-15,-3-13-487 0</inkml:trace>
  <inkml:trace contextRef="#ctx0" brushRef="#br0" timeOffset="7507.9752">19592 15322 2039 0,'0'0'238'15,"0"0"-185"-15,0 0-28 16,0 0-10-16,124-84 3 0,-70 50-17 16,-5 0-1-1,-6-2-51-15,-15 8-272 0,-17 5-506 0</inkml:trace>
  <inkml:trace contextRef="#ctx0" brushRef="#br0" timeOffset="8821.2882">16210 15911 1333 0,'0'0'199'15,"0"0"-133"-15,81-39-7 16,33-23 130-16,74-40-4 16,50-29-45-16,47-21-35 15,39-10-10-15,18-3-11 16,42-5 17-16,21 2-10 15,8 9-31-15,-11 19-12 16,-29 19-2-16,-40 17 3 16,-60 24-28-16,-70 20 3 0,-78 23-23 15,-61 18 1-15,-41 12-1 16,-22 7 0-16,-1 0 26 16,0 0 41-16,0 0-29 15,-11 0-22-15,-3 0-11 16,0 0-6-16,2 0 0 15,3 0-1-15,5 1-12 16,1 1 0-16,3 1 1 16,-2 3 0-16,2 3-2 15,-1 11 13-15,-1 11-6 16,1 21 7-16,1 30-2 16,1 29 2-16,16 15 0 15,5 2 5-15,6-6-5 16,4-14-5-16,2-6 4 15,-2-18 0-15,-4-21 0 0,-8-17 0 16,-3-7 1-16,-1 3 0 16,0 3 0-16,-3 2 0 15,-7-9 0-15,-5-6 1 16,-1-4-1-16,0-3 4 16,0-6-4-16,-4 0 0 15,-4-2 0-15,-2-3 0 16,-2 1-16-16,-4-1-4 15,-3 2 1-15,-6-1 7 16,-6 4-3-16,-12 1 9 16,-20 7-10-16,-36 7 5 15,-42 16 5-15,-29 7 5 16,-14 3 1-16,-4 2 0 0,1 2 0 16,-12 1 10-16,-13 5-9 15,1-4-1-15,0-8 0 16,10-3 2-16,10-3 15 15,5-2-2-15,4-2-15 16,9-6 0-16,13-4 0 16,17-2 6-16,18-9 2 15,20-3-4-15,21-7-4 16,22-4 0-16,17-4 0 16,5 1 0-16,-3 0-8 15,-2-1 8-15,-5 3 0 16,3 0 8-16,1 0-8 15,-1 2-1-15,0 0-17 0,3 2 12 16,1-4 6 0,0-1 1-16,7 0 0 0,2-6-1 15,10-4 1-15,3-1 4 16,6 0-4-16,-1-4 7 16,2-11-7-16,-2-3 7 15,-2-5-7-15,-4-4 0 16,-5-6 1-16,-5-5-1 15,-2-5-1-15,-6-7-1 16,-3-4 0-16,-2-5-6 16,-1-4-4-16,2 1-14 15,1 0 15-15,3 5 4 16,2 5 6-16,6 7-1 16,5 9 1-16,8 9 0 0,6 7 0 15,7 8-1-15,5 2 0 16,1 4 1-16,3-3-18 15,25-7 0-15,29-12 17 16,39-17 1-16,39-17 6 16,21-9-4-16,9 1-1 15,-7 5-1-15,-12 10-4 16,-7 7 3-16,-15 8 1 16,-29 12-7-16,-26 10-4 15,-26 10-33-15,-16 4-55 16,-5 4-35-16,-5 4-173 15,-8 1-535-15</inkml:trace>
  <inkml:trace contextRef="#ctx0" brushRef="#br0" timeOffset="17410.5384">17538 11280 806 0,'0'0'321'16,"0"0"-233"-16,0 0-69 16,0 0-18-16,0 0 6 15,106-65 2-15,-67 61-8 16,1 3 9-16,-3 1-10 0,-5 0 0 16,-8 9 0-1,-8 10 2-15,-10 5 12 0,-6 7 30 16,0 6 15-16,-12 5-8 15,-7 3 3-15,0 3 5 16,3 1-14-16,7-1 0 16,6 2-18-16,3-1-7 15,5-5 6-15,13-1-5 16,7-6 5-16,7-4-7 16,2-7 7-16,2-4-5 15,5-5-14-15,-3-6 2 16,-5-7-2-16,-4-4 3 15,-3 0 4-15,-7-11 0 16,-8-9-2-16,-5-6-5 16,-6-1 2-16,0 0 0 0,-13 0 1 15,-1 4 27-15,2 8 14 16,3 7 37-16,4 8-28 16,5 0-58-16,0 20-2 15,6 11 0-15,11 14 0 16,10 9 30-16,8 18 4 15,11 17 0-15,6 9-5 16,-6-5-6-16,-13-20-6 16,-8-21-5-16,-10-13-11 15,5 6 11-15,3 5-2 16,-4 7 5-16,-1-2-9 16,-4-3 1-16,-4-1 2 15,-4-5 3-15,-4-3 1 0,-2-6 11 16,0-8-8-16,0-3-5 15,-5-6 9-15,-4-6 0 16,-4-3 14-16,-1-2 6 16,-4-3 3-16,-2-1-5 15,0-2 3-15,-4-1 0 16,-1-1-12-16,0 1-11 16,-2-1-9-16,-3 2-3 15,-1 2 3-15,-2 0-8 16,-3 1 5-16,2 1-6 15,-1 0 6-15,4-2-5 16,4 1 0-16,5-2 4 0,7 0-4 16,2-4-2-16,5 3 1 15,3-3-1 1,2 0-30-16,3 0-53 0,0 2-72 16,0 0-120-16,0 0-429 15</inkml:trace>
  <inkml:trace contextRef="#ctx0" brushRef="#br0" timeOffset="22810.4464">18400 13338 983 0,'0'0'103'0,"0"0"-77"0,0 0-25 16,0 0 23-16,0 0 41 16,93-78 11-16,-72 67 12 15,0 2-21-15,-3 3-22 16,0 1-20-16,-4 5-8 16,-3 0-8-16,-2 0 7 15,1 11-2-15,-4 7 33 16,-1 7 7-16,-4 8 16 15,-1 6-29-15,0 8-14 16,-7 3-11-16,-7 3-1 16,1 1 7-16,3-4 3 0,4 0-2 15,6-5-11 1,0-6-9-16,10-6 6 0,8-6 0 16,4-8-2-16,4-4-1 15,4-11 5-15,1-4 36 16,1-4-7-16,1-14-15 15,-1-5-9-15,-4-5-9 16,-6 3-1-16,-7 5-5 16,-5 4 6-16,-5 8 1 15,-3 5-8-15,-2 1 18 16,0 2 13-16,0 0-13 16,4 12 7-16,3 12-2 15,10 14 16-15,3 10 8 16,6 8-8-16,6 3-11 15,1-1 15-15,2-1-5 0,-1-2-9 16,-1-5-9-16,-3 0-3 16,-6-6-4-16,-8-6 8 15,-5-5-5-15,-5-7 5 16,-6-4 13-16,0-3-7 16,-7-5 12-16,-12-1-2 15,-4-3-5-15,-9 3-19 16,-5-4 2-16,-5 3-8 15,-4 0-5-15,-2 5 7 16,0 0-9-16,-2 2 1 16,1 1 5-16,5-2-6 15,8-3 1-15,7-3 6 16,9-3-5-16,10-4-1 16,5-4-1-16,5-1-7 0,0 0-81 15,14 0-126-15,8-3-342 16,-1-10-1040-16</inkml:trace>
  <inkml:trace contextRef="#ctx0" brushRef="#br0" timeOffset="23891.7611">19828 13053 1513 0,'0'0'182'0,"0"0"-131"15,0 0 84-15,0 0 30 16,0 0-120-16,0 0-45 15,-51 45 0-15,61 3 14 16,8 7-3-16,5-1 9 16,2 0-8-16,0-5-6 15,3-6-5-15,-6-8-1 16,-3-9 0-16,-4-9-1 16,-6-8 1-16,-2-9 34 15,1-12 46-15,-1-19-41 16,4-13-27-16,4-5-3 15,1-3-9-15,7 7 0 16,0 11 0-16,4 9 0 16,2 11-9-16,0 8 2 0,-2 6 6 15,-3 0-10-15,-4 12 5 16,-7 5 6-16,-4 4 0 16,-9 4 15-16,0 2 9 15,-13 2-6-15,-9-2-2 16,-7 2-4-16,-6-5 0 15,-2-5-11-15,5-4 8 16,3-6-9-16,11-6-25 16,8-3-20-16,10 0-70 15,0 0-234-15,41-14-6 16,0-3-43-16,2-1-330 0</inkml:trace>
  <inkml:trace contextRef="#ctx0" brushRef="#br0" timeOffset="24709.2826">20505 13065 1185 0,'0'0'148'16,"0"0"-112"-16,0 0 14 15,0 0 115-15,0 0 41 16,0 0-39-16,0 0-126 16,-42-11-40-16,33 46 23 15,5 8 16-15,4 4-16 16,0 1 5-16,4-1-10 15,16-7-13-15,3-5 3 16,6-9 0-16,-2-12-9 16,-3-4 7-16,-2-10-6 0,-4-2-1 15,-8-16 7 1,-4-8-6-16,-3-5 5 0,-3-1 3 16,0-1-8-16,0 5 0 15,0 4-1-15,0 6 1 16,3 5 7-16,5 4-2 15,1 6-6-15,4 0 0 16,7 3 0-16,3 0-8 16,7 8 8-16,3 1-1 15,3 2 1-15,3-5 1 16,3 0-1-16,1-6-40 16,-3 0-105-16,-5-6-37 15,-5-11 10-15,-8 0 19 16,-9-5 61-16,-6 1 63 0,-6 1 29 15,-1 0 25-15,0 2 75 16,0 3-5-16,-2 1 16 16,-6 7 17-16,1 1 58 15,0 4-45-15,-1 2-79 16,-1 2-37-16,-1 13-16 16,-1 7-1-16,3 3-2 15,1 5-5-15,3 0 6 16,4 0-5-16,0-2-1 15,11-7 8-15,5-4-7 16,3-10-2-16,2-4-8 16,-2-3 7-16,-1-12-1 15,-4-15-3-15,-4-10 4 0,-10-10 1 16,-3-19-10-16,-32-20 4 16,-18-29 4-16,-8-6-4 15,4 20 5-15,16 28 1 16,18 35 38-16,5 15 45 15,0 0-5-15,3 3 10 16,2 4 12-16,6 7-18 16,5 9-43-16,2 0-39 15,6 14-15-15,18 19 7 16,9 11 8-16,10 11 13 16,3 9-2-16,3 1-10 15,1 1 0-15,-3-4-1 16,-2-4 0-16,-3-1-8 15,4 9-86-15,-10-13-139 0,-14-16-543 16</inkml:trace>
  <inkml:trace contextRef="#ctx0" brushRef="#br0" timeOffset="25589.8928">21384 13549 1916 0,'0'0'207'0,"0"0"-207"0,0 0 0 15,0 0 0-15,59 116 53 16,-28-55-10-16,5 2-21 16,2 0-12-16,-1-4-2 15,2-9-8-15,-3-7 6 16,-1-7-6-16,0-9-44 15,9-20-149-15,-9-7-119 16,-9-5-219-16</inkml:trace>
  <inkml:trace contextRef="#ctx0" brushRef="#br0" timeOffset="25950.4831">21745 13497 1728 0,'0'0'206'0,"0"0"-140"16,0 0 122-16,0 0-114 15,0 0-58-15,0 0-16 16,0 0 31-16,40 59 15 16,-4-20-14-16,-2 1-10 15,2 4-4-15,-2-2-4 16,-1 1-13-16,-3-4-1 16,-2-3 0-16,-3-4-13 15,-7-8-41-15,-1-5-48 16,-8-7-62-16,-5-8-51 15,-2-4 2-15,-2 0 93 16,0-9-121-16,0-10 76 0,-2 0 116 16,-4 2 49-1,0 3 9-15,2 4 89 0,-3 5 38 16,5 4-10-16,-1 1-30 16,-2 0-48-16,1 1-32 15,-5 12-16-15,-4 6-24 16,-17 20-58-16,3-6-109 15,-1-2-361-15</inkml:trace>
  <inkml:trace contextRef="#ctx0" brushRef="#br0" timeOffset="26339.152">21468 14089 1657 0,'0'0'197'0,"0"0"-197"0,0 0 0 15,113-8 46-15,-27 3 20 16,1 2-2-16,-9-1-27 16,-10-3-8-16,-22 1-14 15,3 0-9-15,0-7-5 16,-13 1-1-16,-9-2-29 16,-10-3-69-16,-7-5-28 15,-7-2-10-15,-3-2 18 16,0-2 18-16,0 0 59 15,-3 6 41-15,-3 3 29 16,3 2 64-16,0 7 6 16,0 3 37-16,1 4 36 0,2 3-55 15,0 0-48-15,0 3-31 16,0 16-20-16,0 10 52 16,0 8 1-16,4 6-25 15,-3-1-20-15,1-2-11 16,-2-2-6-16,0-3-9 15,0 4-22-15,0-9-136 16,0-11-410-16</inkml:trace>
</inkml:ink>
</file>

<file path=ppt/ink/ink2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11.375" units="1/deg"/>
          <inkml:channelProperty channel="T" name="resolution" value="1" units="1/dev"/>
        </inkml:channelProperties>
      </inkml:inkSource>
      <inkml:timestamp xml:id="ts0" timeString="2021-11-14T06:32:00.659"/>
    </inkml:context>
    <inkml:brush xml:id="br0">
      <inkml:brushProperty name="width" value="0.05292" units="cm"/>
      <inkml:brushProperty name="height" value="0.05292" units="cm"/>
      <inkml:brushProperty name="color" value="#FF0000"/>
    </inkml:brush>
  </inkml:definitions>
  <inkml:trace contextRef="#ctx0" brushRef="#br0">18334 5854 902 0,'0'0'130'0,"0"0"-85"0,0 0 27 15,0 0 88-15,0 0 15 16,0 0-45-16,58-53-28 15,-20 17-10-15,18-20 14 16,24-27 8-16,28-32-30 16,14-16-19-16,-3-17-9 15,-2-5 0-15,-14 8 1 16,-5 3-16-16,-9 16 5 16,-20 32-10-16,-20 28-11 15,-18 19 2-15,-8 12-21 16,1-3 9-16,0 1-8 15,-2 4 8-15,-7 10-15 0,-5 12 0 16,-5 6 6-16,-4 5-6 16,-1 0-59-16,0 42-144 15,-12 0-133-15,-7 8-328 0</inkml:trace>
  <inkml:trace contextRef="#ctx0" brushRef="#br0" timeOffset="573.2164">18351 5799 1054 0,'0'0'138'15,"0"0"-64"-15,0 0 2 0,0 0-32 16,0 0-14-16,0 0 119 16,97 104 27-16,2-17 26 15,44 34-65-15,27 23-10 16,19 10-4-16,11 0 12 15,-4-9-15-15,12-3-4 16,1-3-37-16,-7-11-28 16,-9-15-13-16,-21-18 0 15,-27-20-26-15,-40-25 0 16,-37-13 0-16,-34-14-4 16,-15-8-7-16,-5-4 10 15,-4-1-11-15,-2-3 0 0,-8-7 0 16,-17-21-43-1,-8-7-186-15,-11-7-853 0</inkml:trace>
  <inkml:trace contextRef="#ctx0" brushRef="#br0" timeOffset="1705.7123">19865 3970 54 0,'0'0'292'0,"0"0"-217"15,0 0 3-15,0 0 10 16,0 0-20-16,0 0 45 16,0-22 2-16,0 19 4 15,0 1-27-15,0 2 10 16,0 0-7-16,0 0-51 15,0 0-34-15,3 2-10 16,3 11 12-16,0 5 30 16,4 5-10-16,-2 1-7 15,-2 3 17-15,-2-2-23 16,0-1-2-16,-4-5-8 0,0-3-8 16,0-7 9-16,0-3-8 15,0-6 15-15,-2 0 52 16,-4-12 8-16,0-15-35 15,3-9 5-15,3-10-10 16,0-3 24-16,0-2-15 16,3 6-8-16,9 12-7 15,0 13 0-15,0 11-17 16,6 9-10-16,3 3-4 16,7 19 0-16,3 10-1 15,2 4 1-15,0 3 0 16,-6 0 0-16,1-3 0 0,11-2-148 15,-11-9-150 1,-2-10-497-16</inkml:trace>
  <inkml:trace contextRef="#ctx0" brushRef="#br0" timeOffset="2094.8152">20395 3755 960 0,'0'0'147'0,"0"0"-108"15,0 0 95-15,0 0-37 16,0 0-39-16,0 0 7 0,0 0-18 16,40 33-14-1,-28-33-10-15,-3-8 5 0,-2-9 13 16,-4-4-13-16,-3-3 7 15,0-2 8-15,-7 4-12 16,-7 4 58-16,-2 4 30 16,0 11-62-16,-4 3-17 15,2 6-30-15,-3 16 11 16,4 7 5-16,3 6 2 16,5 5-13-16,5 1-5 15,4-1-8-15,4-1-1 16,17-3-1-16,11-6 0 15,10-8-43-15,8-10-81 0,22-12-122 16,-12-16-108-16,-13-7-511 16</inkml:trace>
  <inkml:trace contextRef="#ctx0" brushRef="#br0" timeOffset="2691.6954">20690 3705 986 0,'0'0'206'15,"0"0"69"-15,0 0-48 16,0 0-44-16,0 0-69 15,0 0-72-15,0 0-28 16,30-18-3-16,-14 33 13 16,-2 7 4-16,-3 6 6 15,0 3-3-15,-7 3-9 16,-2 4-12-16,-2-4-4 16,0 0-5-16,0-7 6 15,-6-6-7-15,4-11-27 0,1-10 5 16,1 0 21-16,0-25-1 15,0-8-26-15,0-10 12 16,1-7 11-16,7-1 5 16,0 2 0-16,-3 9 0 15,3 9 10-15,-5 10-4 16,0 7 15-16,-2 8-9 16,1 6-7-16,-2 0-5 15,0 6 0-15,1 12 0 16,2 7 5-16,2 7 14 0,2 3 8 15,5-1-8 1,3-2-3-16,6-5-10 0,3-8-4 16,2-7 7-16,3-11-2 15,-1-1 2-15,-5-10-3 16,-1-14 0-16,-6-8 3 16,-8-7-1-16,-7-7 1 15,-1-5-7-15,0-2 3 16,-10 4-5-16,-3 4 0 15,4 13 10-15,1 10 29 16,1 12 30-16,7 10-21 16,0 0-48-16,0 13 0 15,0 12 0-15,13 8-1 16,1 7 1-16,2 4 0 16,1-2 0-16,4-3 0 0,-3-1-13 15,-4-8-82-15,-8-1-65 16,-3-10-179-16,-3-9-322 0</inkml:trace>
  <inkml:trace contextRef="#ctx0" brushRef="#br0" timeOffset="2855.7965">20894 3693 1230 0,'0'0'206'0,"0"0"-68"15,0 0-17-15,0 0-32 16,126-33-60-16,-38 8-29 0,-13 8-140 16,-10-3-1045-16</inkml:trace>
  <inkml:trace contextRef="#ctx0" brushRef="#br0" timeOffset="3672.0308">21020 7490 1534 0,'0'0'177'0,"0"0"-130"16,-11 96-35-16,7-55-12 15,1-3 25-15,1-4 17 16,-1-6-8-16,-3-6-16 16,0-5-1-16,0-8-4 15,-2-9 11-15,2 0 65 16,-2-23-41-16,0-14-33 16,4-12-5-16,4-3 7 15,0 3 3-15,12 11 11 16,3 11-3-16,4 11-7 15,2 10-12-15,3 6-8 16,5 12 8-16,6 15 13 16,1 9 32-16,1 3-14 15,-1 3-6-15,-3 1-24 16,0-5-1-16,-2-4-8 16,-2-5-1-16,0-11-83 15,10-18-130-15,-9-11-279 0,-6-14-917 0</inkml:trace>
  <inkml:trace contextRef="#ctx0" brushRef="#br0" timeOffset="4700.0588">21482 7433 1315 0,'0'0'170'0,"0"0"4"15,0 0 1-15,0 0-6 16,-64 87-72-16,60-67-44 0,4 3-31 15,0 0-9-15,4-3-13 16,11-3 1-16,3-5 0 16,5-2 5-16,3-9-6 15,2-1-29-15,2-1-43 16,-3-19-35-16,-5-3-9 16,-2-6 13-16,-8-4 47 15,-7-1 39-15,-5-1 17 16,0 1 35-16,-9 7 35 15,-5 3 50-15,-7 9-2 16,0 7-16-16,1 6-39 16,1 2-7-16,3 8-14 15,-2 13-16-15,3 6 1 16,6 3-14-16,3 7 1 0,6 0-14 16,0 1 1-16,12-2 0 15,7-4 6-15,7-5-7 16,3-10-6-16,4-7-20 15,2-10-38-15,2-2-22 16,-1-17-42-16,-4-9-65 16,-6-1 61-16,-8-2 74 15,-6 4 58-15,-5 3 51 16,-2 6 95-16,-2 5 10 16,0 4-45-16,3 3-25 15,3 4-57-15,5 2-19 16,6 0-10-16,1 1 0 15,0 14 1-15,-5 3 0 0,-4 6-1 16,-8 3 0-16,-4 2 1 16,0 0 11-16,-10 0-6 15,-6-6-6-15,4-3 1 16,1-9 0-16,4-4 0 16,7-7-1-16,0 0-1 15,7-7 1-15,13-13-9 16,3-5-11-16,4-1-3 15,2-3 7-15,-5 0 1 16,1-2 8-16,-6 3 6 16,-5 3 0-16,-5 0 1 15,-5 6 0-15,-4 4 1 16,0 3 42-16,0 7 5 16,0 3-2-16,0 2-17 0,-6 6-17 15,-4 15-12-15,-2 8 10 16,3 4 23-16,0 1-10 15,6 0-12-15,3-4 2 16,0-5-7-16,13-5-4 16,5-8-2-16,6-7 10 15,4-5-4-15,4-9-5 16,1-15 0-16,-5-10-1 16,-3-7-5-16,-7-7-8 15,-3-3 0-15,-6 1 7 16,-4 3 5-16,-2 9 1 15,-3 12 23-15,0 9 51 0,0 12 35 16,0 5-48-16,0 0-43 16,0 19-18-16,0 10 0 15,4 8 1 1,0 5 0-16,2 1 5 0,2 1-5 16,0-5 0-16,0-3 6 15,-2-7-7-15,-1-7-23 16,-2-5-99-16,-3-16-97 15,-2-1-101-15,-10-4-377 0</inkml:trace>
  <inkml:trace contextRef="#ctx0" brushRef="#br0" timeOffset="4857.2951">22086 7450 1859 0,'0'0'230'15,"0"0"-173"-15,0 0 36 0,0 0 61 16,107-9-78 0,-35-10-57-16,-9 4-19 0,-10-3-329 0</inkml:trace>
  <inkml:trace contextRef="#ctx0" brushRef="#br0" timeOffset="9122.1782">17261 5766 1242 0,'0'0'213'0,"0"0"-54"16,-85 35-14-16,38 13 32 0,-3 25-54 16,11 23-42-1,11-5-29-15,17-17-15 0,11-25-14 16,3-20-15-16,15 2-1 15,11-3-6-15,14-4-1 16,21-13 0-16,26-11-29 16,-1-21-58-16,14-28-148 15,-28 4-125-15,-31 5-589 0</inkml:trace>
  <inkml:trace contextRef="#ctx0" brushRef="#br0" timeOffset="10459.1614">17538 5931 1187 0,'0'0'217'0,"0"0"17"16,0 0-70-16,0 0-71 0,0 0-31 16,0 0 40-16,-19 80-34 15,19-41-25-15,3 3-17 16,9-2-9-16,6-4-4 16,-1-5-12-16,3-9-1 15,2-8 1-15,-2-7-1 16,1-7-9-16,-6-2-13 15,1-21-9-15,-5-11-23 16,-3-9 16-16,-6-7 21 16,-2-4 16-16,0 5 0 15,0 9 1-15,-7 10 19 16,2 13 38-16,2 14 5 16,2 3-36-16,1 6-24 0,0 18-1 15,0 8 5 1,0 6 11-16,7 1-4 0,8-2-6 15,10-6-1-15,5-10-4 16,5-9-2-16,5-12 7 16,-1-4-7-16,-1-19-24 15,-7-8-24-15,-11-6-20 16,-8-2-13-16,-12 2-8 16,0 5 40-16,-6 5 30 15,-9 6 13-15,4 6 6 16,0 5 12-16,3 3 9 15,5 5 34-15,2 0-8 16,1 2-47-16,0 0-6 0,3 12-1 16,7 7 7-1,3 5 26-15,0 5 27 16,1 1 3-16,0 1-25 16,0-5-12-16,0-4-17 0,4-6-1 15,-2-8-1-15,4-5 1 16,0-3 1-16,0-17-2 15,-1-8-10-15,-5-6-23 16,-4-5-9-16,-8 3 8 16,-2 0 20-16,0 9 12 15,-6 3 2-15,0 9 0 16,0 4 30-16,1 6 4 16,2-1-1-16,3 3-21 15,0 0-12-15,0 8-1 16,0 8 0-16,0 6 0 0,3 2 1 15,6 3 8-15,3-2-6 16,2 1-1-16,3-4 0 16,2-5 1-16,0-5-1 15,3-8 0-15,-2-4 0 16,-1-2-1-16,-2-13-7 16,-6-6-14-16,-6-5 2 15,-4 1 4-15,-1 1 14 16,0 1-1-16,-7 6 2 15,-3 4 1-15,1 7 17 16,-2 4 10-16,1 2-9 16,1 0-4-16,1 7-2 0,-1 9-12 15,4 4 7 1,0 3-7-16,5 2 1 0,0 0-1 16,0-3 0-16,6-2 0 15,6-6-1-15,1-6-1 16,2-8-17-16,0 0-24 15,1-12-3-15,-5-7-11 16,-2-6-12-16,-3-2 21 16,-6 3 23-16,0 2 24 15,0 3 0-15,0 8 35 16,0 7 32-16,0 2-9 16,0 2-36-16,0 0-22 15,0 6-1-15,0 10-1 0,1 4 2 16,5 3 0-1,2-1 1-15,-2 2 4 0,4-4-4 16,-2-3-1-16,-1-6 1 16,-2-3-1-16,2-6 0 15,-4-2 0-15,-2-2 10 16,1-12-2-16,-2-5-8 16,0-6 2-16,0-2 4 15,0 1-5-15,0 1 0 16,0 0 10-16,0 7 14 15,0 3 5-15,0 6 1 16,0 4-1-16,0 5-14 16,0 0-15-16,7 4 0 15,5 13 1-15,5 5 16 16,0 10 13-16,3 2-2 16,1 4-8-16,0-1-5 0,-3 1-4 15,-1-9-10-15,-3-2 4 16,-2-8-6-16,-8-6-64 15,-4-13-103-15,-7 0-143 16,-8-5-761-16</inkml:trace>
  <inkml:trace contextRef="#ctx0" brushRef="#br0" timeOffset="10610.0844">18196 5895 1335 0,'0'0'227'0,"0"0"-137"16,0 0-71-16,112-42-19 16,-42 14-9-16,0-1-319 15</inkml:trace>
  <inkml:trace contextRef="#ctx0" brushRef="#br0" timeOffset="25274.0543">18077 6652 1423 0,'0'0'164'0,"0"0"-126"16,0 0-36-16,0 0-1 15,0 0 26-15,6 0 58 16,-5 0-16-16,-1 0-36 15,0 0-14-15,0 0 24 16,0 0 1-16,0 0-12 16,0 0-9-16,0 0-11 15,0 0-6-15,0 0 7 16,0 0-6-16,0 0 3 16,0 0-4-16,0 0 2 15,0 0-7-15,0 0 5 16,0 0-4-16,0 0 5 15,0 0-6-15,0 0-1 16,0 0 1-16,0 0-1 16,0 0 1-16,0 0-1 0,0 0 0 15,0 0 0 1,0 0-1-16,0 0-104 0,0-9-147 16,0-8-342-16</inkml:trace>
  <inkml:trace contextRef="#ctx0" brushRef="#br0" timeOffset="25744.3057">19446 5402 1275 0,'0'0'139'0,"0"0"-94"15,0 0 59-15,0 0 68 0,0 0-72 16,0 0 1-16,-6-77 5 16,30 38-50-16,7-10-5 15,17-23-17-15,19-25-9 16,20-12-9-16,-5 7-14 15,-14 25 4-15,-17 29-6 16,-12 19 0-16,1 0-8 16,-1-3-70-16,1-3-100 15,-12 10-79-15,-14 6-302 0</inkml:trace>
  <inkml:trace contextRef="#ctx0" brushRef="#br0" timeOffset="25992.8191">19893 4528 1397 0,'0'0'158'15,"0"0"-122"-15,0 0-34 16,0 0-2-16,0 0 29 16,0 0 10-16,108-28-4 15,-68 28-17-15,-2 0 1 16,0 14-2-16,-6 7-10 15,-6 6 2-15,-9 4-7 16,-13 7 8-16,-4 2-3 16,-13 7-7-16,-41 20-39 15,3-14-207-15,-2-7-831 0</inkml:trace>
  <inkml:trace contextRef="#ctx0" brushRef="#br0" timeOffset="26407.5491">19467 5925 1452 0,'0'0'168'15,"0"0"-115"-15,0 0-12 16,0 0 26-16,0 0 12 16,0 0-12-16,0 0 24 15,122 53 18-15,-65-6-37 16,18 15-6-16,-4-3-20 15,5 0-13-15,-1-1-18 16,-11-11-5-16,4 4-4 16,-6-4-5-16,-6-6 1 15,-10-6-2-15,-5-6 1 16,-11-6-1-16,-8-8-39 0,-16-7-92 16,-6-6-151-1,0-2-80-15</inkml:trace>
  <inkml:trace contextRef="#ctx0" brushRef="#br0" timeOffset="26737.3594">19846 6492 1553 0,'0'0'172'15,"0"0"-172"-15,0 0 1 16,102 57 62-16,-55-35 54 15,5-3-4-15,3-2-35 0,2 0-43 16,0-3-16 0,-2-2-3-16,-1-6-15 0,-7-6 5 15,-5 0-5-15,-6-4 1 16,-6-14 4-16,-5-5-5 16,-7-7 11-16,-11-5-5 15,-6-6 1-15,-1-5 2 16,-8-2-10-16,-13 4 1 15,-1 7 1-15,0 7 4 16,2 8-6-16,1 10 0 16,-4-5-37-16,7 5-164 15,1-3-631-15</inkml:trace>
  <inkml:trace contextRef="#ctx0" brushRef="#br0" timeOffset="46958.2214">10508 5770 310 0,'-89'51'0'16,"10"-5"-78"-16</inkml:trace>
  <inkml:trace contextRef="#ctx0" brushRef="#br0" timeOffset="47609.3457">12561 5458 766 0,'0'0'0'16,"0"0"-57"-16,0 0-13 15,0 0-91-15,0 0 83 16,0 0 58-16,0 0 14 0,44-12 5 16,-22 11-19-1,-5 1-116-15</inkml:trace>
</inkml:ink>
</file>

<file path=ppt/ink/ink2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11.375" units="1/deg"/>
          <inkml:channelProperty channel="T" name="resolution" value="1" units="1/dev"/>
        </inkml:channelProperties>
      </inkml:inkSource>
      <inkml:timestamp xml:id="ts0" timeString="2021-11-14T06:33:03.245"/>
    </inkml:context>
    <inkml:brush xml:id="br0">
      <inkml:brushProperty name="width" value="0.05292" units="cm"/>
      <inkml:brushProperty name="height" value="0.05292" units="cm"/>
      <inkml:brushProperty name="color" value="#FF0000"/>
    </inkml:brush>
  </inkml:definitions>
  <inkml:trace contextRef="#ctx0" brushRef="#br0">1146 4688 49 0,'0'0'714'16,"0"0"-636"-16,0 0-39 15,0 0 10-15,0 0 29 16,0 0 26-16,0-75 35 0,-2 63 19 16,-1 0-63-16,0 0-10 15,-1 2-16-15,-2 3-11 16,-1 3 9-16,-1 4-16 15,-4 0-24-15,-5 4-21 16,-13 20-6-16,-5 9 0 16,-14 12 0-16,1 8 0 15,-1 1 0-15,10-2 0 16,12-6-1-16,14-10 1 16,7-7-8-16,6-8-5 15,12-1 1-15,12-4 11 16,13 3-6-16,5 1 1 15,5 1 5-15,1 3 1 16,-3 5 0-16,-8 7 0 0,-10 8-1 16,-9 17 1-16,-12 18 6 15,-8 18-4-15,-20-7 5 16,-6-18-6-16,-1-21 5 16,1-17 0-16,-10 4 6 15,-6 1 5-15,-4 0-5 16,1-10-2-16,3-10 12 15,7-7-4-15,7-5 11 16,8-6 11-16,3-1-22 16,11 0-4-16,5 0-7 15,3 0-7-15,0 0-8 16,0 0-10-16,6 3-12 16,13 10 19-16,5 7 10 15,3 11-1-15,3 8 2 0,0 9 0 16,-2 18 10-16,-7 18 2 15,-5 19 13-15,-10 6 0 16,-6-3-2-16,-1-4 1 16,-11-8-2-16,0-3 1 15,6-6-9-15,1-15 6 16,4-17 1-16,1-14-2 16,0-8 2-16,7-1 2 15,10-1-2-15,8-3-13 16,8-12 6-16,7-10 3 15,10-4 23-15,5-17 34 16,3-14-10-16,3-8-15 0,3-6-15 16,-3-2-6-1,-4 2 0-15,-2 4-10 0,-14 8 9 16,-4 6-15-16,-10 8 1 16,-10 5-8-16,-6 6-5 15,-8 3 0-15,0 3 5 16,-1 2-5-16,-2 0-32 15,0 13-99-15,0 9-148 16,0 0-433-16</inkml:trace>
</inkml:ink>
</file>

<file path=ppt/ink/ink2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11.375" units="1/deg"/>
          <inkml:channelProperty channel="T" name="resolution" value="1" units="1/dev"/>
        </inkml:channelProperties>
      </inkml:inkSource>
      <inkml:timestamp xml:id="ts0" timeString="2021-11-14T06:34:49.393"/>
    </inkml:context>
    <inkml:brush xml:id="br0">
      <inkml:brushProperty name="width" value="0.05292" units="cm"/>
      <inkml:brushProperty name="height" value="0.05292" units="cm"/>
      <inkml:brushProperty name="color" value="#FF0000"/>
    </inkml:brush>
  </inkml:definitions>
  <inkml:trace contextRef="#ctx0" brushRef="#br0">14300 7949 217 0,'0'0'134'0,"0"0"-36"16,0 0 55-16,0 0 46 0,0 0 18 15,0 0-45-15,-14 0-24 16,14 0-48-16,14-7-15 15,12-10 29-15,27-11 13 16,25-19-6-16,22-17-14 16,11-7-46-16,-9 1-18 15,-10 4-16-15,-20 19-10 16,-12 10-6-16,-11 6-4 16,-3 4-6-16,4-2 8 15,6-2-7-15,2-1-2 16,-10 3-6-16,-9 8-17 15,-10 4-41-15,-10 7-64 16,-6 5-17-16,-9 4-52 0,-4 2-60 16,-9 10 0-1,-10 6-262-15</inkml:trace>
  <inkml:trace contextRef="#ctx0" brushRef="#br0" timeOffset="232.8221">14564 8070 1345 0,'0'0'162'15,"0"0"-161"-15,0 0 0 16,88-28 18-16,-19-15 65 16,26-23 25-16,19-23-33 0,5-9-27 15,-20 14 6-15,-25 21-11 16,-27 20-13-16,-2 8-12 15,6-5-11-15,15-10-8 16,-6 5-132-16,-20 6-254 0</inkml:trace>
</inkml:ink>
</file>

<file path=ppt/ink/ink2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11.375" units="1/deg"/>
          <inkml:channelProperty channel="T" name="resolution" value="1" units="1/dev"/>
        </inkml:channelProperties>
      </inkml:inkSource>
      <inkml:timestamp xml:id="ts0" timeString="2021-11-14T06:35:00.042"/>
    </inkml:context>
    <inkml:brush xml:id="br0">
      <inkml:brushProperty name="width" value="0.05292" units="cm"/>
      <inkml:brushProperty name="height" value="0.05292" units="cm"/>
      <inkml:brushProperty name="color" value="#FF0000"/>
    </inkml:brush>
  </inkml:definitions>
  <inkml:trace contextRef="#ctx0" brushRef="#br0">16460 8485 1005 0,'0'0'127'0,"0"0"-87"0,0 0 86 16,0 0 67-16,0 0-47 16,0 0-18-16,-27-27 29 15,27 16-43-15,17-6-38 16,12-6-18-16,14-6 4 16,23-14-5-16,25-10-21 15,22-8-9-15,-9 5-10 16,-20 15-8-16,-27 12 2 15,-20 12-10-15,4 0 0 16,2 3-1-16,-1 2-19 16,-9 6-69-16,-8 5-50 15,-6 1-76-15,-18 7-51 16,-1 5-215-16,-1 2-281 0</inkml:trace>
  <inkml:trace contextRef="#ctx0" brushRef="#br0" timeOffset="300.3124">16470 8772 1679 0,'0'0'145'0,"0"0"-116"0,114-40-23 15,-25-4 33 1,20-12 43-16,-3 0 16 0,-23 11-15 16,-24 8-21-16,-16 5-7 15,5-5-7-15,4-3-21 16,2-3-8-16,-9 7-11 16,-9 9-8-16,-9 8 0 15,-10 9-52-15,-1 10-73 16,-7 10-144-16,-6 7-220 0</inkml:trace>
</inkml:ink>
</file>

<file path=ppt/ink/ink2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11.375" units="1/deg"/>
          <inkml:channelProperty channel="T" name="resolution" value="1" units="1/dev"/>
        </inkml:channelProperties>
      </inkml:inkSource>
      <inkml:timestamp xml:id="ts0" timeString="2021-11-14T06:35:17.323"/>
    </inkml:context>
    <inkml:brush xml:id="br0">
      <inkml:brushProperty name="width" value="0.05292" units="cm"/>
      <inkml:brushProperty name="height" value="0.05292" units="cm"/>
      <inkml:brushProperty name="color" value="#FF0000"/>
    </inkml:brush>
  </inkml:definitions>
  <inkml:trace contextRef="#ctx0" brushRef="#br0">20880 9065 1179 0,'0'0'159'0,"0"0"-121"16,0 0-38-16,0 0-5 15,0 0 5-15,0 0 79 16,135 5 33-16,-47 7-31 16,24 3 7-16,12 1-23 0,-2-1-9 15,-10-3-11-15,-12-1 8 16,-2-2-6-16,-4 5-15 16,-4-3-7-16,-5 2 6 15,-4 0-6-15,-13 0-9 16,-10-2 2-16,-10-5-1 15,-2 0 3-15,10-2 0 16,8-1 20-16,7-3-9 16,-1 0 5-16,-1-5-5 15,-2-9-8-15,-2-3 6 16,1-7-6-16,0-1 0 16,1-4-6-16,-3 2-3 15,-3-4-2-15,-2 5 0 0,-9-2-2 16,-3 3 0-16,-6 0 2 15,-4 3 2-15,-2-2 1 16,-2 0-1-16,-2-1 1 16,-1-1 3-16,1-6-9 15,-1-1-3-15,1-1 3 16,1 0 0-16,-1-2 4 16,-3 0-5-16,-2 4-8 15,-6 0 6-15,-3 1 2 16,-5-2-7-16,-3-1 8 15,-6 0-8-15,-3-7 5 16,0-1 0-16,-5-3 4 16,-15-3-9-16,-7-3 5 15,-9 1-5-15,-5 3 5 0,-6 0-6 16,-6 2 6-16,-6 1-5 16,-10 2 0-16,-12-1 0 15,-23-5 1-15,-19-4-2 16,-7 2-1-16,7 10 1 15,16 7 0-15,20 7 0 16,1 4 1-16,2 5 0 16,-1 4 0-16,1 5-1 15,-2 2 0-15,0 6-1 16,-2 0 0-16,-6 0 0 16,-9 11 1-16,-4 6 0 0,-4 5 0 15,2 6-1 1,0 0 1-16,5 2 1 0,3-1-1 15,5 3 0 1,16-5-1-16,17-3-1 0,13-4 1 16,6 1-1-16,-10 5 1 15,-4 3-9-15,-9 8 8 16,1 1 1-16,4 3-1 16,1 1-4-16,9 3 5 15,4 3-8-15,7 1-3 16,6 4 5-16,6-1-4 15,7 1 5-15,4-2-7 16,3-1 4-16,4-2 8 0,4-1-7 16,-1 1 1-1,1-4 6-15,-1 2-9 0,3-3 10 16,0 0 0-16,1-4-1 16,2-1 0-16,2 0 0 15,0-1 0-15,5 0-5 16,13-2 4-16,7 1-7 15,11-3 3-15,10-1 5 16,20-4-7-16,25-5 8 16,19-4 15-16,8-9 5 15,-6-8 5-15,-5-2 5 16,-13-1-6-16,-2-8 4 16,-14 2-12-16,-18 3-1 15,-18 1-7-15,-11 3-2 16,5 0-5-16,-2 0 1 0,-2 0 5 15,-9 0-6-15,-7 0 5 16,-7 0-5-16,-5 0 1 16,-3 0 5-16,-1 0-6 15,0 0 3-15,0 0-4 16,0 0-56-16,0 2-60 16,-1 30-84-16,-9-1-160 15,-6 0-739-15</inkml:trace>
</inkml:ink>
</file>

<file path=ppt/ink/ink2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11.375" units="1/deg"/>
          <inkml:channelProperty channel="T" name="resolution" value="1" units="1/dev"/>
        </inkml:channelProperties>
      </inkml:inkSource>
      <inkml:timestamp xml:id="ts0" timeString="2021-11-14T06:35:25.891"/>
    </inkml:context>
    <inkml:brush xml:id="br0">
      <inkml:brushProperty name="width" value="0.05292" units="cm"/>
      <inkml:brushProperty name="height" value="0.05292" units="cm"/>
      <inkml:brushProperty name="color" value="#FF0000"/>
    </inkml:brush>
  </inkml:definitions>
  <inkml:trace contextRef="#ctx0" brushRef="#br0">10171 5229 763 0,'0'0'572'15,"0"0"-453"-15,0 0 60 0,0 0-19 16,0 0-26-16,0 0-9 16,-99-11-45-16,73 11-27 15,-1 0 2-15,-7 10 17 16,0 3-14-16,-4 0-20 16,-1 4-8-16,-1 3-9 15,0 5-3-15,0 1-11 16,-6 5 5-16,1 3-2 15,-6 3-4-15,-1 1 18 16,4 1 9-16,0 1-11 16,5 1-5-16,7-2-4 15,1 0-1-15,3 2-11 0,5 0 5 16,2-1 1-16,4 3-1 16,2-2-5-16,4 4 5 15,2 2-6-15,1 0 8 16,2 4 1-16,3 0 3 15,1-2 2-15,3 0-3 16,3-3 5-16,0-1-7 16,0-1-3-16,10-1 2 15,1 1-2-15,3 0-6 16,3 2 7-16,2 2 1 16,1 3 6-16,2 0 1 15,2 0-1-15,3-1-4 0,1 1-1 16,4 0-7-16,1 0-1 15,4 0 7-15,2 2-8 16,4-2 0-16,-1-1 2 16,3 0-1-16,2-1 1 15,2-5 5-15,-1-1-1 16,6-5 5-16,1-5-4 16,3-1 5-16,2-3-3 15,4-6 3-15,2 0-3 16,0-1-3-16,4-1 0 15,-1-2-5-15,2 1 10 16,-3-2-5-16,4-1-5 16,-1-1 5-16,0-5-6 15,4 0 9-15,-3-5 0 0,-3-3-2 16,4-3-5 0,-1 0 7-16,-1-8 3 0,14-10-3 15,13-6-8-15,-8-1 8 16,-12 3-8-16,3-6 8 15,4-4 1-15,26-12-2 16,13-9-1-16,-6 2-1 16,-14 0-4-16,-19 4 7 15,-1-3 0-15,-13 8 4 16,-10 6 2-16,-11 3-3 16,-1 2 3-16,9-8-6 15,6-4 2-15,8-9-4 0,-3-1 4 16,-3-3-10-1,-5-1 0-15,-2-2 1 0,-7-3-1 16,-3-1 0-16,-6 0 1 16,-5-2-2-16,-7-2 7 15,-7-9 7-15,-2-14 7 16,-8-11 1-16,-10-1-1 16,-4 7 9-16,-3 9 1 15,-12 20 7-15,-1 11-13 16,-2 9-7-16,-4 4-1 15,-8-6-8-15,-7-7-3 16,-10-4 3-16,-5 3 0 16,-3 2 0-16,-5 3-9 15,-2 2 9-15,-6 3-9 16,-1 0 1-16,0 3 0 0,-1 1 5 16,1 0-5-16,1 4-1 15,2 2 2-15,2 5-1 16,-2 2 5-16,5 4-5 15,-3 4 0-15,-4 1 0 16,2 4 6-16,-3 3-6 16,2 1 0-16,0 2 5 15,2 3-5-15,-1 2 0 16,3 1 0-16,0 4 1 16,-1 0-2-16,3 0-7 15,1 4 6-15,-1 5 1 16,0 2-1-16,0 3 1 15,1-1 0-15,2 1-1 16,0 1 1-16,-2 0 0 0,0 2 0 16,-1 1 0-16,2-1 1 15,5 3 0-15,2-1 0 16,1-2-1-16,11 0 1 16,1 0-1-16,0-1 7 15,3-2-6-15,2 2-1 16,-2 0 0-16,3 0 0 15,0 0-1-15,5-1 0 16,1 1-5-16,0 1 4 16,1 0 2-16,-3 3-1 15,1 4-5-15,-2-1 6 0,0 2 0 16,1 0 0 0,-1 1-1-16,1 1 1 15,5-4 0-15,2-3-1 0,1-1 0 16,6-5-10-16,2-1-1 15,4-5-15-15,4-4-42 16,4-1-53-16,1 0-55 16,0-1-110-16,3-2-455 0</inkml:trace>
  <inkml:trace contextRef="#ctx0" brushRef="#br0" timeOffset="14423.905">11271 6708 380 0,'0'0'110'0,"0"0"-14"16,0 0-45-16,0 0 18 0,0 0 24 15,1 2-34 1,-1-2-32-16,0 0-14 0,0 0-1 15,0 0-11 1,0 0 0-16,0 0 1 0,0 0 5 16,0 0 0-16,0 0-6 15,0 0 1-15,0 0 0 16,0 0-1-16,0 0 7 16,0 0 9-16,0 0 3 15,0 0-5-15,0 0-8 16,0 0-7-16,0 0 0 15,0 0 1-15,0 0 0 16,0 0 1-16,0 0 4 16,0 0-5-16,0 0-1 15,0 0 0-15,0 1 1 0,2 1-1 16,-2 1 1 0,0-3-1-16,1 2 1 0,-1 0-1 15,0-2 1-15,0 1 0 16,0-1 0-16,2 2 0 15,-2-2 1-15,1 0 0 16,-1 1-2-16,2-1 1 16,-1 1 6-16,-1-1-5 15,2 0 5-15,-1 2-6 16,1-2 11-16,-2 1-11 16,1 0 1-16,1-1 6 15,-1 1 1-15,1 1 1 0,1-2-8 16,-1 1 6-16,3 1 49 15,-1 1-1-15,1-1-33 16,1-2-4-16,2 3 9 16,0 0-14-16,1 1-2 15,0 0-2-15,1-1-9 16,1 0 10-16,-2 0-9 16,3 1 13-16,-3-1 5 15,2 1 1-15,0-1-4 16,0-1-1-16,3 2-7 15,0-1 5-15,2 4 2 16,-2-1-1-16,2-2-14 16,-2 1 6-16,-2 0-6 15,4-1 13-15,-4-1-5 16,1 1 4-16,-2-3-3 0,1 2-9 16,-2-2 5-16,1 2 3 15,0-3-3-15,2 0 1 16,0 0-6-16,2 2 9 15,3 0 5-15,-2 1-7 16,3 0 3-16,-2 0-4 16,1 1-7-16,-2-3 6 15,1 2 6-15,-2-1 2 16,-1-1 1-16,-1 1-6 16,1-1-2-16,-3 1 5 15,2-2 1-15,-1 0-3 0,-1 0 0 16,5 0 5-1,-1 0-4-15,1 0 3 16,1 0 0-16,0 0 7 0,1 0-2 16,-2 0-9-16,0 0 7 15,0-2 8-15,2-4 9 16,-2 2 3-16,2-6-5 16,-1 3-7-16,1-3-6 15,0 2-3-15,-2-3-2 16,2 2 1-16,-2-1-8 15,2 0-1-15,-1 0 0 16,-2 0 4-16,4 1 1 16,-3-1-5-16,2 0-5 15,-1-2 9-15,1 2 3 16,-3-2-1-16,1 0-2 0,-1-2 1 16,0 1 5-1,-3-1 3-15,2 0-3 0,-1-3-3 16,0 0 8-16,0-2-3 15,0-1-5-15,1 1-7 16,-2-1-5-16,3 0 11 16,-4 2-6-16,2-2 0 15,-1-1-5-15,-1-1 5 16,-1-2 0-16,-3 1 4 16,-1-3-1-16,-1 1 9 15,-4 0 2-15,-1-2-3 16,0 1 9-16,-1-2-14 15,-8 0 5-15,-6-2-4 16,-3 1-6-16,0-1 2 0,-6 0 0 16,0-1 5-16,-3 2-4 15,-1-1 3-15,-1 1 4 16,1 2-7-16,2 1 11 16,-1 2 1-16,2 2-4 15,1 2-6-15,0 2-10 16,-3-1 4-16,5 2 2 15,-2 2 2-15,3 0-4 16,-3 1 2-16,-1 3-7 16,-1 0 8-16,-1 0 0 15,2 2 2-15,-1 1-3 16,0 2 4-16,0 1-1 16,1 1-4-16,0-1 4 0,1 4-10 15,-1-1 5-15,0 2 0 16,-1 0-6-16,2 0 2 15,-3 3-2-15,1 4 0 16,0 2-1-16,-1-1 0 16,2 2 1-16,-1 1 1 15,1 0-1-15,0 0 0 16,5 3-1-16,-4 0 0 16,2 2 0-16,-3 1-5 15,2 3 5-15,-3 0-11 16,3 3 12-16,1-1-9 15,0 2 9-15,2-1 0 16,1 0 0-16,2 1-1 0,2 1 0 16,2-2 0-16,1 2-7 15,3 0 8-15,0 0-8 16,4 2 8-16,1 2-1 16,0-1 0-16,2 0-8 15,2 0 3-15,0 0 5 16,0-2 0-16,0 0-5 15,0 0 6-15,2-3 1 16,5 2-1-16,-1 0 0 16,0 0 0-16,3 3-1 15,1-1 0-15,-1-2 0 16,3 1 0-16,0 0 1 0,0-2-1 16,4 1 1-1,-2-2-1-15,3-2 1 0,-1 0 0 16,1-2 0-16,0-1 0 15,4 0-1-15,1-1 1 16,2-1 0-16,-1-1 1 16,0-6-1-16,1 2 8 15,1-5-1-15,2-1 2 16,-3-3-9-16,3-2 2 16,0 0 5-16,-3 0 4 15,-1 0-10-15,-4-5 0 16,-3 2 0-16,-3-2 5 15,-2 2 1-15,-4-1-5 16,-2 2-1-16,-2 0-1 16,-2 2 5-16,1 0-5 0,-2 0 0 15,0 0 0-15,0 0-29 16,0 0-31-16,1 0-57 16,1 0-124-16,-2-2-384 0</inkml:trace>
  <inkml:trace contextRef="#ctx0" brushRef="#br0" timeOffset="17465.0259">10127 6931 819 0,'0'0'198'0,"0"0"-4"0,0 0-11 16,0 0-88-16,0 0-48 15,0 0-24-15,25-4 57 16,6 4 37-16,13 0-3 15,12 0 12-15,20 0-1 16,16 0-50-16,-5 0-18 16,-9 0-31-16,-12 0-12 15,-13 0-6-15,2 0-8 16,2 0 1-16,-14 0 0 16,-10 0 5-16,-13 0-6 15,-7 0-19-15,-7 7-103 16,-6 1-106-16,-13 9 29 15,-13-1-208-15,-4-4-862 0</inkml:trace>
  <inkml:trace contextRef="#ctx0" brushRef="#br0" timeOffset="17704.4684">10435 7192 960 0,'0'0'130'0,"0"0"-17"16,0 0 97-16,112-14 4 16,-57-1-48-16,5 1-55 15,3-1-24-15,-5 3-41 0,0 0-21 16,-10 2-10 0,-9 3-14-16,-7 2-1 0,-11 1-6 15,-3-2-113-15,-12-4-96 16,-3-1-144-16,-3 1-451 0</inkml:trace>
  <inkml:trace contextRef="#ctx0" brushRef="#br0" timeOffset="18059.1539">10702 6805 1365 0,'0'0'298'0,"0"0"-172"15,0 0-68-15,0 0-37 16,0 0 24-16,0 0 104 0,84 0-15 16,-35 7-67-16,6-1-27 15,2 3-15-15,-2-2-6 16,-3 3 0-16,-4-2-8 16,-3 1-10-16,-6 0 5 15,-8 1-5-15,-7-2-1 16,-8-1 0-16,-4 2 0 15,-7-1 1-15,-5 4 5 16,0 0 2-16,-10 8-1 16,-13 2-6-16,-9 6 7 15,-11 4-7-15,-3 4-1 16,-3 2-5-16,1-1-20 16,2 1-31-16,-9 13-120 0,13-11-183 15,4-3-645-15</inkml:trace>
</inkml:ink>
</file>

<file path=ppt/ink/ink2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11.375" units="1/deg"/>
          <inkml:channelProperty channel="T" name="resolution" value="1" units="1/dev"/>
        </inkml:channelProperties>
      </inkml:inkSource>
      <inkml:timestamp xml:id="ts0" timeString="2021-11-14T06:36:36.059"/>
    </inkml:context>
    <inkml:brush xml:id="br0">
      <inkml:brushProperty name="width" value="0.05292" units="cm"/>
      <inkml:brushProperty name="height" value="0.05292" units="cm"/>
      <inkml:brushProperty name="color" value="#FF0000"/>
    </inkml:brush>
  </inkml:definitions>
  <inkml:trace contextRef="#ctx0" brushRef="#br0">13430 5066 1250 0,'0'0'116'0,"0"0"-96"16,0 0-11-16,0 0 13 16,0 0 56-16,0 0 18 15,-9-70 5-15,8 62-15 16,-3 1-9-16,0 0 8 15,0 0-5-15,-3-1-7 16,-3 3-26-16,-7-2-21 16,-5 0-11-16,-8 1-3 15,-11 2-2-15,-9 4 1 16,-7 0 6-16,-7 0 4 16,-2 0-3-16,-3 2-8 0,-1 5-1 15,-1 1 0-15,1-1 12 16,1 0 8-16,-2 2-13 15,2 0-1-15,-1 3 0 16,0 2-13-16,3 1-1 16,2 2 6-16,4 2-1 15,2-2-4-15,2 0 8 16,-2-3 2-16,2 1-4 16,-3 0 0-16,3-1-2 15,-1 1-5-15,0 1 0 16,1 4 0-16,-2-1 0 15,-1 4 1-15,-1 2-1 0,-4 3 0 16,3 2-1-16,-1-1 0 16,2 4-1-16,0 0 0 15,3 1 0-15,2-1 1 16,5 1-2-16,7-2 2 16,7-2 1-16,3-2-1 15,8-1 1-15,1-1 0 16,4 3-1-16,0-2 0 15,5 3 0-15,1 0-7 16,3 0 6-16,3 3 0 16,-2 3 0-16,4 3 0 15,1 0 0-15,0 2-6 16,6 1 6-16,0 1 0 16,0 0-8-16,6 1 3 15,6-1 4-15,6-3-4 0,0-3 5 16,6 0-5-16,4-2 5 15,5 0 0-15,3-1 1 16,5 0 1-16,6-2-1 16,5 1 1-16,6-2-1 15,5-3 0-15,2-1 1 16,4-4-1-16,2 1 1 16,0-4 0-16,-1-3 0 15,1-3-1-15,1 2 0 16,2-2-1-16,12 2 0 15,-9-1 1-15,-1-3 0 0,2 1-1 16,-16 0 1 0,9 0 0-16,-4 1 0 0,1-1-1 15,-2 1 1-15,-2-2 0 16,0 0 1-16,-3-2-1 16,0-1 1-16,-2-4 6 15,-1 0 1-15,1-3-2 16,3-2 4-16,0 0-9 15,2 0 15-15,6 0-15 16,0-7 5-16,4-1-5 16,2-1 7-16,-2 0-2 15,4-4-5-15,10-1 8 16,13-3-8-16,19-9 6 16,2-2-6-16,-3-2 0 15,-9 2 5-15,-8 3-6 0,1 0-1 16,-2 1-5-16,-17 4 5 15,-16 6 1-15,-18 2 0 16,-1 1 0-16,6-3 1 16,8 0-1-16,8-3 0 15,1 0 1-15,-4-2 0 16,1-1 0-16,0-1 0 16,-2-2-1-16,0-5 2 15,-4 0-2-15,2-2 2 16,-1-2 4-16,1 1-5 15,0-2 23-15,2-3-5 16,-1 0-1-16,-3-1-3 0,-4-1-3 16,-4 0-4-1,-4 2-1-15,-2-1-1 0,-7-1-5 16,-2 2 8-16,-4-1-1 16,-6-2-1-16,-3 1 5 15,-3-2 0-15,-3 1 9 16,-4-1-2-16,-1 2 7 15,-5-1-5-15,-2-2-1 16,-1 0 1-16,-4-1 0 16,-2 1-7-16,-2-2-7 15,0 1 11-15,-2-1-12 16,-11 1 5-16,-6 2-11 16,-7-1 7-16,-5 0-4 15,-5 4-3-15,-4-3 0 16,-8 2 0-16,-3 0 8 0,-4 0-7 15,-7 1-1-15,-1 3 0 16,-6 1 6-16,-2 0-5 16,-3 3 0-16,-3 1 1 15,1 2-2-15,0 1 2 16,-1 4-1-16,6 0 1 16,1 2-1-16,1 0 0 15,-2 1-1-15,4 3 1 16,-2 0-1-16,2 2 0 15,-2 1-1-15,4 3-7 16,1 2 2-16,-4-1 5 16,1 2 0-16,-3 2 1 15,0 0 1-15,1 1 0 16,0 2 1-16,1 2 4 16,1 0-6-16,1 0 1 0,2 0 0 15,-1 0 0-15,1 3-1 16,0 6-2-16,-1 1-4 15,1 1 5-15,3 3 1 16,3-2-1-16,0-1-1 16,-1 5 2-16,3-2 0 15,-4 1 0-15,3 2 0 16,-1-1 0-16,3 4 0 16,3-3 0-16,7 2 0 15,2 0 0-15,6-2 0 16,1 2-1-16,1-1 2 0,3-1-1 15,-1 0 1-15,0-1 5 16,2 1-6-16,0 0 0 16,-1-1-1-16,4-2-1 15,4 0 1-15,2-3 1 16,2-1 0-16,5-2 0 16,-1 1 0-16,1-1 0 15,0-1 1-15,2 0-2 16,-2 0 2-16,3 1-2 15,0 1 1-15,-2-1 0 16,4 1 0-16,0-2-1 16,2 0 0-16,2 0-31 0,0 1-25 15,0 2-30-15,3 3-68 16,3 8-61-16,0-2-323 16,0-5-394-16</inkml:trace>
  <inkml:trace contextRef="#ctx0" brushRef="#br0" timeOffset="3496.4828">13310 6127 532 0,'0'0'128'16,"0"0"-100"-16,0 0-11 16,0 0 93-16,0 0-23 0,0 0-8 15,0 0-8-15,37-2-3 16,-29 2 46-16,2-1 1 16,-1-5-24-16,-1 1-28 15,3 1-13-15,-3-2-3 16,1-1-12-16,-2 0 9 15,3-5 8-15,-1 0 4 16,1-7-5-16,0-1 6 16,-3-2-10-16,1-2 16 15,-6-2-11-15,0 1 9 16,-2-4-19-16,0 0-12 16,-6-4-14-16,-7-3-1 15,-5-4 1-15,-4-3-3 16,1 1-1-16,-3-1-10 15,0 5-1-15,2 4 7 0,2 3-7 16,-1 6 0-16,1 3 5 16,1 2 4-16,2 2-4 15,1 3 1-15,-1 1 7 16,2 1-6-16,-3 1-1 16,-1-2-6-16,1 2-1 15,-3-1 2-15,-2 1 4 16,2 0-1-16,-1-1-4 15,0 2 0-15,2 2 8 16,-1 1 5-16,1 1-5 16,2 3-7-16,-2 1 5 15,1 0-5-15,1 1 4 16,2 2-6-16,1 0 2 16,-2 0 9-16,2 0-10 15,-2 2 0-15,1 6 0 0,-1 1 0 16,-2 3-1-16,-1 4 0 15,-1 0 0-15,-1 4-1 16,1 1 1-16,-3 1-1 16,3 0 0-16,-1-1 0 15,2 2 1-15,1-2-1 16,1 0 1-16,2-1 0 16,-1 2-1-16,4-2 1 15,1 3 0-15,-2-1 0 16,4 0-1-16,-2 5 1 15,3-6 1-15,1 3-1 16,-2-1 0-16,4-1-1 16,0-1 0-16,2 1-1 0,0-1 1 15,3 2-6-15,1 0 6 16,0-1-1-16,0 0 1 16,0 3-5-16,0 0 5 15,5 0 1-15,4 3-1 16,1-1-7-16,-1-1 8 15,3 1-1-15,1-2 0 16,3 2 0-16,3 0-1 16,0-1 1-16,5 1 1 15,1-1 0-15,2-2 0 0,3 0 0 16,0-3 0 0,1-1 1-16,1-3-1 0,-1 0 0 15,-1-3 0-15,0-1 0 16,-1-3-1-16,0 0 1 15,-3-1-1-15,-3-4 0 16,-4-1 1-16,-1-3-2 16,-3-1 2-16,-3 0 0 15,2 0 9-15,-3 0-3 16,-3 0 9-16,-1-5 3 16,-1 0-3-16,2 1-8 15,-5 1 11-15,0-2-9 16,0 3-8-16,0 1 1 15,-2-3 8-15,-1 3-9 16,2 1 1-16,-2 0-1 0,0 0 0 16,0 0-1-16,0 0-16 15,0 0-49-15,3 0-62 16,5 0-204-16,3 0-18 16,-4 3-482-16</inkml:trace>
  <inkml:trace contextRef="#ctx0" brushRef="#br0" timeOffset="5464.3337">14852 6251 816 0,'0'0'100'16,"0"0"-79"-16,0 0 30 15,0 0 40-15,0 0 4 16,0 0 39-16,104 10-33 16,-75-10-30-16,2 0-13 15,0 0 12-15,1 0-4 16,-2 0-12-16,-1 0-2 15,1 0 1-15,-1 0-5 16,-3-4 2-16,1-4-12 16,-2 0 11-16,-2-4-16 15,2-2 16-15,1-8 1 16,0-3-6-16,0-5-12 16,2-1-8-16,-3-1 0 0,-2 0-1 15,1 1-11-15,-4 0 7 16,0 0-2-16,-1 1-5 15,-1 2-4-15,-1 2-7 16,-2 1 5-16,-2 0 7 16,-1 3 4-16,-5-2 2 15,1 0-7-15,-2-3 4 16,-3 0 0-16,-1-4-2 16,-2-1-8-16,0-2 0 15,0-2 0-15,-8 2-5 16,-4 0 2-16,-4 1 3 0,-1 3-6 15,-4 2 12 1,-2 1-11-16,-4 4 11 0,0 2 0 16,0 0 12-16,-3 4 4 15,-3 0-8-15,3 0-6 16,-1 5-3-16,0-1-2 16,1 4-2-16,-1-1 2 15,1 4-3-15,-1-2 2 16,1 3-7-16,2 1 0 15,0 1 0-15,1 1 0 16,1 2-1-16,-2 0 0 16,4 0 1-16,-2 0-1 15,1 0 1-15,0 3 0 16,2 5-1-16,1-1 0 0,0 1-1 16,-1 4 1-16,1-2 0 15,-2 6 0-15,-1 2-1 16,3 3 1-16,-1 4 0 15,0 0 0-15,0 3-1 16,4 1 1-16,2 2 1 16,0 1-1-16,0-1 0 15,6 1 0-15,-3 1 0 16,2-1 0-16,2-1 1 16,1-2-2-16,2 0 2 15,-1-2-1-15,1 1 0 16,2-1-2-16,2 0 1 15,3 0-7-15,0 0 1 0,0 1-7 16,5 0 14-16,5 0-9 16,1 0 7-16,1 0-4 15,2 0 6-15,2 0 0 16,1 0-1-16,1 2 1 16,3 1-1-16,2 0-1 15,5-2-4-15,0 1 6 16,5-5 1-16,0-4 0 15,1-2 0-15,2-2 0 16,1-5 8-16,-3 0-7 16,-1-3 7-16,-2-1-3 15,-4-3 0-15,-4-2-5 16,-1 0 0-16,-3-3 8 16,-2 0-2-16,-1 0 1 15,-4 0-7-15,2 0 8 0,-2 0-8 16,-3-4 7-16,1 2-8 15,-4-3 1-15,0 3 0 16,0-1-1-16,0 0-23 16,4 1-86-16,-2-3-101 15,-2 1-413-15</inkml:trace>
  <inkml:trace contextRef="#ctx0" brushRef="#br0" timeOffset="29011.9194">12315 5300 785 0,'0'0'156'0,"0"0"-52"16,0 0 14-16,0 0 88 15,0 0-30-15,0 0-44 0,-61-72-33 16,38 60-2 0,-1 1-9-16,-6 0-31 0,-1 2-18 15,-3 1-9-15,-2 1 10 16,-1 4-1-16,-4 2-5 15,0 1-4-15,-3 0-1 16,-3 13-8-16,0 4-3 16,-6 8-6-16,1 6 1 15,-5 10-3-15,2 7 1 16,-7 20 6-16,0 21-2 16,4 22 8-16,7 9-1 15,21 0 10-15,16-6 0 16,14-10 5-16,7-2 12 15,19-5 1-15,13-10-6 16,5-15-16-16,0-16-4 16,-2-15-2-16,15-2-4 0,25 4-10 15,28-7-2-15,15-8 5 16,-20-19 3-16,-23-9 2 16,-30-7 5-16,-6-13-4 15,6-9 1-15,4-7-2 16,5-13-4-16,-1-16 3 15,-2-21-8-15,-3-21-1 16,-9-6-5-16,-18 3 7 16,-15 6-2-16,-13 13-5 15,-3-2 6-15,-23-4-5 16,-11-2 5-16,-8 2-1 16,-10-2-5-16,-3 8-1 15,1 18-2-15,5 16 2 16,7 17 0-16,-16 4 1 0,-27-3 0 15,-31 12 5-15,-15 13-4 16,10 16-2-16,28 24 0 16,31 6 5-16,17-5-4 15,6 4-2-15,-4 8-13 16,-3 7-24-16,-2 7-42 16,1 17-77-16,12-14-131 15,6-13-1013-15</inkml:trace>
</inkml:ink>
</file>

<file path=ppt/ink/ink2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11.375" units="1/deg"/>
          <inkml:channelProperty channel="T" name="resolution" value="1" units="1/dev"/>
        </inkml:channelProperties>
      </inkml:inkSource>
      <inkml:timestamp xml:id="ts0" timeString="2021-11-14T06:36:13.203"/>
    </inkml:context>
    <inkml:brush xml:id="br0">
      <inkml:brushProperty name="width" value="0.05292" units="cm"/>
      <inkml:brushProperty name="height" value="0.05292" units="cm"/>
      <inkml:brushProperty name="color" value="#FF0000"/>
    </inkml:brush>
  </inkml:definitions>
  <inkml:trace contextRef="#ctx0" brushRef="#br0">4235 12465 766 0,'0'0'161'0,"0"0"-91"16,0 0 20-16,0 0 19 15,0 0 33-15,0 0-18 16,-61-27-10-16,46 22-44 16,0 1 7-16,-1 0 9 15,-1 0-33-15,-2-3 16 16,1 4-6-16,-3 0-11 16,0 0-2-16,0 0-7 15,-1 1-15-15,-2-1 7 16,0 1-1-16,-2-1-4 15,1 0 4-15,-5-1-6 0,-1-1-10 16,-2 0-17-16,-2-2 5 16,-1 2 7-16,3-2 2 15,2 2 16-15,-2-2-10 16,-1 2-3-16,2-2-8 16,-2 1-4-16,-1 0-4 15,0 1 16-15,2 0-9 16,0-2 1-16,2 3 0 15,1 1 2-15,2 0-3 16,-2 1 0-16,5-3-3 16,-1 2 3-16,-3-1 12 15,3 1-6-15,-4 0-15 16,0 1 9-16,-1-2-8 16,-2 2 5-16,2-1-6 0,4 2 1 15,-3 0 12-15,2-1-12 16,-4 1 1-16,-2-1-1 15,4 1 0-15,-3 1-1 16,2 0 1-16,1 0 0 16,0 0 0-16,2 0 0 15,3 0 1-15,-2 3-1 16,3 1 0-16,1 0-1 16,1-2 1-16,-3 2 0 15,2-3 0-15,0 3 0 16,0-2 0-16,-2 2 0 15,4 0-1-15,-1 1 1 0,6 0 0 16,1 2 11-16,0 0-11 16,4 0-1-16,-1 2 1 15,3 0 0 1,0 0 0-16,-1 2-1 0,0 5 0 16,0 4 0-16,-3 3-1 15,1 6 1-15,0 3 0 16,-1 7-2-16,2 3 2 15,-2 2-1-15,2-1 1 16,1-2 0-16,6-1-6 16,2-5 5-16,2-2-1 15,0 0-4-15,6-1 5 0,9-1-8 16,0-1 8 0,4 2-10-16,2 1 10 0,2-2-8 15,-3 1 8-15,3-2 1 16,-1 2-1-16,1-2-6 15,1 0 7-15,2 0-1 16,1-1-1-16,3-2-10 16,1-1 6-16,2 1 5 15,1-4 0-15,4 2 1 16,0-1-1-16,1-2 0 16,0 0 0-16,4 0 0 15,1-1-1-15,3-1 1 16,-2-3 0-16,1-3 0 0,-1-5 0 15,-1-1-5 1,0-5 5-16,-1-3 0 0,0 0-1 16,-1 0 1-16,-2-3-6 15,-2-6 6-15,-1 2 1 16,1-3-6-16,3 0 6 16,-4 0 1-16,-1-2-1 15,-3-2 1-15,1-1-1 16,-1-2 1-16,2-2-1 15,0-3 1-15,3 0-1 16,2-2 1-16,-3 3 0 16,0 1-1-16,-4 1 1 15,0 4-1-15,-2 1 2 16,-1-1-2-16,0 1 1 16,0-3 0-16,-2 2-1 15,2-2 0-15,-2 0 0 16,-2-4 1-16,1 1-1 0,-2 0 1 15,2-2 0-15,-2 1-1 16,0 2 0-16,-2-3 0 16,-2 5 0-16,-2-4 1 15,1 1-1-15,-3 1 1 16,1-2 0-16,-4-2 1 16,-2 1 5-16,-2-2 1 15,1 2-1-15,-6 0 4 16,0-1 1-16,-1 2 4 15,-2-2-1-15,-2 1 0 16,0 0-3-16,0 1-2 16,0-1-1-16,0 0 6 0,-3 3-8 15,-5-1 1-15,1 3 2 16,-2 0-1-16,1 3 8 16,-2 2-7-16,0-1 8 15,-6-1-2-15,5 4-4 16,-5-3 0-16,-1 2-3 15,-4-1 2-15,-1 1-10 16,2 1 10-16,0 2-5 16,-1 1-5-16,1 2 5 15,1 2-5-15,1 1 0 16,-3 2 5-16,2 0-5 16,-1 0 0-16,-1 7-1 15,1 2-1-15,0-1-5 0,2 2 6 16,-1-3 0-16,5 1 0 15,-2-2 1-15,3 0-1 16,2-1 0-16,1 0 1 16,4-3-1-16,1 1 1 15,2-1 0-15,3-2-1 16,-1 2-1-16,1-2-40 16,0 6-38-16,4 11-95 15,8 0-107-15,0-1-422 0</inkml:trace>
  <inkml:trace contextRef="#ctx0" brushRef="#br0" timeOffset="3932.6895">10607 12226 472 0,'0'0'520'0,"0"0"-467"16,0 0-14-16,-95 0 49 0,58 0 67 16,-9 0-33-16,-6 0-27 15,-6 0-31-15,-9-5-19 16,1-2 6-16,-7 2 0 16,-1 0-4-16,2 5 14 15,-2 0 17-15,3 0 33 16,4 6-29-16,3 5-12 15,3-2-20-15,1 2-22 16,0-1-6-16,2 0 0 16,3 1-2-16,2-1-10 15,2 1 2-15,-1-1-2 16,-1 0-1-16,-2 2-8 16,-3-2 9-16,1-1 0 15,-1 2-9-15,1 2 0 16,2 2 7-16,5-1-7 15,3 3 8-15,0-1-2 16,6 2-6-16,2 2 0 0,2 1 6 16,5-1-6-16,3 1 8 15,5 2-9-15,2 0 1 16,3 5 0-16,0 2 1 16,2 4-2-16,1 3 0 15,0 4 0-15,4-1 0 16,1 2-1-16,4 4 1 15,3-2-1-15,1 4 0 16,3 2 1-16,0 1 0 16,14 3-1-16,5-3 1 15,3 2 0-15,5-4-1 0,6 1 0 16,3-5 0-16,4-3 1 16,7-3 0-16,5-6 0 15,19-1 0-15,14-2 1 16,21-4 5-16,4-4-6 15,-4-12 1-15,-7-9-1 16,-10-1 6-16,5-11-6 16,3-7 1-16,-18-3 0 15,-13 4 0-15,-11 2 7 16,-7-6-2-16,10-4-5 16,7-8 11-16,12-9-3 15,-1-4 3-15,-3-2 1 16,0-4 1-16,-6 5 2 15,-3 1-15-15,-7 5 0 16,-8 2 0-16,-3 5-1 0,-8 0 6 16,-6 3-5-16,-3-1 1 15,-2-1-2-15,-5-1 10 16,-1 0-4-16,0 2 9 16,-2-2-1-16,-2 1-3 15,-3-2-2-15,-2 2-3 16,-4-3 3-16,-2-1 0 15,-6 1-1-15,0-2 2 16,0-1-2-16,-14 0 0 16,-2 0-2-16,1 3-4 15,-3 1-1-15,0 4 7 16,-2 5-7-16,3 1 6 16,-2 6 1-16,-2 2-1 15,1 3 1-15,-3 2-2 0,2 2 0 16,-4 3 1-16,-1 4-1 15,-3 1-5-15,-1 2-1 16,-2 0 8-16,-1 0-7 16,-3 9-1-16,2 6 1 15,3 0 1-15,-1 4-2 16,3 1 0-16,0-1 0 16,5 1-7-16,2-3 6 15,1-1 1-15,7-4-1 16,3-3 0-16,3-3-17 15,4-1-25-15,1-3-26 0,1 1-35 16,2 4-46-16,0 0-239 16,0-1-242-16</inkml:trace>
</inkml:ink>
</file>

<file path=ppt/ink/ink2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11.375" units="1/deg"/>
          <inkml:channelProperty channel="T" name="resolution" value="1" units="1/dev"/>
        </inkml:channelProperties>
      </inkml:inkSource>
      <inkml:timestamp xml:id="ts0" timeString="2021-11-14T06:37:02.621"/>
    </inkml:context>
    <inkml:brush xml:id="br0">
      <inkml:brushProperty name="width" value="0.05292" units="cm"/>
      <inkml:brushProperty name="height" value="0.05292" units="cm"/>
      <inkml:brushProperty name="color" value="#FF0000"/>
    </inkml:brush>
  </inkml:definitions>
  <inkml:trace contextRef="#ctx0" brushRef="#br0">19689 6865 1337 0,'0'0'161'16,"0"0"-131"-16,0 0-28 15,0 0 44-15,-85-12 42 16,64 11 1-16,0-2 3 16,-1 3-21-16,1 0-6 0,2 0-16 15,-2 0-3-15,-3 0-18 16,0 0-13-16,-7 1-4 15,-5 7 4-15,-3 3 0 16,0 3-8-16,-2 5 1 16,-1 0-7-16,-2 5 5 15,0 3-4-15,-1 3-1 16,-3 2-1-16,5 2 7 16,0 1 2-16,4-1-1 15,3 2 2-15,3-2-4 16,4 2-5-16,0-2 10 15,5 0-10-15,1-2 11 16,6 2-11-16,-1 2 8 0,6 1-1 16,2 3-1-16,6 6 1 15,1 3 2-15,3 1 5 16,0 4 1-16,0-2-3 16,7 0 4-16,6-1 3 15,4-3-8-15,4 0-1 16,5-2-3-16,4-1 1 15,6-3 0-15,3-3 6 16,7-3-2-16,2-6 1 16,6-2-8-16,5-8 10 15,6-6 2-15,13-9 0 16,-3-5 3-16,1-2 7 16,0-15 6-16,-10-8-7 15,2-6-5-15,-5-4-5 16,-9-5-7-16,-9-1 5 0,-9-1-3 15,-8-3-2-15,-11-2 1 16,-9-3 1-16,-8-17-2 16,-12-15-1-16,-29-16-8 15,-2 4-1-15,2 21 9 16,7 20-9-16,9 19 0 16,-3-2 0-16,-2 2 1 15,-7 2 0-15,1 8 6 16,1 10-7-16,-3 9-25 15,-1 5-43-15,-14 0-74 0,8 8-103 16,7 0-426-16</inkml:trace>
  <inkml:trace contextRef="#ctx0" brushRef="#br0" timeOffset="7869.0646">21649 6970 932 0,'0'0'94'0,"0"0"-72"15,0 0-12-15,0 0 37 16,0 0 50-16,0 0-4 16,-34-34-28-16,28 29-2 15,3-1 8-15,0 3-3 0,0 1-4 16,0-1-8-16,1 3-7 15,-1 0-1-15,-4 0-21 16,1 0-10-16,-3 0-7 16,-2 0 4-16,-4 8-4 15,2 5 3-15,-4 5-1 16,3 4-1-16,-2 3 1 16,2 3 10-16,1 3 3 15,2 5 1-15,5 2-8 16,2 3-11-16,2 1 1 15,2 4 6-15,0-3 1 16,0 3-2-16,10 0 10 16,3-1 0-16,3 0-6 0,2 4 1 15,1-6-9-15,1 4 1 16,-1-2-3-16,4-1 5 16,-1 3 7-16,2-2 4 15,0 1 2-15,1-3 1 16,3-2-5-16,2-2-6 15,2-3-3-15,0-1 4 16,3-3 2-16,2 0-1 16,-2-6 0-16,3-3-5 15,-1-4-5-15,5-4 0 16,1-8 5-16,6-5 8 16,2-2 8-16,5-10-6 15,2-13-4-15,0-7 1 16,1-6 12-16,2-1 7 15,-1-2-1-15,-3 0-18 0,-3 3-5 16,-2 2-8 0,-4 2 3-16,-5 3 4 0,-2 1-4 15,-2 2 1-15,-3-3 4 16,0 0-1-16,-1 1 1 16,-2-2-1-16,-1 0 2 15,-7-2 1-15,-2-1 2 16,-4 0-1-16,-5-2-2 15,-6-3-2-15,-3-2-2 16,-5 0-4-16,0-1-5 16,0 0 9-16,-13 2-5 15,-4 3 2-15,-4 2-7 0,-6 2 8 16,-3 2-7 0,-2 2 8-16,-4 3-8 0,-2 2-1 15,-3-4 7-15,1 4-7 16,-1-4 0-16,-3 2 0 15,2 2-1-15,-3 0 1 16,3 2 0-16,-1 4-1 16,-3 4 1-16,-2 1 0 15,-3 3-1-15,-2 4-1 16,-2 2 1-16,-1 3 0 16,2 0 0-16,-2 0-1 15,2 10-4-15,1 2 4 16,3-1 1-16,2 2 0 0,1-1 1 15,4-1-1 1,1 1 1-16,2-2-1 0,4-1-1 16,1 0 1-16,4-1 1 15,3 1 0-15,2-2 0 16,7 2-1-16,1-2 0 16,3 0-6-16,5-2-18 15,4-1-18-15,3-1-25 16,3 1-55-16,0 2-94 15,22 1-121-15,1 0-188 16,0-2-548-16</inkml:trace>
  <inkml:trace contextRef="#ctx0" brushRef="#br0" timeOffset="41980.0499">22814 8267 924 0,'0'0'147'0,"0"0"-108"0,0 0 42 16,-33-14 66-16,21 7-21 15,-3 1-19-15,-1-1-22 16,-3 0-1-16,-1-3-15 16,-1 4 0-16,-4-3-11 15,-4 1-5-15,0 0-8 16,-7 0-20-16,-1 1-3 16,-5 0 6-16,0 0-10 15,-3 2 1-15,2 2 3 0,0-1 2 16,3 3-3-16,-2-1-5 15,0 1-10-15,2 0 6 16,1 1 1-16,1 0 0 16,5 0-4-16,-2 0-2 15,1 0-6-15,-2 0 0 16,0 1-1-16,-4 7 1 16,0 1 0-16,-2 2 0 15,-3 3 0-15,2 3-1 16,-4 0 1-16,4 5 0 15,0 0-1-15,1 3 0 16,3-2 0-16,1 2 0 16,2 0 0-16,3 2 1 15,2-4 0-15,3 1-1 16,4 0 0-16,6-5 0 0,1 3-1 16,7-2 1-16,1 1 0 15,2 5-1-15,2 2 1 16,2 3-1-16,0 5 1 15,0 1 1-15,0 3-1 16,0 4 0-16,0 1 1 16,0 2 11-16,-1 0-6 15,4 0 6-15,0-1 0 16,0 0-6-16,4-3 1 16,7-1 2-16,2-3-2 15,8-3 4-15,4 0-4 16,8-2-1-16,6-3 2 0,5 0-1 15,6-4 2-15,7-2-2 16,2-1 7-16,5-5 0 16,5 0 1-16,-2-2-4 15,-1-4 4-15,-2-1-5 16,-3-3 3-16,-3-1-2 16,0 0 4-16,-1-4 5 15,3 1 0-15,-4-3-2 16,-2-2 2-16,1 0-3 15,-3-3-2-15,-1-10-2 16,-3-4 8-16,-2-3-12 16,2-8 9-16,-4 0-12 15,0-5 4-15,-4-2 4 0,0-1-1 16,-2-3-1-16,-2 1 1 16,-4-1 2-16,-2 0 0 15,-3-1 0-15,-5 2-1 16,-1 0 2-16,-4 1-4 15,-3-3 2-15,-3 1-1 16,-4-2-6-16,1 0 2 16,-2 0-7-16,-3 0-1 15,0 3 5-15,-3 3-4 16,0 1 4-16,0 3-5 16,-3 3 5-16,-10 0 0 15,-1 1-4-15,-6 1 4 16,-1-4-5-16,-5 2 0 15,-3 2 5-15,0-1-5 16,-3 2 6-16,-2 2-7 0,-3 2 1 16,1 2 0-1,-3 4 0-15,-1 1 0 0,0 5 5 16,1 4-6-16,0 2 0 16,8 3-1-16,1 0 0 15,5 0-40-15,0 5-41 16,-10 24-94-16,5-2-185 15,-5 1-1291-15</inkml:trace>
  <inkml:trace contextRef="#ctx0" brushRef="#br0" timeOffset="54384.159">22367 9712 806 0,'0'0'159'16,"0"0"-107"-16,0 0 39 16,0 0 76-16,0 0-31 15,-23-8-26-15,16 5-21 16,4-1-7-16,-3 1-6 16,-2-1-6-16,-2-1-19 15,1 0 2-15,-2 1-9 16,-2-2-9-16,1 1-2 15,0 1 3-15,-4 0-5 0,4 0-2 16,-6 2 1 0,6-1 5-16,-4-1 9 0,2 1-7 15,-1 3-14-15,2-1 0 16,-2 1-2-16,0 0-5 16,0 0-1-16,0 0 0 15,-1 0 0-15,2 1-8 16,-2 2 1-16,1 2 3 15,-1 0-3-15,-1 2 1 16,0 0-3-16,1 2 3 16,-5 1-2-16,-2 2 5 15,-3-1 4-15,-2 2-1 16,-2 0 0-16,-1 1 3 16,0 1 0-16,1-1-2 15,3 0-1-15,1 1-5 0,2-2-1 16,1 1 2-16,0-2-2 15,4 2-8-15,0 1 0 16,-2-1 7-16,1 2-1 16,-1 2-7-16,2 0 0 15,-1 1 0-15,1 1 1 16,0-2 1-16,2 0 8 16,1-1-8-16,0 2-1 15,-1-1 1-15,2-2-1 16,1 3 0-16,1 1 0 15,0-2-1-15,1 2 0 16,3-1 0-16,0 1 2 0,2 1-4 16,2 4 4-16,1-2-4 15,2 4 4-15,2 0-4 16,0 2 2-16,0 0 0 16,6 2-1-16,6 1 1 15,8 4 0-15,0 0 0 16,5-2 1-16,4 0-1 15,2-3 3-15,2-2-2 16,3-4 0-16,3-3 0 16,1-2-1-16,2-4 1 15,-2 0 0-15,2-4 0 16,0-1 0-16,-2-2 0 16,3-1 0-16,-2-4 0 15,-1-1 0-15,0-2 0 16,-3-1 1-16,-1 0-1 0,0 0-1 15,-1 0 2-15,3-5-2 16,-5-4 6-16,1 2-5 16,-1-6 1-16,0-1 5 15,0-4 1-15,0-2-1 16,-1-2 2-16,3 0 0 16,-4-4 5-16,-1-1-13 15,0 1 10-15,-3-3 0 16,-4 1-4-16,1 0-6 15,-3 1 11-15,-5 1 0 16,1-2 2-16,-4 0 2 0,-1 0-1 16,2 0-3-1,-2 0-3-15,-3-2 0 0,-1 1 4 16,-2-3-5-16,-3 1 2 16,-1-2-1-16,-2 3 0 15,0-2 0-15,0 2 2 16,0 1-4-16,-9-1 4 15,-2 2-5-15,-2 0 1 16,-3 2 2-16,1-1-3 16,-2-1 0-16,-2 3-4 15,1 1-1-15,1 0 1 16,0 2 5-16,0 3-5 16,-1 1-1-16,3 1 1 15,-3 1-1-15,1 4 1 16,0 1-2-16,-2 3 1 0,1 0 1 15,-4 4-1 1,-1 2 0-16,-2 2-1 0,1 0 0 16,-6 0 1-16,-1 3-1 15,-5 8 0-15,0 0 0 16,0 1 1-16,-1 4-1 16,3 0 0-16,1-1 0 15,3 2 0-15,5-3 0 16,2 2 0-16,7-1-12 15,6 0-19-15,4-2-35 16,6 11-57-16,4-2-103 16,7-4-372-16</inkml:trace>
  <inkml:trace contextRef="#ctx0" brushRef="#br0" timeOffset="61230.2536">23420 11042 910 0,'0'0'165'0,"0"0"-114"16,0 0 17-16,0 0 97 15,0 0-8-15,0-28-31 16,0 22-25-16,0-1-49 15,0-2-6-15,0-1-1 16,0 0-4-16,0-1-3 0,0 2 3 16,0 0-1-1,0 4-2-15,0-2 10 0,0 4 6 16,0 0 8-16,0-2-9 16,0-1-15-16,0 1 8 15,-8-2 0-15,-4-2-13 16,-3 1-5-16,-2-4-4 15,-7 3-11-15,-2-2 4 16,-4 0 0-16,-3 1 6 16,-2 0-4-16,-2 0 3 0,-5 1-7 15,0 0-6 1,-3 3 3-16,1 0 2 0,0 0 6 16,4 1-2-1,0 1-7-15,3 1-2 0,2 0-2 16,0 0-1-1,1 2 0-15,0-2 3 0,-4 1-7 16,0 2 4-16,1 0 0 16,-2 0-5-16,2 0 6 15,-1 0 1-15,1 0-8 16,1 0 0-16,-1 0 1 16,0 0 0-16,1 0 5 15,0-1-5-15,3 1-1 16,0 0 1-16,1 0 0 15,0 0 0-15,-1 0 1 0,-1 0-1 16,2 0 0-16,2 1 0 16,4 5 0-16,-2 3-1 15,-1-1 1-15,0 3-1 16,-3 0 0-16,-1 2-1 16,-1 1 1-16,3-2 1 15,0 3 0-15,1-2-1 16,3 0 1-16,0-1 0 15,3 1-1-15,2-1 0 16,1 2 0-16,3-2 0 16,-2 1 0-16,4-2 0 15,-2 2 0-15,2-1 0 16,-2 0 1-16,0 4-1 16,0-3 0-16,-1 4 0 15,1 0 0-15,-3 0 0 0,-1 5 0 16,1-2-1-16,0 3 1 15,0-1 1-15,2 0-1 16,2 0 0-16,-1-1 0 16,3 1-1-16,0 0 0 15,2-1 0-15,4 0 0 16,-1 1 0-16,5 1 0 16,2-1 0-16,3 3-8 15,0 0 8-15,2 6-6 16,10 2 7-16,6 1-1 15,1 4 1-15,0 0 0 16,4 3-1-16,-1-2 1 0,2 3-1 16,-1-3 1-16,0-2-1 15,1 1 1-15,1-1 0 16,2-1-1-16,3 1 1 16,0 0 0-16,3 1 0 15,2-1 0-15,3-3 0 16,2-1 0-16,5-1 0 15,1-5 1-15,2 0-1 16,1-4 0-16,-1-5 1 16,2-4 0-16,0-4-1 15,4-3 1-15,-1-7-1 16,4 0 1-16,-1 0 0 16,-2 0 0-16,3-2 0 15,-3-4 0-15,-4-3 0 16,-3 0 5-16,-4 0-6 0,-4-2-1 15,-2-1 0-15,-4 0 1 16,0-1 0-16,-3-3 1 16,-2 1-1-16,2-2 0 15,-2-2 0-15,2-2 0 16,3 0 0-16,-1-2 0 16,4-4 1-16,0 1 0 15,1-3 0-15,0-1 5 16,2-1-4-16,0-1 4 15,-2-2-5-15,-2 1 0 16,-2 2 7-16,-5 0-7 16,2 1-1-16,-4 2 2 15,0 0-1-15,-4 1-1 0,-1 1 2 16,0-1-1-16,0 1 0 16,-3-2 0-16,3 0 1 15,-5 2 5-15,3-3-5 16,-2 1-1-16,-4-1 5 15,-1 3 2-15,0-3-7 16,-4 0 8-16,-2-1-2 16,-4-1-6-16,0-2 5 15,-2 1 1-15,0 0 2 16,0 0-8-16,-2 2 0 16,-2 5 8-16,-2 0-3 15,-1 2 1-15,0 3 1 16,-1 0-7-16,0 0 6 15,1 0 1-15,-3 1-7 0,-1-2 0 16,-1-2 5-16,0 2-5 16,0 1 1-16,0-1 4 15,-3 2-5-15,0 0 0 16,-1 4 0-16,0 0 1 16,-1 5-1-16,-1 0 0 15,0 1 10-15,-2 4-10 16,0 1 5-16,-1 2-5 15,-4 2 0-15,-2 0 0 16,-4 0-1-16,-2 0 1 16,-3 4 0-16,-2 3 1 0,5-1-1 15,-2 0 0 1,5 4 0-16,2 0 0 0,1 1-1 16,3 1 0-16,0 3 0 15,2 2-19-15,5-3-40 16,-2-4-65-16,7-6-178 15,-1-4-940-15</inkml:trace>
</inkml:ink>
</file>

<file path=ppt/ink/ink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11.375" units="1/deg"/>
          <inkml:channelProperty channel="T" name="resolution" value="1" units="1/dev"/>
        </inkml:channelProperties>
      </inkml:inkSource>
      <inkml:timestamp xml:id="ts0" timeString="2021-11-14T05:47:37.287"/>
    </inkml:context>
    <inkml:brush xml:id="br0">
      <inkml:brushProperty name="width" value="0.05292" units="cm"/>
      <inkml:brushProperty name="height" value="0.05292" units="cm"/>
      <inkml:brushProperty name="color" value="#FF0000"/>
    </inkml:brush>
  </inkml:definitions>
  <inkml:trace contextRef="#ctx0" brushRef="#br0">14566 6079 857 0,'0'0'119'16,"0"0"-53"-16,0 0-15 15,0 0 33-15,0 0 14 16,0 0-9-16,-23-24-27 15,19 19-11-15,2 1-15 0,1 1-2 16,-1 2-8-16,2 0-9 16,0 1-1-16,0 0-7 15,0 0-6-15,0 0-2 16,0 0 5-16,13 2 22 16,3 8 21-16,4 4-18 15,3-2 14-15,-2 4 1 16,1-2-13-16,0-3 7 15,1-2-8-15,-2-3-3 16,2-6 7-16,4 0 4 16,3-19 13-16,8-27 43 15,11-32-10-15,7-36-15 16,1-14-15-16,0-2-20 16,-6 13-19-16,-6 23 0 15,-7 19-5-15,-7 20-2 0,-9 18-9 16,-3 11 1-16,0 1-1 15,-2 2 1-15,-4 7-1 16,-6 7 0-16,-4 7-1 16,-1 2 0-16,-1 0-58 15,-1 29-123-15,0 0-191 16,-1 4-761-16</inkml:trace>
  <inkml:trace contextRef="#ctx0" brushRef="#br0" timeOffset="2199.9019">19425 7729 986 0,'0'0'129'0,"0"0"-93"0,0 0-7 16,0 0 90-1,0 0-7-15,0 0-28 0,0 0-26 16,-6-5-22-16,5 2-8 16,1 2-3-16,-2 1 5 15,2 0 1-15,0 0-6 16,0 0 2-16,0 0 1 15,0 0 1-15,0 0 5 16,-1 0-5-16,1 0-8 16,0 0-1-16,0 0-2 15,0 0 4-15,-2-2-3 16,-1 2 3-16,2 0 0 16,-4 0-9-16,2 0-12 15,-2 0 6-15,0 0-7 16,0 0 1-16,-1 0 0 15,2 0-1-15,-1-3 0 16,0 3 1-16,0 0-1 0,0 0 0 16,3-2 0-16,-1 2 0 15,1-2 1-15,-1 2-1 16,3 0 0-16,0-1-1 16,0 1 1-16,0 0 0 15,0 0 0-15,0 0-1 16,0 0-5-16,8 0-3 15,9 5 7-15,6 2 2 16,5 6 11-16,2 1 8 16,-2-2-7-16,-2-1-2 15,0-1 7-15,-3-4 8 16,-5-6-11-16,1 0 6 16,-1-11 9-16,3-17-2 15,7-26 51-15,10-34-17 16,20-38-12-16,9-17-9 0,7-3-9 15,0 13-10-15,-6 23-5 16,-4 10-3-16,-11 20-5 16,-12 19-2-16,-13 18 0 15,-5 10-5-15,-1 0-1 16,-1 4 1-16,-4 2-1 16,-5 10 1-16,-8 8-1 15,-2 5 2-15,-2 4-1 16,0 0-1-16,0 0-35 15,-20 28-96-15,-2 1-211 16,-11 3-761-16</inkml:trace>
  <inkml:trace contextRef="#ctx0" brushRef="#br0" timeOffset="7743.8401">16849 8928 796 0,'0'0'110'0,"0"0"-81"16,0 0 8-16,0 0 30 16,0 0-2-16,0 0 12 15,0-6 17-15,0 4-17 16,0 1 15-16,0 0-3 0,0 0-13 15,0 1-14-15,0-2-8 16,0 2-8-16,0 0-16 16,0 0-5-16,0 0-17 15,0 0-7-15,14 0-1 16,9 0 15-16,7 7 8 16,5 3 20-16,0 0-15 15,0-2 7-15,-4-2-9 16,-3-3 3-16,-1-3-10 15,-2 0-1-15,1-6 13 16,4-11 25-16,2-8-7 16,4-11 4-16,2-8-12 15,5-7-1-15,-2-5-6 0,5-3-3 16,-2 4-11-16,-2 5-8 16,-3 4-6-16,-2 10-5 15,-6 3 8-15,-5 8-9 16,-7 5 0-16,-3 5 0 15,-5 5 1-15,-5 1 0 16,-1 4-1-16,-3 5 0 16,-2 0-80-16,0 5-102 15,0 11-303-15,0 4-324 0</inkml:trace>
  <inkml:trace contextRef="#ctx0" brushRef="#br0" timeOffset="12175.8845">15068 9950 958 0,'0'0'128'0,"0"0"-60"0,0 0 17 16,0 0 45-16,0 0-38 15,0 0-41-15,0 0-18 16,-7 0-10-16,7 0-9 15,0 0-12-15,10 0 4 16,8 8 39-16,2 1 10 16,5 2 11-16,3 1 4 15,0 1 0-15,2 0 7 16,2-3-33-16,0 0-11 16,3-6 4-16,1-1 10 15,2-3-12-15,0-12-1 16,-1-15 3-16,2-9 16 0,-1-13 2 15,0-6-4-15,-1-5-22 16,1-4-12-16,-5 3-6 16,3 3-5-16,-4 5-5 15,-8 10 0-15,-3 9 0 16,-5 10-1-16,-6 12 1 16,-4 7-1-16,2 5-85 15,4 19-94-15,-3 7-293 16,-5 4-391-16</inkml:trace>
  <inkml:trace contextRef="#ctx0" brushRef="#br0" timeOffset="18750.02">15041 11308 1228 0,'0'0'128'16,"0"0"-95"-16,0 0-4 16,0 0 51-16,0 0-4 15,0 0-37-15,-16-3-14 16,16 3-14-16,0 0-5 15,0 0-6-15,14 0 0 16,9 5 8-16,7 6 13 16,6 3 12-16,3-2 13 15,4-3 5-15,-3-4-8 16,2-5-7-16,0-2 11 0,-2-19 27 16,2-10 3-16,-1-8-11 15,0-10-23-15,-5 1-6 16,-5-4-12-16,-3 3-17 15,-4 4-2-15,-2 4-6 16,-3 7 1-16,0 6 1 16,0 8-2-16,-3 7-86 15,11 15-167-15,-4 15-134 16,-8 11-713-16</inkml:trace>
  <inkml:trace contextRef="#ctx0" brushRef="#br0" timeOffset="20306.5471">15214 12816 415 0,'0'0'583'0,"0"0"-515"16,0 0-39-16,0 0 55 15,0 0 26 1,0 0-23-16,0 0-17 0,-13 0-19 16,13 0-5-16,0 0 2 15,0 0 3-15,0 0-4 16,0 0-11-16,0 0-14 15,0 0-10-15,0 0-5 16,0 3-5-16,15 8 5 16,3 6 13-16,6 0 24 15,2 3 6-15,4 1 3 16,2-4-24-16,1-3-4 0,-2-6 10 16,5-4-12-1,-3-4 1-15,2-4 8 0,-2-15 4 16,0-10 24-16,-2-8-7 15,0-8-7-15,-2-4 6 16,-1-4 3-16,-1-5-28 16,-2 0-11-16,-2 5-9 15,-2 2-5-15,-4 9-1 16,-3 9 1-16,-4 9-1 16,-4 11-1-16,0 8-50 15,-3 5-72-15,5 8-95 16,-2 6-137-16,-3 5-528 0</inkml:trace>
</inkml:ink>
</file>

<file path=ppt/ink/ink3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11.375" units="1/deg"/>
          <inkml:channelProperty channel="T" name="resolution" value="1" units="1/dev"/>
        </inkml:channelProperties>
      </inkml:inkSource>
      <inkml:timestamp xml:id="ts0" timeString="2021-11-14T06:38:14.688"/>
    </inkml:context>
    <inkml:brush xml:id="br0">
      <inkml:brushProperty name="width" value="0.05292" units="cm"/>
      <inkml:brushProperty name="height" value="0.05292" units="cm"/>
      <inkml:brushProperty name="color" value="#FF0000"/>
    </inkml:brush>
  </inkml:definitions>
  <inkml:trace contextRef="#ctx0" brushRef="#br0">18139 6657 1011 0,'0'0'126'0,"0"0"-55"15,0 0-46-15,0 0 50 16,0 0 9-16,17-40-11 16,-2 30-24-16,5 4-17 15,2 0-7-15,1 6-6 16,3 0-2-16,-1 0-5 16,0 16-5-16,-3 11 16 0,-2 25 8 15,-9 24 29 1,-11 28 1-16,0 15 15 0,-20 4-13 15,-3-7-5 1,9-16-19-16,2 1-5 0,12-8-17 16,0-4-5-16,15-15 3 15,3-15-9-15,4-17-5 16,2-4 6-16,7 2-6 16,7-1-1-16,4 0-6 15,2-14 5-15,-3-9 1 16,-6-10 0-16,-1-6-1 15,-8 0 0-15,-5-17 1 16,-7-6 0-16,-4-1-1 16,-6-2 1-16,-2 5 0 0,-2 7-1 15,0 7 1-15,0 7 1 16,4 10-1-16,9 34 1 16,6 36 25-16,11 39 57 15,4 21-12-15,-1 5-5 16,-2-4-8-16,-4-14-3 15,-1-1-12-15,-3-1-7 16,-5-8-2-16,-3-11-6 16,-5-11-14-16,-1-8-4 15,-3-4-4-15,-2-16-5 16,-4-11 0-16,0-13 5 16,0-4-6-16,-4 7 1 15,-8 3 0-15,-6 6 1 0,-9-2 5 16,-7-5-5-16,-11-1 8 15,-20-1-1-15,-28 6 3 16,-23 2-11-16,-7-2 14 16,21-10 2-16,23-11-8 15,32-10-2-15,3 0-6 16,-7 6-1-16,-22 16-42 16,10-1-133-16,8-6-417 0</inkml:trace>
  <inkml:trace contextRef="#ctx0" brushRef="#br0" timeOffset="1478.3613">6987 6070 1156 0,'0'0'236'0,"0"0"-49"15,0 0-69-15,0 0-48 16,0 0-8-16,0 0-23 0,0 6-24 16,1-3-15-16,4 5-9 15,5 12-68-15,-1-2-188 16,-3 0-676-16</inkml:trace>
  <inkml:trace contextRef="#ctx0" brushRef="#br0" timeOffset="2015.6147">6864 7452 1030 0,'0'0'241'15,"0"0"-42"-15,0 0-35 16,0 0-43-16,0 0 5 16,0 0-23-16,0 0-49 15,0 0-26-15,0 2-14 16,0 8-13-16,0 1 1 16,0 6-2-16,-1 19-55 0,-2-6-207 15,2 2-348-15</inkml:trace>
  <inkml:trace contextRef="#ctx0" brushRef="#br0" timeOffset="2344.8929">7151 10414 563 0,'0'0'0'0</inkml:trace>
  <inkml:trace contextRef="#ctx0" brushRef="#br0" timeOffset="3026.6169">7211 13723 332 0,'0'0'0'0</inkml:trace>
  <inkml:trace contextRef="#ctx0" brushRef="#br0" timeOffset="4311.1532">7539 5808 532 0,'0'0'107'16,"0"0"85"-16,0 0-84 16,0 0-76-16,0 0-32 15,0 0 34-15,45-53 42 16,-5 33-3-16,9-6-14 16,25-8 28-16,28-5-10 15,38-6 7-15,23-1-6 16,10 4-22-16,-3 9-16 15,-3 7 11-15,-1 3-17 16,11 8-9-16,11 6 1 16,15 7-4-16,4 2 4 15,3 0 1-15,2 9 9 16,-2 1 1-16,10 1-3 16,-4 0 11-16,-7 1 19 15,-11-1-6-15,-16-3 4 0,-13 1-15 16,-14-1-7-16,-11-5 0 15,-9 2-14-15,-16-2 1 16,-26-2 0-16,-28-1 2 16,-20 0-9-16,-12 0-4 15,4 0-3-15,-1 0 2 16,2 0 0-16,-8 0-6 16,-7 0-9-16,-1-1 2 15,-7-3-1-15,0 0 1 16,-6 3-2-16,-3-1-21 15,-6 0-61-15,-7-1-67 16,-16 0-131-16,-7-1-646 0</inkml:trace>
  <inkml:trace contextRef="#ctx0" brushRef="#br0" timeOffset="4691.7307">11554 5179 2090 0,'0'0'235'16,"0"0"-217"-16,0 0-18 15,82 11 20-15,-22 0 35 16,28 4 5-16,21 6-5 16,-4-1 3-16,-17-3-18 0,-28-3-24 15,-20 2-5 1,2 5-10-16,4 6 5 15,-2 4-5-15,-11 5 0 16,-11 3 5-16,-11 4-6 0,-11 6 0 16,-3 3-1-16,-23-1-6 15,-7 0 1-15,-4-1 0 16,-5-3 6-16,-1-3 0 16,1-3 22-16,0-3 14 15,2-6-6-15,4-4-3 16,7-5-7-16,5-5-14 15,9-4-6-15,7 0-19 16,-5 9-150-16,4-3-214 16,-7 0-1574-16</inkml:trace>
</inkml:ink>
</file>

<file path=ppt/ink/ink3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11.375" units="1/deg"/>
          <inkml:channelProperty channel="T" name="resolution" value="1" units="1/dev"/>
        </inkml:channelProperties>
      </inkml:inkSource>
      <inkml:timestamp xml:id="ts0" timeString="2021-11-14T06:38:31.830"/>
    </inkml:context>
    <inkml:brush xml:id="br0">
      <inkml:brushProperty name="width" value="0.05292" units="cm"/>
      <inkml:brushProperty name="height" value="0.05292" units="cm"/>
      <inkml:brushProperty name="color" value="#FF0000"/>
    </inkml:brush>
  </inkml:definitions>
  <inkml:trace contextRef="#ctx0" brushRef="#br0">3036 9945 130 0,'0'0'689'15,"0"0"-614"-15,0 0-12 16,0 0 4-16,0 0 24 15,0 0 2-15,-11-31 27 16,10 29-7-16,-1 1-20 16,1 0-33-16,-1 1-14 15,2-2 5-15,-1 2-3 16,-1 0-7-16,1 0-3 16,-2 0-8-16,1 0 13 15,-6 0-3-15,3 0-18 0,-4 0 6 16,-4 0-15-16,-4 0 11 15,-2 2-7-15,-2 5-3 16,-5 0-12-16,-2 3 5 16,4-2 14-16,-1 1-6 15,3 4 4-15,-1 0-10 16,-1 0 1-16,2 3-3 16,-2 2-1-16,3 1-4 15,-1 2 4-15,-2 1-5 16,1 2 0-16,1 1 9 15,3 1-9-15,-2-1 8 16,3 4-8-16,2-3 8 16,4 3-2-16,-3-2-6 15,7 4 5-15,1-2 0 16,-1 3 0-16,1-1 4 0,0 2-4 16,2 4 5-16,2 1 3 15,-2 2 0-15,1 1-1 16,-2-2 3-16,2 0-4 15,-2 1 4-15,-1 1 2 16,0 3-3-16,0-1 0 16,0 3 0-16,2-1 0 15,-1 1-8-15,-2 1 2 16,1 1 3-16,1 1-3 16,-1 0 4-16,2 1-3 15,-1-2 4-15,-1-1-2 16,2 2 0-16,1 0-4 15,2 3 4-15,1 4-1 0,1 1 1 16,0 1-5 0,0 3 6-16,0-2-4 0,0-1 8 15,0 2-11-15,0 1 15 16,0-1-1-16,0-2 1 16,0 0-7-16,1-4-5 15,4 1 7-15,2-2-3 16,2-2 1-16,-1-1-7 15,5 2-6-15,0-2 7 16,0 1 5-16,1-2-7 0,3-1-5 16,0-2 7-1,0 0-1-15,2-5-5 0,2-2 6 16,-3-5-2 0,3-3 0-16,-4-6-5 0,3-1-1 15,-2-2 1-15,0-3 5 16,0-1-6-16,3-2 1 15,-3-2 0-15,0-2 8 16,3-1-9-16,-2-2 0 16,5 2 2-16,-2-1-1 15,-1-1 1-15,0-1-1 16,1-2 1-16,-2 0 7 16,2-1-4-16,2-2-5 15,0-1 0-15,1 0 1 16,1-2 0-16,-1 0-1 0,3 0 1 15,-4 0 0 1,3 0 1-16,-5 0-1 0,2-7 0 16,0 2 0-16,0-2 5 15,1-3-6-15,0-1 2 16,1-3-1-16,1-3 1 16,0-1-1-16,-2-1 4 15,0-1-4-15,-1 1 0 16,-1-1 0-16,-1 1 5 15,-1 2-5-15,-3 1-1 16,-2 2 1-16,-1 1-1 16,0 1 0-16,-1-1 0 15,-1-2 1-15,-1 1 0 16,-3 0 0-16,6 0 0 16,-5-1 0-16,3-2 0 0,-2 0 0 15,0 0 0-15,0-1 0 16,-2-2 0-16,2-2 0 15,-1 2 6-15,-1-2-6 16,0 0 0-16,0-1 0 16,-2 3-1-16,1-4 1 15,-2 2 0-15,1 2 0 16,-1 0-1-16,-1 0 1 16,-1 4-1-16,1-3 2 15,-2 2-1-15,0-3-1 16,1 1 1-16,-4-4-1 15,3-1 1-15,-3-1 0 16,3-2 0-16,-3-1-1 16,5 1 0-16,-4 1 0 0,1-1 0 15,-1-1 0-15,1 3 0 16,-2-1 0-16,0 1 0 16,0-2 1-16,0 1 0 15,0 0 0-15,0-1 0 16,0 2-1-16,0-2 0 15,-3-1 1-15,0 0-1 16,-2-3 1-16,-1 0-1 16,0-3 0-16,2-2 1 15,-4 0-1-15,2-3 1 16,0 3-1-16,-2 0 1 0,0 0-1 16,3 2 1-16,-1 3-1 15,0 0 0-15,-1 5 0 16,3-1 1-16,-1 3-1 15,1 1 0-15,-1-2 1 16,-2 4-1-16,4-4 0 16,-3 0 0-16,4 0 0 15,-1 0 0-15,0-1-1 16,0 1 1-16,2-2 0 16,-1 4 0-16,2-1-1 15,0-1 1-15,0 4-1 16,0-1 1-16,0 0 1 15,0-1-1-15,0 1-1 16,0 0 1-16,0 1-1 0,0 0-2 16,0-1 3-16,0 0 0 15,2 0 0-15,2 0 0 16,-1 1 1-16,0-1 0 16,-1 3 0-16,1 1-1 15,-2 2 2-15,1-4-1 16,-1 4-1-16,1-4 1 15,-2 1 0-15,4-4 0 16,-1 3-1-16,-3-5 1 16,3 1-1-16,-1 0 0 15,1-1 0-15,0 0 1 16,0 2 0-16,-3 3 0 16,3-1 0-16,-3 4 0 15,1 0 0-15,-1-2 4 0,0 2-5 16,0-3 0-16,0-1 1 15,0 1-1-15,0-2 1 16,0 1-1-16,0 0 1 16,0 0-1-16,0 0 1 15,0-2-1-15,0 0 0 16,-1-1 0-16,-2 0 0 16,0 1 0-16,0 2 0 15,-2-3-1-15,2 2 0 16,-4-1 0-16,4 1 0 15,-3 2 0-15,1 2 0 16,1 2 1-16,-4 3 1 0,1 1-1 16,1 2 6-1,-4 1-5-15,5 1-1 0,-4 2 7 16,-1-2-5-16,-1 4-2 16,-1-1 7-16,-1 0-7 15,0 0 1-15,-4 2-1 16,1 2 1-16,-4 0-1 15,-2 1 1-15,-5 0-1 16,0 0 0-16,-4 4 0 16,-2 4 0-16,0-2 0 15,0 3-1-15,2-2 1 16,0 0 0-16,1 0 0 16,3-1 0-16,2 1 0 0,1-2 0 15,3 2 0 1,-3 2-1-16,3 0 1 0,0 2 0 15,-1 0-1 1,1 0 1-16,0-2-1 0,5 3-4 16,-2-2-3-16,7-2-5 15,1-1-10-15,1 0-20 16,3-2-23-16,4-1-35 16,1-1-72-16,1-1-88 15,0-2-341-15,5 0-359 0</inkml:trace>
  <inkml:trace contextRef="#ctx0" brushRef="#br0" timeOffset="14923.6612">6972 10551 468 0,'0'0'80'15,"0"0"-61"-15,0 0-7 16,0 0 12-16,0 0 48 16,0 0 24-16,0 2-30 15,0-2-23-15,0 0-12 16,0 0 8-16,0 0 1 16,0 0 2-16,0 0-9 15,0 0-1-15,0 0-3 16,0 0 10-16,0 0 13 0,0 0-21 15,0 0-10-15,0 0-5 16,0 0 3-16,0 0-6 16,0 0-3-16,0 0 1 15,0 0-4-15,0 0 6 16,0 0 6-16,0 0-9 16,0 0-9-16,0 0 1 15,0 3-1-15,5 0 9 16,-2 0 2-16,4 0 8 15,-1-3 17-15,1 3-1 16,4-3 6-16,4 0-3 16,4 0-8-16,2 0 30 0,7 0 0 15,2 0-26 1,0 0-21-16,1 0-3 0,-2 0-2 16,-4 0-2-16,0 0 2 15,-4 0 1-15,2-3 2 16,-4 1-2-16,-1 0-1 15,0 0 3-15,-2 1-11 16,1 1 5-16,0-2 1 16,-1 2-5-16,4-1 4 15,-3 1-6-15,2-2 1 16,2 0 0-16,-3 2 5 16,6-2 3-16,-2 1-8 15,0-1 0-15,-1 2 5 16,0 0-5-16,0 0 0 15,-3 0-1-15,0 0 0 16,-2 0 0-16,2 0 1 16,0 0-1-16,-3 0 7 0,4 0 2 15,-1 0 0-15,2 0 4 16,0 0-4-16,2 0-6 16,0 0-2-16,3 0 8 15,3 0-3-15,1-1-4 16,2-2-1-16,2 0 8 15,1 3-8-15,-1 0 4 16,0-3-5-16,0 2 2 16,0 0-1-16,-2 1 5 15,2 0-5-15,1-2 0 16,0 2 19-16,2-3-2 16,1 0-5-16,2-1 8 15,-2 1-7-15,-1-2 4 0,-3 1-9 16,0-1-2-16,1 0-5 15,-1 0 7-15,-2 2-1 16,1 0 0-16,1-2-1 16,-2 4-5-16,-3-2 4 15,1 3-5-15,-3 0 9 16,0 0-2-16,0 0-7 16,0 0 5-16,-1 0-5 15,2 0 7-15,2 0-2 16,-3 0-5-16,1 0 1 0,-2 0 5 15,2 3-1 1,-3 1-6-16,0-1 1 0,-2 0-1 16,1 2 0-16,-5 1 0 15,4-2 0-15,-1 2 1 16,-4 2 0-16,3-4-1 16,1 4 0-16,-3 0 1 15,1-2-1-15,1 2 0 16,-2 1 0-16,-1-1 0 15,1-1 0-15,2 0 1 16,-2-1 0-16,-2 0 1 16,3-3 9-16,0 2 2 15,0-2-1-15,5-1 4 16,-2 1 6-16,1-1-5 16,0-1-7-16,1-1 6 0,1 1 2 15,-2-1 9-15,1 0-12 16,-2 0 0-16,-1 0 4 15,-3 0-9-15,1 0 4 16,-4-1-5-16,0 0 2 16,-4-1 0-16,-4 1-5 15,-2-1-5-15,-1 2 8 16,-3 0-3-16,1 0 3 16,-2 0 4-16,0 0 2 15,0-1-5-15,0 1-2 16,0 0-1-16,0 0 1 15,0 0-8-15,0-1-44 16,-22 1-120-16,-1-1-334 16,-5 1-551-16</inkml:trace>
  <inkml:trace contextRef="#ctx0" brushRef="#br0" timeOffset="17253.5245">14356 10542 889 0,'0'0'137'16,"0"0"-103"-16,0 0-33 15,0 0 9-15,0 0 34 16,0 0 50-16,19 7 40 16,-8 0-39-16,7 2-7 15,5 2 4-15,3-2-10 0,3 0-20 16,2-1-12 0,2 0 8-16,3-3 8 0,3 1-11 15,5-1 6-15,4-2-10 16,3 2-6-16,1-1-10 15,-1 1-16-15,1 0-8 16,-3 1 2-16,-1-3 0 16,1 4 2-16,1-3-3 15,0 0 0-15,2 0-1 16,-1-1-2-16,0-1-8 16,1-2 7-16,-3 0-7 15,2 0 8-15,-1 0-7 16,4 0-1-16,-3 0 6 15,4 0-5-15,0 0-1 16,0 0 6-16,4 0-1 16,-1 0-5-16,3-2 0 0,2-1 5 15,-1 1 0-15,1 2-5 16,-2 0-1-16,0 0 0 16,0 0 1-16,4 0 6 15,0 0 4-15,4 0-5 16,2 0-6-16,1 0 1 15,1 0 5-15,0 0-5 16,-1 0 0-16,-1 0 8 16,-2 3-6-16,-2 1 7 15,0-1-1-15,-2-1-1 16,1 1-2-16,-1 1 1 16,-1-1 8-16,-2 0-14 0,3 1 10 15,-3-1 4 1,-1 1-5-16,1-1 2 15,-1-1 1-15,0 1 1 0,0-3 9 16,2 0-3-16,1 2-8 16,4-2 3-16,-1 0-5 15,-1 0 5-15,-2 0-5 16,-3 0-2-16,-1 0 2 16,-2 0 7-16,-5 0-7 15,-1 0 6-15,-6 0-8 16,-6-2 1-16,-4-2 1 15,-4 1 5-15,-4-1 3 16,-1 0 4-16,0 0-1 16,-2-2-7-16,2 2-2 0,-2-1 0 15,2 0-2-15,0 0-2 16,1 2 1-16,1-1-3 16,-3 1-5-16,-2-1 0 15,-3 4 5-15,-6-3-5 16,-2 3 7-16,-4 0 3 15,-1-2-1-15,-4 1-2 16,-1 1-1-16,-3 0 1 16,2 0 1-16,-2 0-2 15,0 0 1-15,0 0-8 16,0 0 1-16,0 0-1 16,0 0-5-16,0 0-48 0,-42 0-76 15,-3 6-221-15,-19-1-916 16</inkml:trace>
  <inkml:trace contextRef="#ctx0" brushRef="#br0" timeOffset="20830.8409">6787 11037 332 0,'0'0'120'0,"0"0"-3"0,0 0-29 15,0 0 11-15,0 0-6 16,0 0-24-16,0 0-24 16,0 0 8-16,0 0-4 15,0 0-7-15,0 0-1 16,0 0-4-16,0 0 0 16,0 0-4-16,0 0-4 15,0 0 7-15,0 0 0 16,0 0-8-16,0 0-3 0,0 0 4 15,0 0-5 1,0 0-5-16,0 0-3 0,0 0 5 16,3 0 5-16,3 0 22 15,5 2 0-15,-1 1 4 16,6-1 2-16,2 1 2 16,3-1-4-16,3 0-6 15,1 0 12-15,5 1-5 16,0-2-18-16,1 2-7 15,2-2 0-15,-3 2-6 16,1-3 0-16,-4 1-7 16,0 1-6-16,-3-1 0 15,-2 1 2-15,-4-1 6 16,1 1-3-16,-1-2-12 16,-1 3-1-16,2-1 8 0,3 1-3 15,-2-1 13-15,7-2 14 16,-2 1-14-16,0-1-7 15,1 0-6-15,-5 0 0 16,1 0-5-16,0 1 5 16,-2 1 2-16,2-1-8 15,-1 1 1-15,3 4 1 16,-3-2 5-16,1 1 5 16,1 0-5-16,2 3-5 15,-4-3 5-15,1 1-6 16,0 1 5-16,-2-3 4 15,1 2-2-15,1-4 4 0,-5 1-3 16,2-1-2 0,0-2 2-16,-4 0-2 0,0 0 5 15,2 0-6-15,-4 0 3 16,-3 0-7-16,-2 0 4 16,-3 0 0-16,-1 0-5 15,-4 0 0-15,0 0 6 16,0 0-6-16,0 0 11 15,0 0-11-15,0 0 13 16,0 0-8-16,0 0-5 16,0 0-1-16,0 0-24 15,0 3-112-15,0 1-227 16,-4 0-410-16</inkml:trace>
  <inkml:trace contextRef="#ctx0" brushRef="#br0" timeOffset="22418.4728">7707 11655 745 0,'0'0'145'0,"0"0"-7"15,0 0-6-15,0 0-9 16,0 0-17-16,0 0-15 16,0 0-37-16,-7 0-25 15,7 0-13-15,0 0-4 0,0 0-11 16,0 0 9-16,3 5 19 15,7 3 18-15,2 0 8 16,3 0 8-16,8 1 7 16,5-3 15-16,6-1-6 15,9-4-23-15,4 2-8 16,6-3 0-16,5 0-7 16,2 0-12-16,1-3-8 15,0 3-5-15,-4 0-4 16,0 0-1-16,-8 0 3 15,-3 0 0-15,-7 0-5 16,-3 0 4-16,-2 0 6 16,2 5-7-16,-2-5 1 15,3 4 1-15,1-2 4 16,5 0 1-16,-2 1-7 0,3-2-5 16,2 0 4-16,-2 1 1 15,-1-1-5-15,-6-1 3 16,-3 0-2-16,-4 0-7 15,-4 0 10-15,-1 0-4 16,-4 0 1-16,0 0 0 16,-5 0 1-16,2 0-1 15,-3 0-7-15,-5 0 10 16,-2 0-10-16,-3 0 1 16,-1 0 4-16,-3 1-6 15,-1-1 2-15,0 0-1 16,0 0 7-16,0 0-8 15,0 3-7-15,-7 13-106 16,-7-1-155-16,-12 4-293 0</inkml:trace>
  <inkml:trace contextRef="#ctx0" brushRef="#br0" timeOffset="26190.3699">7906 12339 371 0,'0'0'148'15,"0"0"-95"-15,0 0 5 16,0 0 25-16,0 0 33 15,0 0-14-15,0 0-9 16,1 0-45-16,1 0-12 16,-1 0 1-16,2 0 18 15,2 0 44-15,2 0-9 16,0 0-38-16,4 0-8 16,2 2 12-16,1-2-2 15,5 1-3-15,1 3 0 16,2-3-4-16,-1 0-8 15,4-1 2-15,-1 2 9 0,0-2-9 16,3 1-4 0,-2-1 11-16,0 0-9 0,2 0-5 15,-4 0-15-15,1 2-4 16,-1-2 0-16,1 0 5 16,-1 0-4-16,1 0 8 15,1 0 3-15,2 0-5 16,-1 0 3-16,3-2-4 15,-2-2-1-15,3-1-9 16,2 2-1-16,0 0 0 16,0 0-8-16,2 0-1 15,1 0 8-15,0 2-8 16,-1 1 0-16,0 0 0 16,-2 0-1-16,-2 0 1 0,2 0 0 15,-3 0 0-15,0 0 1 16,1 1 4-16,0 1-5 15,-2-2 6-15,-1 1-6 16,0 1 0-16,-2-1 0 16,-1 2-1-16,1 0 0 15,0-3 1-15,0 3-1 16,0-3 0-16,2 0 1 16,1 0 6-16,2 0-7 15,0 0 7-15,3 0-1 16,1-3-4-16,0 0 5 0,-1-3-6 15,0 2 0 1,0 0-1-16,-3 2 1 0,1 1-1 16,-4-1 1-16,3 1 1 15,0 1 0-15,2-1-1 16,3-1 1-16,3-1 4 16,1 3 3-16,2-2-8 15,0-1 0-15,-1 3-1 16,-1-2 2-16,1 1-2 15,1-1 2-15,-1-1-2 16,3 2 1-16,-1-2 0 16,3-2 5-16,-2-1-5 15,3 0 0-15,-1-3 0 16,1 4 1-16,1 0-1 16,-1 0-1-16,-1 0 1 0,-2 4 6 15,0-2-7-15,1 0 0 16,1 1 7-16,-3 2-6 15,0-1-1-15,0-1 0 16,-3 2 9-16,2-2-7 16,-3-1 4-16,-3 3-5 15,-2 0 7-15,0 0-7 16,-1 0 5-16,-2 0 0 16,4 0 2-16,-3 0-2 15,0 0 3-15,3 0-7 16,-3 0 4-16,2 0-5 15,2 0 11-15,2 3-10 16,2-1-1-16,3 1 8 16,0 0-7-16,0 0-1 15,2 0 1-15,-4 1-1 0,2-1 1 16,-3 1-2-16,0-1 1 16,-2 1 0-16,3 0 1 15,-1 0-1-15,0 1 1 16,2-3 4-16,1 1-5 15,0 2 0-15,1-2 0 16,-1-1 1-16,2 1-1 16,2 0 0-16,1-2 5 15,-2 2-5-15,1-1 0 16,-2-2 0-16,-1 3 0 16,-3-1 0-16,0-2 7 0,1 2-7 15,-1-1-1 1,-1 1 1-16,0-1 5 15,1 0-5-15,0 2 6 16,-1-1 0-16,2 1 7 0,-2-2-7 16,0 2 11-16,1-2-6 15,-2 1 5-15,1-1-7 16,1 2 9-16,1 0-1 16,1-1-12-16,3 1 17 15,-4-1 3-15,-1 0-17 16,1 0-8-16,-5-1 5 15,1 1 3-15,-2-2 15 16,-3 0-14-16,0 0-4 16,-7 0 0-16,-2 0 8 0,-2 0 0 15,-5 0 0-15,-3 0-2 16,-2 0 3-16,-5 0-3 16,0 0 3-16,-2 0 1 15,0 0-4-15,-1 0-6 16,-1 0 0-16,-2 0-5 15,0 0 0-15,0 0-1 16,0 0-6-16,-10 0-52 16,-51 16-60-16,0 7-133 15,-13-1-452-15</inkml:trace>
  <inkml:trace contextRef="#ctx0" brushRef="#br0" timeOffset="28985.2082">7728 12937 550 0,'0'0'79'16,"0"0"-47"-16,0 0 76 15,0 0 5-15,0 0-37 0,0 0 5 16,0 0-21 0,2-1-24-16,-2 1 3 0,4 0 19 15,-1 0-5 1,6 0 5-16,0 0 51 0,6 0-30 15,3 0-30-15,3 3-10 16,0 2-12-16,0 1 19 16,8-2-6-16,0 5-10 15,0-4 8-15,1 0-1 16,2 2-1-16,-3-4-12 16,3 1 5-16,-1-1 11 15,2 0-1-15,3-1 8 16,4-2-18-16,0 0-2 15,1 0-9-15,3 0 4 16,-2 0-9-16,1 0-6 0,-4 0 4 16,-2 0-10-1,-2 0 8-15,1 0-8 0,-1 0 5 16,-1 0-5-16,1 0 8 16,1 0-2-16,0 0 2 15,2 0-2-15,2 0-1 16,1 0 0-16,3 0-4 15,1 0 5-15,3-2-1 16,-2-1-5-16,2 2 5 16,-3-2-5-16,1 0 1 15,-3 0-2-15,0-2 6 16,1-1-4-16,-3 1 4 16,3-1-5-16,-2-1 0 15,2 0 6-15,3 0-1 16,0-2 4-16,3 1-8 0,0-1 11 15,2-1-3-15,1 2-1 16,0-1-3-16,1 1-4 16,3 3 4-16,-4-2-5 15,0 2 6-15,-3 3 0 16,-1-1-6-16,-3 1 5 16,2 2 8-16,-4 0-7 15,0 0-7-15,-3 0 6 16,1 0-3-16,0 0-2 15,1 0 7-15,1 0 1 16,1 0 0-16,1 0 0 16,2 0 4-16,3 0-1 15,1 0 1-15,-1 0-1 0,1 0 0 16,-3 0-2-16,-4 0-2 16,-1 0-2-16,-2 3 0 15,-3 1 0-15,-1 1-5 16,0-2 7-16,-2 4-7 15,0-3 6-15,3 1-6 16,1 1 5-16,3-1-4 16,3 1 4-16,1-1-5 15,0 1 11-15,0-1-12 16,-1 1 0-16,-3-3 1 16,3 2-1-16,-1-1 0 15,1 1 2-15,-1-2-1 0,2 3 5 16,0-1 0-16,1 0 0 15,-3 1-6-15,4-2 1 16,-4 1 1-16,-2 2 5 16,-1-1-6-16,-1 0 2 15,-2 2 3-15,-2-2 4 16,-2 2 1-16,-2-3-1 16,-4 0 7-16,-2 0 3 15,-3 0-2-15,-3 0-3 16,-5-3-1-16,-4 0 4 15,-3 1-3-15,-3-3 4 16,-3 2-3-16,0-2-5 16,-3 0-10-16,2 0 1 15,-2 0 4-15,0 0-6 16,0 3-10-16,-4 4-68 0,-45 19-86 16,-2-2-118-16,-11 1-887 15</inkml:trace>
  <inkml:trace contextRef="#ctx0" brushRef="#br0" timeOffset="33430.3976">22809 10037 864 0,'0'0'589'16,"0"0"-509"-16,0 0 7 15,0 0 10-15,0 0-16 16,0 0 32-16,13-43-31 15,1 39-40-15,1 0-26 0,4 4-16 16,1 0 0 0,-2 0 0-16,-2 0-6 0,-2 8-1 15,-3 7 6-15,-3 2 0 16,-8 10 0-16,0 6 1 16,-10 7 1-16,-14 7-1 15,-12 2 0-15,-3 7 7 16,-4 1 18-16,0 2 3 15,4-1-12-15,5 0 3 16,7-6-4-16,5-5-7 16,8-8 5-16,5-8-4 15,5-7 0-15,4-6-2 16,0-4 0-16,0-6-5 16,5-4 7-16,5-2-1 15,2-2 3-15,2 0-1 0,1-2-2 16,3-5-7-16,-4-3 2 15,-1 1-3-15,-5 3 0 16,-5 5 0-16,-2 1 0 16,-1 0-7-16,0 6-4 15,0 15 2-15,0 14 9 16,0 11 31-16,0 24 14 16,-11 17 4-16,-8 22 0 15,-3 4 23-15,1-6-6 16,-3-10-26-16,3-15-9 15,2 0-9-15,2-14 2 16,4-12-6-16,1-15 4 16,2-7-10-16,-1 6 0 15,-4 1-6-15,0 4 0 16,-1-4-4-16,1-4 5 0,0-4 2 16,1-6 0-16,1-3 2 15,1-5-1-15,1-2 2 16,1-5-5-16,3-2 1 15,-1-3-7-15,0-2 8 16,2 0-2-16,-2-2 2 16,-1 0 2-16,-6 0 7 15,-7-2 1-15,-6 1-1 16,-11-2-2-16,-12 0-4 16,-21 0 0-16,-22 0 0 15,7 0-6-15,6 0-5 16,15-3 1-16,21 0 5 15,-2-2-5-15,-1 2-2 0,6-3-34 16,-6-2-75-16,10 2-145 16,4-3-390-16</inkml:trace>
  <inkml:trace contextRef="#ctx0" brushRef="#br0" timeOffset="44407.9921">4712 13456 734 0,'0'0'101'0,"0"0"-52"16,0 0 30-16,0 0 4 15,0 0-2-15,0 0 36 16,0-11-37-16,0 11-18 16,0 0 5-16,0 0 2 15,0 0-3-15,-3-2 1 16,-1 2-22-16,1-1-30 15,-3-1-5-15,-1 1 23 16,0 0-6-16,-1-1-13 0,-3 1 2 16,3-1 3-16,-3-1 19 15,2 3 8-15,-2-2-27 16,-5 2 4-16,4-2-2 16,-4 2-9-16,-1 0 1 15,-2 0 17-15,2 0-5 16,-4 0-7-16,2 0-5 15,-1 0 8-15,0 0-5 16,-4 0-3-16,-3 0-7 16,-2 2-5-16,-3 3 5 15,1 0 4-15,-2 0-4 16,-2 2 0-16,1-2 0 16,-3 2-4-16,-5 0 5 15,0 1-1-15,0 3-6 0,-2-2 0 16,0 2 2-16,1 1-2 15,1 0 1-15,-2 2 5 16,2-1-6-16,0 1-1 16,5-2 1-16,4-1 6 15,5-2 4-15,3 0-4 16,3 0-4-16,2-1 4 16,-4 1-5-16,1 1 5 15,-7 2-5-15,-2 2 0 16,-2 1-1-16,-1 3 1 15,2 0 1-15,-1 1 5 16,4 0-7-16,-1 2 1 0,1 1 0 16,2 0 0-1,1 2 1-15,0 0-1 0,1 0 0 16,0 0 0-16,5-2 0 16,0 1 0-16,6-3-1 15,-1 1 1-15,5 0-1 16,2 0 0-16,1 1 0 15,6-2-1-15,2 4 1 16,0 3 0-16,0 1 0 16,12-1 0-16,1 3 1 15,2 1-1-15,2-2 2 16,3 3 8-16,1-4 9 16,3 0 2-16,3 0 1 15,1-2 2-15,2-1-6 0,0-1-3 16,3-2-7-16,-2-2-6 15,1-2 4-15,-2 0 0 16,4-3-5-16,-3 0 0 16,-3-2 1-16,2 1-1 15,-3-3 5-15,-2-2-5 16,-1 1 5-16,-1-1-5 16,2-1 0-16,-1 1 5 15,1-1 1-15,-1-3-6 16,1-1 1-16,-2-2 5 15,-1 0-5-15,2-2 4 16,-2 0 0-16,1 0 0 16,-1-4 0-16,2-2-5 0,0 0 0 15,-2-5 8-15,4 0-7 16,-1-1 4-16,0 0-5 16,-1-3 8-16,4 1-9 15,-2-1 1-15,-1-1 5 16,-2 0-6-16,2 0 1 15,-4 1 4-15,-3 1-5 16,1-3 0-16,-4 5 0 16,1-5 2-16,-2 1-1 15,1-1 5-15,-2-2-5 16,0-1-1-16,1 1 7 16,-1-2-6-16,1 0-1 15,-5-1 0-15,4 1 1 0,-4 0 0 16,0 1 0-16,0 0 6 15,-3 0-7-15,0-1 1 16,2 1 0-16,-2 2 5 16,-1-2-4-16,0 0 7 15,-1 1-8-15,1-2 7 16,-2 1-2-16,0-4-5 16,0 2 0-16,0-1 0 15,3 0 0-15,0-5 1 16,-2 2-1-16,1-4 0 15,-1 2 0-15,-1-1 8 16,1 3 1-16,-4 3 1 16,0-2 17-16,0 0-5 15,0 1-9-15,0 0-6 16,-4 0-2-16,0 2 3 0,-2-1-2 16,0 2 2-16,-2 0-8 15,1 1 0-15,-2 1 1 16,0 0-1-16,-1 2 7 15,-1-1-8-15,-3 2 1 16,0-1 0-16,-1 2 0 16,-3 2 6-16,-1 0 2 15,-1 4-1-15,-4 1-7 16,-3 0 6-16,1 4-7 16,-4 1 1-16,0 1-2 15,2 2 1-15,1 0-13 16,3 2-17-16,0 10-67 0,-1 10-84 15,4 0-102 1,3-5-613-16</inkml:trace>
  <inkml:trace contextRef="#ctx0" brushRef="#br0" timeOffset="45984.2183">5810 13520 745 0,'0'0'240'16,"0"0"-119"-16,0 0 63 15,0 0 93-15,0 0-164 16,0 0-5-16,0 0-18 16,-51-70 1-16,39 60 3 15,-4 3-18-15,1-4-9 16,-6 5-13-16,-2-2-3 16,0 2-16-16,-6 4-8 15,-2 2-11-15,-3 0-1 16,-3 0-2-16,-4 2 1 15,-3 10-2-15,-3 2 1 16,0 0-6-16,-1 3-6 16,5-1 5-16,4-2-5 0,3 2 0 15,6-3 7-15,2 1-8 16,1 2 5-16,2 0-5 16,1 0 0-16,3 2-1 15,-3 1 1-15,0 2 0 16,1 3 0-16,1 1 2 15,-1 4 6-15,2 2-8 16,0 1 0-16,3 4 0 16,0-2 8-16,3 0-8 15,0 0 6-15,5 0-4 16,-1-1 5-16,3 2 5 0,2 0-1 16,4 2-4-1,-1-1 8-15,3 3-6 0,0-1-2 16,0 3 5-16,3 0 5 15,5 0 2-15,3 1-4 16,1-1-3-16,3-1 3 16,3-1 1-16,4-2-4 15,2 0-5-15,-1 1 1 16,9-1-1-16,0-1 1 16,-1-2-7-16,4-1 8 15,2-4-1-15,-1-2-8 16,1-5 6-16,0-4-4 15,2-2 8-15,0-3-4 16,-2-4 3-16,2-5-8 16,1-3 9-16,-1-1 2 0,1 0-4 15,0-10-2-15,1-2-6 16,2-5 8-16,-1 0-7 16,1-7 6-16,0 1-1 15,1-4 0-15,0-3-5 16,-5 1 0-16,0 3 5 15,-5 1-4-15,-7 1-1 16,-3 1 5-16,0 0-4 16,-5-1 8-16,-4 0-4 15,4-5 5-15,-5 0-1 16,-1-4-4-16,1 0-5 16,-4-1 5-16,-1-2-5 0,-3-1 1 15,-3 1 5-15,-3-3-6 16,0 2 5-16,0 0-5 15,-5 2 1-15,-5-1 7 16,-5 1-2-16,0-3-6 16,-5-2 1-16,0-2-1 15,-4-3 1-15,-3-1-1 16,0 1 0-16,-5 3 1 16,0 3-1-16,2 2 5 15,-1 1-5-15,-3 6-1 16,7 2 1-16,-2 6 1 15,3 2-1-15,-1 5-1 16,3 2 0-16,-1 3 1 0,1 1-1 16,3 3-1-1,-3 0-6-15,5 5-13 0,-1 1-16 16,-4 0-53 0,-12 20-66-16,5 5-91 0,0 1-383 0</inkml:trace>
  <inkml:trace contextRef="#ctx0" brushRef="#br0" timeOffset="47516.7402">8351 13372 829 0,'0'0'112'16,"0"0"-20"-16,0 0 28 15,0 0 26-15,0 0-21 16,0 0-29-16,-96-25-13 16,74 22-29-16,-1 2 27 15,-5 1-24-15,-4 0-11 16,-2 0 9-16,-2 0-6 0,-4 0-1 16,-2 6-7-1,-5 3-6-15,-1 5-14 0,-6 3-4 16,0 3-5-16,2 1-2 15,-2 1 5-15,5 1 4 16,4 0-7-16,2 1 10 16,4 3-1-16,5 0-2 15,3 4-1-15,4 2 1 16,0 4-6-16,2 4-2 16,5 7 1-16,-1 2 4 15,2 3-3-15,4 2 5 16,3-2 9-16,6 2 4 15,6 2 3-15,0 0-3 0,8 2 0 16,13 4-1-16,5-1-5 16,7-1-4-16,8-1 0 15,8-2 1-15,6-4 2 16,4-1 0-16,3-5 0 16,5-4-6-16,0-5-5 15,-1-3 1-15,2-5-1 16,-4-4-1-16,-1-4-2 15,1-4 2-15,-1-6-1 16,1-7 4-16,-1-4 0 16,-4-2-2-16,-2-4-1 15,-5-10 2-15,-4-6-1 0,-2-3 3 16,-1-4-8-16,-4-1-2 16,-2 0 1-16,-4 1 2 15,-2-1-8-15,-4 2 5 16,-2-3 0-16,-2 2 5 15,-1-3-1-15,-4 2 2 16,1-3 3-16,-4-1-4 16,0-2 1-16,1-1-11 15,-5 0 0-15,2 1 8 16,-4 3-1-16,-2-1-2 16,-1 1 1-16,-3 0-6 15,-2-1 0-15,-3 1 0 16,0-2 0-16,0 2 7 0,0-2-8 15,-2 4 1-15,-8-2 0 16,1 4 0-16,-3 0 0 16,-3 0-1-16,0 0 2 15,-3-4-1-15,-1 1 0 16,-2-3 0-16,-3 1 1 16,-1-1-1-16,1 4 5 15,0-1-5-15,-1 5-1 16,1 3 1-16,-1 2 0 15,-1 3 0-15,1 4 0 16,-2 0-1-16,-1 5 0 16,-1-1 0-16,1 5-1 15,4 0 0-15,0 2 0 16,2 2-8-16,-1 0-6 16,0 0-19-16,0 0-19 0,2 6-19 15,-1 3-56-15,-2 4-94 16,1-1-294-16,9-7-861 0</inkml:trace>
</inkml:ink>
</file>

<file path=ppt/ink/ink3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11.375" units="1/deg"/>
          <inkml:channelProperty channel="T" name="resolution" value="1" units="1/dev"/>
        </inkml:channelProperties>
      </inkml:inkSource>
      <inkml:timestamp xml:id="ts0" timeString="2021-11-14T06:41:10.154"/>
    </inkml:context>
    <inkml:brush xml:id="br0">
      <inkml:brushProperty name="width" value="0.05292" units="cm"/>
      <inkml:brushProperty name="height" value="0.05292" units="cm"/>
      <inkml:brushProperty name="color" value="#FF0000"/>
    </inkml:brush>
  </inkml:definitions>
  <inkml:trace contextRef="#ctx0" brushRef="#br0">11226 10125 573 0,'0'0'78'16,"0"0"-55"-16,0 0-22 15,0 0 89-15,0 0 67 16,0 0-74-16,-9-49 8 15,4 40 7-15,1-1 44 16,-3 0-16-16,0 0-18 16,-1-1-16-16,-5-1 11 15,-1-2-46-15,-4 1 19 16,-3 1-23-16,-5-1-6 16,0 2-12-16,-4 2-13 15,-5 3 12-15,0 2 1 16,-8 3-16-16,-2 1-8 15,-7 0 20-15,-4 10-12 16,-4 5-12-16,3 2 5 0,0 2-5 16,1 3 11-16,5 0 6 15,1 2 1-15,6 0-15 16,2 1 12-16,2 1-16 16,5 0-4-16,2 1-1 15,5 1 5-15,3 2-5 16,4 2 0-16,-2 4-1 15,3 2 0-15,0 3 0 16,4 3-1-16,-2 2 1 16,6 2 1-16,1 0-1 0,1-3-1 15,4 0 1 1,2-1 0-16,1 0 1 0,1-1 0 16,2 3 0-16,0-1 0 15,0 3 0-15,6-1 0 16,6 2 11-16,7-3 0 15,4 0-11-15,7 0 14 16,4-5-2-16,6-5-2 16,6-1-10-16,4-9 5 15,6-2 13-15,4-7-1 16,6-8 4-16,2-3 0 16,2-6-2-16,1 0-2 15,-2-15-4-15,-4-2 9 16,-9-8-4-16,-5-3-8 15,-6-4 2-15,-5-1-4 0,-4-4 3 16,-4 0-5-16,-3-2 4 16,-4-1-5-16,-4-1 3 15,-3-1-3-15,0 0 1 16,-3-4 2-16,-2 3-8 16,-1-2 5-16,-1 4 3 15,-2 4-8-15,-2 0 8 16,-1 2-2-16,-1 3 2 15,-2-2 2-15,1 1-11 16,-2-1 14-16,-2-1-14 16,0-2 2-16,-2-2 7 15,-10-3-1-15,-3-1 1 16,-6-1-8-16,-4 2 1 16,-3 4-1-16,-2 2 0 0,-5 7 6 15,1 4-7-15,0 5-2 16,0 4 1-16,1 7 0 15,1 2-5-15,1 7 5 16,1 0-7-16,2 0-29 16,4 15-73-16,-9 22-48 15,8-3-310-15,-5-1-441 0</inkml:trace>
  <inkml:trace contextRef="#ctx0" brushRef="#br0" timeOffset="1179.0529">9957 10156 897 0,'0'0'114'0,"0"0"-66"15,0 0-2-15,0 0 24 16,-91-57 66-16,71 45-42 16,1 1 18-16,1 3-16 15,0 0-10-15,2 4-39 16,1 1 4-16,-3 3-20 15,0 0-17-15,-4 3-8 16,-5 12 1-16,-3 4-6 0,-3 6 9 16,-1 3 8-16,1 5 7 15,5 1-3-15,2 2 11 16,10 3-9-16,4 1-10 16,6 4-8-16,6 0 2 15,0 2 3-15,0-1-2 16,9 2-2-16,7-5 5 15,-2-1-11-15,2-4 14 16,2-4 6-16,0 1-1 16,4 1-1-16,-1-3-4 15,0 2 12-15,-2 0-8 16,-2 1-6-16,1-4 0 16,-3-2-2-16,1-2-1 15,1-4-4-15,2-1 7 16,2-5 7-16,2-1-1 0,3-5-1 15,5-5 5-15,4 0-5 16,2-6 10-16,2 0-10 16,1 0 0-16,2-12 1 15,-4-1 11-15,1-2-20 16,-4-4 14-16,2 0-6 16,-6 0-11-16,0-2 4 15,-2-2 5-15,-3-1-1 16,-1 1 4-16,-3-5-4 15,-1 3 3-15,-3-1-8 0,-2-3-1 16,-2 3 2-16,-2-1-5 16,1-2 4-16,-1 1-2 15,-2-2-2-15,-1-4 1 16,-1-3 6-16,-1-3-4 16,-4-2-8-16,-3-1 5 15,0-1 0-15,0 2-6 16,-10 2 0-16,-5-1 9 15,-6 5-8-15,-4 1 1 16,-3 2-1-16,-3 4 0 16,-4 2 0-16,-1 3 8 15,-2 3-9-15,-1 1 1 16,1 4 0-16,1 0 0 0,1 7 0 16,2-1-1-1,2 3 0-15,1 4-1 0,1 1 0 16,0 0 0-16,-1 2 0 15,1 0 1-15,-3 0-1 16,2 7 0-16,1 5 1 16,0 2-7-16,2 3 7 15,1 0 0-15,8 2 0 16,2 0 0-16,4 1-8 16,5 2-59-16,6 3-34 15,4 17-34-15,13-7-182 16,0-6-475-16</inkml:trace>
  <inkml:trace contextRef="#ctx0" brushRef="#br0" timeOffset="30539.6814">14507 10968 1490 0,'0'0'291'0,"0"0"-199"16,0 0-43-16,-4 96 134 15,-2-23 7-15,1 20-53 16,-2 5-50-16,0-18-3 0,1-19-20 15,3-20-9-15,0-4-22 16,-2 5-24-16,1 4-3 16,-1-2-5-16,-2-9 5 15,2-13-6-15,1-12-36 16,-2-10-34-16,0-6-24 16,-7-49-145-16,3 2-348 15,3-8-629-15</inkml:trace>
  <inkml:trace contextRef="#ctx0" brushRef="#br0" timeOffset="30908.1514">14379 10936 1355 0,'0'0'251'0,"0"0"-168"16,0 0 25-16,0 0 21 15,-42 87-2-15,28-56-10 16,0 0-36-16,-1-4-31 16,5-4-10-16,1-7-16 15,0-5-15-15,4-5 0 16,4-6-3-16,1 0 23 16,0-5 29-16,0-16 9 15,0-9-45-15,13-4-21 0,2-1 0 16,3 7 5-16,2 7 10 15,6 9 1 1,4 12-11-16,6 0-5 0,6 19 14 16,3 8 4-16,2 6 7 15,-5 6-13-15,-1-2-12 16,-5 0-1-16,15 11-12 16,-6-10-124-16,-4-9-401 0</inkml:trace>
  <inkml:trace contextRef="#ctx0" brushRef="#br0" timeOffset="31488.3268">17155 11015 1490 0,'0'0'392'0,"0"0"-209"16,0 0-100-16,-4 78 78 0,4-6-28 16,0 2-14-1,0-3-27-15,0-8-41 0,0-11-17 16,0 6-16-16,0 6-10 15,2-7-7-15,0-9-1 16,-2-7-33-16,0-9-108 16,-2-13-106-16,-8-9-372 0</inkml:trace>
  <inkml:trace contextRef="#ctx0" brushRef="#br0" timeOffset="31816.9184">17097 10992 1667 0,'0'0'215'0,"0"0"-79"15,0 0 29-15,-69 92-35 16,51-59-27-16,0-6-49 16,6-6-23-16,3-4-12 15,2-9-10-15,4-5-8 16,3-3 10-16,0 0 11 15,0-14 21-15,5-12-6 16,11-6-26-16,3-2-11 16,1 3-1-16,5 10 1 15,0 11-1-15,5 10-7 0,5 10 8 16,3 19 1 0,8 8 0-16,1 8 11 0,2 2-10 15,2 0-2-15,20 13-20 16,-10-13-196-16,-8-11-778 0</inkml:trace>
  <inkml:trace contextRef="#ctx0" brushRef="#br0" timeOffset="32343.8994">19418 11043 1676 0,'0'0'368'0,"0"0"-111"16,0 0-127-16,0 0-81 15,0 0 5-15,-3 129 68 16,10-58-13-16,3-4-39 16,-2-5-42-16,-2-12-11 15,2 4-10-15,0 6 2 16,1-7-9-16,-4-7-6 15,1-10-88-15,-6-19-114 0,0-9-164 16,0-8-602-16</inkml:trace>
  <inkml:trace contextRef="#ctx0" brushRef="#br0" timeOffset="32642.2033">19509 11035 489 0,'0'0'1195'0,"0"0"-1020"16,0 0 5-16,-81 48-12 16,56-26-11-16,-2-1-64 15,7-3-47-15,5-3-5 16,5-6-6-16,5-6-8 0,4-3 0 16,1 0 3-1,0-6 17-15,6-11-2 0,9-2-30 16,5-3-13-16,3 5-2 15,4 7-1-15,3 10-8 16,4 8 8-16,9 23 1 16,8 13 0-16,22 14 0 15,29 14 0-15,32-1-33 16,-16-13-217-16,-17-20-843 0</inkml:trace>
  <inkml:trace contextRef="#ctx0" brushRef="#br0" timeOffset="33177.6346">21635 11112 1793 0,'0'0'380'16,"0"0"-176"-16,0 0-126 15,4 77 67-15,0-30-11 16,5 11-36-16,-1 3-42 0,1-1-4 16,2 0-15-1,-3-4-13-15,1-2-16 0,0-7-7 16,-3-10-1-16,-3-7-11 16,1-13-84-16,-4-17-115 15,0-6-73-15,-4-18-572 16</inkml:trace>
  <inkml:trace contextRef="#ctx0" brushRef="#br0" timeOffset="33513.7842">21765 11022 1676 0,'0'0'225'0,"0"0"-145"16,0 0 92-16,0 0-8 0,-101 74-44 15,77-52-65-15,5-3-24 16,2-3-7-16,7-5-9 16,1-3-14-16,6-4 5 15,3-4 6-15,0 0 2 16,0-8 18-16,6-14 12 16,9-5-32-16,6-4-11 15,2 2-1-15,2 6 0 16,0 9 0-16,2 10 0 15,4 4 0-15,3 18 0 16,6 13 9-16,1 9-2 16,-1 4-5-16,-5 5 4 0,-4-1-6 15,-4 8-94-15,-8-13-190 16,-11-11-910-16</inkml:trace>
  <inkml:trace contextRef="#ctx0" brushRef="#br0" timeOffset="43304.9575">7284 10132 829 0,'0'0'211'16,"0"0"-86"-16,0 0 56 16,0 0-4-16,0 0-1 15,-53-75-39-15,28 61-33 16,-3-5-45-16,-8 1-15 16,-9-1 1-16,-4 1-12 15,-6 0 3-15,-3 3-7 16,-5 1-10-16,-2 0-9 15,0 3 3-15,-1 2-2 16,3 2 5-16,0 2 0 16,2 3 2-16,1 0-6 15,2 2-11-15,0 0 8 0,0 2-7 16,-2 5 4-16,-4 4-5 16,-3 0 2-16,1 0 6 15,-6 2-9-15,-2 1 11 16,1 1-10-16,0 1 8 15,4 2 0-15,6 3-8 16,4 1 11-16,5 2-3 16,5 3 0-16,1 2 7 15,5 2-14-15,3 3-1 16,2 6 0-16,5 3 1 16,3 7-1-16,7 5 0 15,6 6 7-15,4 4-8 16,10 1 9-16,-1 2-8 0,4-1 1 15,7 1-1-15,11-2 7 16,4-1 0-16,5-2 3 16,4-1-11-16,5-3 1 15,4-4 5-15,5-4 3 16,3-1-8-16,4-3-1 16,6-4-5-16,2-1 4 15,1-6 1-15,0-5 0 16,2-2 2-16,-1-6-2 15,0-6 1-15,-1-3 1 16,-5-5 4-16,-2-2 0 16,-4-4 4-16,3-3-4 15,-2 0 0-15,-2 0-5 0,2 0 0 16,-5-7 1 0,0 1-1-16,-2-4-1 0,-2 0 2 15,-2-3 8-15,-3-2-9 16,3-2 5-16,-4-2 6 15,0-2 0-15,-2-2 0 16,2-2 0-16,-2-3 0 16,2 0-3-16,-2-3 0 15,0 0-8-15,-1 0 8 16,-3-2-3-16,0-4 1 16,-5 3-7-16,0-2 1 15,-3 2 5-15,-2 2 3 16,0 2 2-16,-5 3 5 15,0 0 2-15,-2 0-8 16,-1-2 1-16,1 1 2 16,-2-2-2-16,-1-2 2 15,-1-3-5-15,-3-2-2 0,0-1 1 16,-3-3 5-16,0-1-12 16,0 1 1-16,-3 0 5 15,1 3 0-15,-1 2 5 16,0 3-5-16,0 2 0 15,0 0-5-15,0 1 6 16,-8 0-5-16,-1 3-1 16,-3-3 5-16,-3-1-5 0,0 3 0 15,-4 1 0 1,-1 2 1-16,2 4-1 0,-1 1 5 16,2 4-4-1,1 1-1-15,2 3 0 0,1 2-1 16,1 0 0-16,1 1 0 15,-2 1 0-15,3 0-1 16,-3 0 0-16,2 3 0 16,-2-2 0-16,2 2 1 15,2-1 0-15,2 3-1 16,0 0 0-16,2 1-7 16,0 2-40-16,-1 0-56 15,-17 18-70-15,3 3-108 16,-2-1-305-16</inkml:trace>
  <inkml:trace contextRef="#ctx0" brushRef="#br0" timeOffset="47787.7189">10792 10955 704 0,'0'0'164'16,"0"0"-32"-16,0 0 27 15,0 0 10-15,0 0-16 16,0 0-41-16,-9-5-47 16,9 5-37-16,0 0-19 15,0 0-8-15,3 0 9 16,7 2 34-16,7 3 26 0,1 0 18 16,2 1-3-16,2-2-21 15,1-4-2-15,1 0-12 16,-2 0-6-16,2 0 2 15,-3-8-11-15,0-1-2 16,-3 0-14-16,-3-2-1 16,0-2 9-16,-3-1 1 15,2-5 12-15,-2-1-15 16,1 0-7-16,1-5-12 16,-1 1-5-16,-3-1 6 15,2 1-6-15,-4-1 0 16,-1 0 0-16,-2-2 1 15,-1 2-1-15,-3 2 1 0,-1-3-2 16,0 1 7-16,0-1-5 16,0 2-1-16,0-1 0 15,-7 1 0-15,1-2-1 16,0-1 0-16,-2 1 0 16,1-2 6-16,-2-1-5 15,0 0-1-15,1 3 0 16,-1-2 1-16,-1 3-1 15,1 0 0-15,0 6 1 16,-4 0-1-16,2 2 0 16,-2 5 0-16,1 1 1 15,-2 0-1-15,1 2-1 16,-2 1 1-16,-1-1-1 0,-3 3 1 16,-1-1-6-16,-2 0 5 15,-5 3 0-15,-1 0-1 16,-2 2 1-16,-2 2-5 15,1 0 5-15,-2 0-5 16,-1 5 5-16,-1 3 1 16,3 3-1-16,0-4 1 15,2 3-1-15,2 2 0 16,0-1 0-16,0 2 0 16,1 0 1-16,0 1 0 15,5 2-1-15,0 3 0 16,3 1 1-16,3 2-6 15,-2 5 5-15,1 2 1 16,1 3 0-16,0 4 0 16,2 0 0-16,0-2 0 0,1 3-1 15,6 0 0-15,4 1 1 16,3 0-1-16,0-1 1 16,7-1 1-16,13-2 5 15,2 0 8-15,10-2 8 16,5-4 3-16,2-4-2 15,2-2-5-15,4-3 1 16,0-4-3-16,-2-3 1 16,-3-1-8-16,-6-5-8 15,-5 0 5-15,-5-1-6 16,-7-2 0-16,0 4-31 16,13 0-95-16,-6-2-113 0,0-2-486 0</inkml:trace>
  <inkml:trace contextRef="#ctx0" brushRef="#br0" timeOffset="49543.7068">13614 10009 333 0,'0'0'55'15,"0"0"46"-15,0 0 46 16,0 0-14-16,0 0 17 0,0 0-37 16,0 0-19-16,-66-27 22 15,56 25 7-15,1-1-13 16,-2-1-12-16,0 1-31 15,-1 1-22-15,-2 1 3 16,-4-2-6-16,-2 1-1 16,-2 0-13-16,-1 0 3 15,-4 0-3-15,1 2 20 16,0 0-5-16,-3 0-10 0,3 0-15 16,0 0 14-1,-1 0-4-15,0 0-2 0,0 4-12 16,-2 1-1-16,-3 2-4 15,-2 1 1-15,1-1-1 16,-1 3 10-16,1-3 2 16,5 0 11-16,1 1-6 15,3-3-4-15,1 2-9 16,7-1-3-16,-2 0-2 16,2 4-8-16,1-1 0 15,-1 3 1-15,1 1-1 16,-3 3 1-16,0 1-1 15,-1 2-1-15,-1-1 0 16,4 1 1-16,-2-2 0 16,3 0-1-16,5 2 1 15,-1 1-1-15,4 1 1 0,0 1-1 16,0 2 1-16,3 4 0 16,1 2 1-16,0 2 1 15,0 6-1-15,0-1 7 16,1 4-2-16,2-1 1 15,-1 0 2-15,-1-2-3 16,1-2-5-16,-2-2 1 16,0-3 4-16,3 1 0 15,-3-5-1-15,3 2-5 16,0-5-1-16,0 3 1 16,0-1 1-16,3 1 11 15,6-2-11-15,1 2 6 16,3 0 4-16,3 0-4 15,1-2 2-15,3 1 4 0,1-2-4 16,1-3-1-16,-1 0-7 16,0-1 7-16,4-3-7 15,-3-1-1-15,1-4 1 16,2-1 1-16,0 0-1 16,3-5 0-16,-2 0 6 15,4-4 11-15,-3 1-5 16,3-3 2-16,3 0 7 15,1 0-2-15,2-5-2 16,3-4 0-16,2-4 1 16,0-1-12-16,2-1 8 15,-1-4-4-15,-2-2-2 0,1 0-2 16,-3-3-6 0,-2 1 12-16,-3-5-4 0,-2 2 5 15,-1-2-2-15,-2-4-2 16,0 2-1-16,-2-3-3 15,-4-1-5-15,-4 2 0 16,-2 1 0-16,-2-1 0 16,-5 2 7-16,0-2-7 15,-5 2 7-15,1 0-6 16,-2 0-2-16,-2-1 7 16,1 2-7-16,-2-3 1 15,0 3 0-15,0 1 0 16,0 0 6-16,-2 2-6 0,-4 1 0 15,-1-1 0-15,-3 0 1 16,0 1-1-16,-3 2 8 16,-2-2-9-16,0 5 0 15,-3-1 0-15,2 1 1 16,-2 3-1-16,-1 3 1 16,2-3-1-16,-2 3 1 15,1 1-1-15,0 3 0 16,-2 0 0-16,4-1 0 15,-2 3-1-15,2-1 1 16,-1 3-1-16,4 0-3 16,-2 3 3-16,2-2 0 15,0 1 0-15,5 3-10 0,0 0-20 16,1 1-26 0,-2 0-44-16,-6 7-45 0,0 6-130 15,-1-1-372-15</inkml:trace>
  <inkml:trace contextRef="#ctx0" brushRef="#br0" timeOffset="51496.3763">15804 10034 363 0,'0'0'152'16,"0"0"-15"-16,0 0-22 15,0 0 28-15,0 0-13 16,0 0-65-16,-21-23 54 16,12 15-23-16,0 2 30 15,-1-1-59-15,-1 0 8 16,-1 2-19-16,-1-1 38 15,1 2-35-15,-4 1-24 16,2 2-10-16,-5 1 4 0,-1 0-10 16,-4 0 6-16,-1 0 3 15,-4 6 3-15,3 4-3 16,-1-1-1-16,3 2-9 16,-2 0 2-16,4 1-5 15,1-1-2-15,5 2-5 16,-2-3-7-16,3 4 0 15,0-1 8-15,0 1-8 16,-1 0 0-16,2 0 5 16,-2 0 2-16,4 0-8 15,-1 0 0-15,1-1-1 16,3 1-5-16,-2 1 6 16,1-3 0-16,1 5 1 0,-4 0 5 15,0-1 6 1,0 0 0-16,-1 1 11 0,-2-1-6 15,3-1 2 1,-2-1-3-16,3 0 0 0,0 0-4 16,-1 2-3-16,3 0-2 15,2 4-1-15,-4 2-6 16,6 2 1-16,0 8 1 16,1 2 5-16,4 0 1 15,-1 0-1-15,2-1 2 16,0-4 0-16,2 0 10 15,6 0-4-15,5 2-3 16,3 1-11-16,-1-1 8 16,3 1 3-16,1 0-6 15,-2-2-5-15,1-2 5 0,0-2 0 16,1-3 1-16,2 0 4 16,-2-2-1-16,5-1 0 15,0-1 2-15,4-1-3 16,1-4 2-16,2-1 2 15,2-2-4-15,1-3 1 16,0-4 8-16,1-2-6 16,-1-2-2-16,1 0 1 15,0 0-4-15,-1-1-1 16,2-6 2-16,-2-2 1 16,-1-3-8-16,-1 0 9 15,-4 2 6-15,-3-2-4 16,-2 0-1-16,-4 3-2 0,1-4-2 15,0-1 5-15,-2-1 0 16,2-2-2-16,0-3 1 16,-1 0-4-16,0-2 2 15,-4 1-7-15,0 1 4 16,-3 1-5-16,-2 1 0 16,-1 0 5-16,-1 0-5 15,-2-1 5-15,-2-2-4 16,2-1-1-16,-2-2 5 15,-1-1-6-15,0 0 9 16,-3 0-9-16,0 0 0 16,0-1 0-16,0-1 10 15,0-1-10-15,-1-2 6 0,-5 2-5 16,-1 0-1-16,1-1 5 16,-2 1-4-16,2 0 0 15,-2 0-1-15,0 3 2 16,3-2-1-16,-1 4 0 15,0 3 0-15,0-2 0 16,1 2 0-16,-3 1 0 16,2 2 1-16,-2-2-1 15,0 2-1-15,-1 2 1 16,-1 1 1-16,3 1-1 16,-3 0-1-16,1 3 1 15,1 2-1-15,0 1-5 16,0 1 5-16,2 3 1 15,-1 0-1-15,3 1 0 16,0 2-1-16,1 0-6 16,2 0-7-16,-8 0-85 0,2 4-86 15,-4 0-300-15</inkml:trace>
  <inkml:trace contextRef="#ctx0" brushRef="#br0" timeOffset="55058.2287">18512 10045 580 0,'0'0'190'0,"0"0"-67"15,0 0-19-15,0 0 4 16,0 0 49-16,0 0-82 15,-12-17-24-15,5 15-15 16,0-1 50-16,-2 0-8 16,-5 0-47-16,-1 0 20 15,-1 0-16-15,-7 3 1 0,1-2-1 16,-3-1 5-16,1 1-1 16,-2-1 5-16,3 2-13 15,0 1 4-15,5 0-10 16,-1 0-7-16,1 0-1 15,2 0-7-15,-2 0 5 16,1 6-3-16,-2-1-5 16,2 1-5-16,-3 1-2 15,-3 0 12-15,0 0-6 16,-2 2 7-16,-2-2-4 16,-1-1 3-16,0 1 7 15,1-2 1-15,0 0-8 16,4 0-3-16,3 0 0 0,4 0 1 15,3-1-4 1,2 1-6-16,0 3 0 0,1-2 0 16,-2 4-1-16,0-3 0 15,-1 3 1-15,-2-1 0 16,-2 1 1-16,-1 2 8 16,-3 0 4-16,-1 1 1 15,-1-1-3-15,-2 0 1 16,0 2-4-16,1-1 2 15,2-1 0-15,2-1-2 16,3 2-2-16,0-1-5 16,4 2 0-16,1 1 0 0,-2-1-1 15,4 1 1 1,1 2 0-16,0 2-1 0,5 0 0 16,1 1 0-16,1 3 0 15,2 2 0-15,0 1 2 16,0 1-1-16,0 0 0 15,5 0 0-15,1-2 6 16,1 0-7-16,0 0 2 16,1 2 4-16,-2 0-5 15,1 3 10-15,1 0 8 16,-2-1-4-16,1 1-6 16,2 0 3-16,1-2 4 15,1 0-4-15,2-3 0 16,1 0-4-16,2-2 1 15,0-1-1-15,2-1-7 16,3-3 0-16,-1-1 5 16,1-2-5-16,5-2 1 0,-2-4-1 15,2-1 5-15,1-4-4 16,1-1-1-16,0-2 0 16,2-1-1-16,0 0 1 15,-2 0 0-15,-1 0 1 16,0 0-1-16,-2 0 0 15,-1-5 5-15,0-1 2 16,-2-1 4-16,2-2-1 16,-1-3-2-16,2-2-2 15,2-2-5-15,-2-1 5 16,-2 1-6-16,0-4 8 0,-3 0-9 16,-1-3 1-16,-4 1 1 15,1-4-1-15,-2 2 5 16,-1-1-4-16,-3 0 4 15,-2-1-6-15,1 1 0 16,-3 1 2-16,-1 1-1 16,-1 0 9-16,-1 1-9 15,0 0-1-15,-1 0 1 16,-2-1 0-16,0-2 0 16,0 0 10-16,0 0-11 15,0-1 1-15,0 1 12 16,0-1-13-16,0 2 6 15,0 1-4-15,0-1-1 16,0 4 1-16,0 1-1 16,0 1 5-16,0 0-5 0,0 4 6 15,0-1 4-15,-3 3-5 16,0-1 1-16,-1 0 4 16,0 1-4-16,0-1-6 15,-1-1-1-15,-2 2 7 16,1 1-6-16,1 2 0 15,-1-2 8-15,0 5-7 16,1-1 3-16,0 2-4 16,1 1 3-16,1 1-4 15,-2 0 0-15,2 1-1 16,0 2 0-16,0 0 0 16,-4 0-13-16,1 0-21 0,-2 7-80 15,3 2-44-15,3 2-315 16,2-9-818-16</inkml:trace>
  <inkml:trace contextRef="#ctx0" brushRef="#br0" timeOffset="57005.1622">20608 10098 947 0,'0'0'113'0,"0"0"-6"15,0 0-23-15,0 0 40 16,0 0-19-16,0 0 18 15,-69-24-83-15,61 19-5 16,1 1 24-16,-3-1-18 16,0 2 6-16,-4 2-7 0,1-2-5 15,-4 1-15 1,-1 2-1-16,-5 0 22 0,-3 0-16 16,-2 0-8-16,0 0 4 15,-2 0 14-15,6 0 1 16,1 5-13-16,9-4-9 15,5 2-7-15,4 1-7 16,1 0 0-16,0 0 0 16,-3 3-1-16,1 0-1 15,-3 0 2-15,0 1 0 16,-5 1 0-16,3-1 0 16,-4 0 0-16,1 1 0 15,0-1 0-15,2 0 0 16,0 2 2-16,0 0-2 15,2 2-2-15,2 3 1 0,-1 0 1 16,2 1 0 0,1 3 0-16,3-2 0 0,0 5 0 15,1 1 1-15,0 0 1 16,2 4 0-16,0 2 4 16,0 4-6-16,0 4 2 15,0 2-1-15,0 2 5 16,-1 0-4-16,1-3 5 15,0-1-6-15,0-3 8 16,0-2-2-16,0-1 4 16,6 0-10-16,2 0 12 15,2 1 2-15,3-5 0 0,3 2-8 16,1-3-1-16,1 1-4 16,3-3 8-16,0-2 2 15,1-1-11-15,-1-1 5 16,2-5-5-16,-3-1 5 15,-1-1-5-15,-2-4 0 16,-2-1 5-16,0-2 2 16,-1-3 7-16,0 1 6 15,0-4-3-15,1 0 0 16,0 0-4-16,2 0 0 16,2 0 2-16,1 0-4 15,4-7 1-15,0 1-4 16,0-2-7-16,1-1 11 0,-1 1-7 15,1-3 6 1,-1-1-6-16,-1-1 1 0,-1-2-1 16,0-4 0-16,-1 2 2 15,-3-4-7-15,2-1 10 16,-4-1-3-16,0-1-2 16,-1-2-4-16,0 3 4 15,-3-3 3-15,2 2-9 16,-5 0 1-16,0 0 0 15,-1-1 0-15,-2-1 7 16,-1-4-1-16,0-4-6 16,-4-1 1-16,2 1-1 15,-1-2 1-15,-2 6-1 16,0 0 0-16,0 2 5 16,0 2-4-16,0 1-1 0,0 1 9 15,-5-2-8-15,-3 2 7 16,-1-1-8-16,-1-1 1 15,-2 2-1-15,0 2 7 16,-1 2-7-16,1 3 0 16,-4 1 5-16,0 1-5 15,-3 3 0-15,0-1 0 16,-4 2-1-16,-2-1 1 16,1 2-1-16,-2 3 0 15,5 2 0-15,2 0-1 16,3 3 1-16,4 1-11 15,5 1 10-15,-2 0-31 0,4 0-19 16,1 0-10-16,1 0-28 16,1 1-46-1,2 9-61-15,0-1-136 0,7-2-309 0</inkml:trace>
  <inkml:trace contextRef="#ctx0" brushRef="#br0" timeOffset="67707.4014">12237 11107 1084 0,'0'0'139'0,"0"0"-78"15,0 0 93-15,0 0-18 16,0 0-16-16,0 0-36 15,0 0-49-15,-12 27-27 0,12 3 34 16,0 13 61 0,0 10-13-16,0 5-10 0,0 5-24 15,0 3-24-15,2-2-11 16,1-2-8-16,-2-3-11 16,1-7 4-16,-2-10-6 15,0-11 1-15,2-10-1 16,-2-12-72-16,0-9-134 15,0-16-16-15,-4-9-445 0</inkml:trace>
  <inkml:trace contextRef="#ctx0" brushRef="#br0" timeOffset="68058.3353">12079 11081 1132 0,'0'0'129'0,"0"0"-107"16,0 0-22-16,0 0 1 16,0 0 19-16,0 0 5 15,-73 75-12-15,61-67-12 16,0-4 0-16,6-1 7 15,3-3 21-15,3 0 21 16,0-7-29-16,4-3-10 16,13 2-10-16,3 1-1 15,5 5 0-15,3 2 1 16,5 6 31-16,1 10 19 0,2 5-22 16,1 3-16-16,1 1-13 15,8 3-20-15,-8-3-194 16,-8-10-754-16</inkml:trace>
  <inkml:trace contextRef="#ctx0" brushRef="#br0" timeOffset="89660.818">12180 11139 147 0,'0'0'137'0,"0"0"-56"16,0 0 4-16,0 0 35 0,0 0-19 15,0 0-11 1,-7-14-10-16,6 11-6 0,1 0 1 15,0 1 12-15,-2-1-15 16,2 1 6-16,0 0 12 16,0 2-23-16,0 0-22 15,0 0-4-15,0 0-11 16,0 0-7-16,0 0-1 16,0 0-9-16,0 0-7 15,0 0-6-15,0 13-13 16,0 10 13-16,0 11 1 15,6 5 6-15,0 5 3 16,0 0-4-16,-2 1-4 16,-2-1-1-16,0-1-1 15,-2 1 0-15,0-4 0 0,0 1-6 16,-10-7-48 0,-6-4-71-16,3-10-149 0,-2-9-308 0</inkml:trace>
  <inkml:trace contextRef="#ctx0" brushRef="#br0" timeOffset="90040.7811">12121 11087 742 0,'0'0'95'15,"0"0"-69"-15,0 0 3 16,0 0 26-16,0 0 1 16,-45 73-8-16,41-65-28 15,2-3-7-15,1-2-3 16,1-3 21-16,0 0 66 15,0 0 26-15,8-12-58 16,7-4-50-16,2 2-5 16,4-1 14-16,1 6-16 0,2 9-7 15,3 0 10-15,3 16 34 16,4 11-11-16,-2 7-20 16,17 19-14-16,-8-8-48 15,-5-9-259-15</inkml:trace>
  <inkml:trace contextRef="#ctx0" brushRef="#br0" timeOffset="108867.3271">12813 12201 1275 0,'0'0'177'16,"0"0"-77"-16,0 0 64 15,0 0 59-15,-27-54-59 16,24 48-37-16,0 5-25 16,2 1-60-16,1 1-42 15,0 18-9-15,0 8 7 0,0 10 2 16,0 4 8 0,0 2-3-16,1-4-4 0,8-3-1 15,0-5 1-15,2-4-1 16,2-8 0-16,0-7 0 15,2-6-23-15,-1-6-38 16,0-6 9-16,0-18 33 16,1-8 6-16,-3-6 5 15,-3-3 8-15,-2 1 0 16,-2 5-1-16,-2 10 0 16,-2 9 1-16,-1 6 22 15,2 10-7-15,2 0-14 0,4 12 5 16,5 11 10-1,7 7 36-15,8 4-6 16,3-2-24-16,5 1-1 0,0-5-2 16,1-6-7-16,-4-6-4 15,-3-9 0-15,-5-5 3 16,-4-2-4-16,-7-9 17 16,-1-11 12-16,-3-10-21 15,-5-7-3-15,-5-4-4 16,0-6-8-16,-18 2-34 15,-3-3-18-15,-6 7-23 16,-1 10-26-16,2 12-110 16,7 10-31-16,8 8-79 15,5 1-436-15</inkml:trace>
  <inkml:trace contextRef="#ctx0" brushRef="#br0" timeOffset="109071.4177">13350 11828 874 0,'0'0'561'16,"0"0"-478"-16,0 0-58 16,0 0-24-16,0 0 17 15,13 72-11-15,-1-39-7 16,16 17-39-16,-1-11-147 15,2-6-417-15</inkml:trace>
  <inkml:trace contextRef="#ctx0" brushRef="#br0" timeOffset="109385.5623">13664 12035 1277 0,'0'0'178'15,"0"0"-8"-15,0 0 2 16,-65 82 19-16,53-59-76 16,3-3-39-16,4-3-37 15,5-1-24-15,0-3-9 16,0-1 3-16,10-2 1 16,5 2-8-16,2-1 4 15,2 2-6-15,-2-1 1 0,-1 0 0 16,-3 0 0-16,-7 1-1 15,-6 0 1-15,0 3-1 16,-14 3 0-16,-11 3 1 16,-4-2-1-16,0 0 0 15,5-5-88-15,9-6-175 16,9-8-498-16</inkml:trace>
  <inkml:trace contextRef="#ctx0" brushRef="#br0" timeOffset="110301.3235">14898 12085 1746 0,'0'0'195'0,"0"0"-160"16,0 0 67-16,-104-20 28 16,66 20-40-16,-2 1-44 15,2 16 6-15,2 5-6 16,1 7-12-16,5 4-13 16,7 1-8-16,6 3-4 0,10-2-8 15,7 0 0-15,1-6-1 16,19-3-6-16,5-9-16 15,5-8-17-15,2-9-38 16,0 0-13-16,-2-16-22 16,-4-9 0-16,-6-7 12 15,-5-5 58-15,-6 1 39 16,-6 2 3-16,-2 5 86 16,-1 9 52-16,0 7-6 15,0 6-17-15,0 5-48 16,0 2-42-16,0 2-25 15,0 13-5-15,0 7 5 16,4 7 2-16,9 2-1 0,2 1 0 16,6 1-1-16,1-3 1 15,2-4-1-15,1-6-1 16,-2-6-30-16,-3-9-48 16,-3-5 11-16,-4-2 31 15,-5-20 27-15,1-5 3 16,-5-7 6-16,-1-2 0 15,0-2 0-15,0 6 1 16,0 6 24-16,0 6 12 16,-1 10-4-16,1 3-4 15,-2 7-14-15,4 0-14 16,1 3 0-16,4 11 6 16,5 3 13-16,4 7 3 15,3 1-5-15,3 0 2 16,-1 0-10-16,4-5-8 0,-2-4 5 15,3-3-6-15,-2-8 0 16,1-5-18-16,-1 0-62 16,-3-11-53-16,0-12-141 15,-5-6-64-15,-4-3 48 16,-3-5 125-16,-5 2 165 16,-5 2 5-16,-2 4 216 15,0 7 40-15,0 5 47 16,0 6-45-16,0 8-75 15,0 3-95-15,0 0-57 16,0 10-36-16,0 14 0 16,6 9 12-16,5 9 2 0,2 5 2 15,-1 1-5-15,0 2-10 16,-2 2 5-16,-5 2-6 16,-5 2-24-16,-2 22-91 15,-12-15-355-15,-2-14-655 0</inkml:trace>
  <inkml:trace contextRef="#ctx0" brushRef="#br0" timeOffset="110540.7381">15346 12071 1751 0,'0'0'145'16,"0"0"-123"-16,0 0-12 15,0 0 25-15,117-39 15 0,-79 39-12 16,1 2 21 0,-4 12-19-16,-9 3-6 0,-8 1-6 15,-8 3-11-15,-8 1-11 16,-2 3-6-16,-15 0 0 16,-30 3-61-16,5-4-175 15,0-9-388-15</inkml:trace>
  <inkml:trace contextRef="#ctx0" brushRef="#br0" timeOffset="110975.8046">14309 12305 1881 0,'0'0'264'16,"0"0"-127"-16,130-25-75 15,17 0 51-15,34 0 7 16,15 5-27-16,-11 6-11 16,-35 7-24-16,-19 5-9 15,-32 0-22-15,-32 2-5 16,-23 0-11-16,-15 0-10 15,-6 0-1-15,-2 0-5 16,3 0-64-16,-11 2-105 16,-5-2-198-16</inkml:trace>
  <inkml:trace contextRef="#ctx0" brushRef="#br0" timeOffset="111402.9096">16012 12264 390 0,'0'0'1553'16,"0"0"-1272"-16,0 0-43 15,0 0-128-15,0 0-8 16,0 0-52-16,0 0-39 15,11 55 8-15,1-5 18 16,1 11-10-16,2 14-13 16,-1-6-13-16,-4 2 0 0,0-2-1 15,-8-14-15 1,-1 1-106-16,-1-15-85 16,0-14-392-16,0-20-638 0</inkml:trace>
  <inkml:trace contextRef="#ctx0" brushRef="#br0" timeOffset="111615.7768">16070 12163 1731 0,'0'0'189'15,"0"0"-145"-15,0 0 27 16,102-78-10-16,-56 72 26 16,1 6-20-16,-1 0 12 15,-7 19-6-15,-11 6-22 16,-12 9-28-16,-16 3-13 15,-6 4 1-15,-23 4-10 0,-13 0-1 16,-4-4-50-16,4 1-138 16,10-11-306-16,17-15-683 0</inkml:trace>
  <inkml:trace contextRef="#ctx0" brushRef="#br0" timeOffset="113401.9396">16603 12146 1896 0,'0'0'212'0,"0"0"-74"15,0 0 29-15,0 0-68 16,-92 16 6-16,71 7-18 16,0 5-19-16,5 6-24 15,7 4-18-15,6-1-10 0,3 2-15 16,3-3-1-16,18-7 0 15,9-5-1-15,6-12-26 16,3-10-28-16,1-2-15 16,-4-23-18-16,-6-12 3 15,-8-7 45-15,-8-7 18 16,-10 0 13-16,-4 4 9 16,0 8 12-16,0 10 51 15,0 11 17-15,-1 9 0 16,-2 7-33-16,1 0-44 15,1 18-3-15,-2 10 0 16,3 8 9-16,0 6 6 16,4 0 5-16,11 0-8 0,6-1-11 15,6-8-1 1,3-6 0-16,3-10 1 0,4-12-1 16,-2-5-9-16,-4-7-3 15,-4-20 6-15,-4-3 6 16,-5-5 6-16,-6 1-5 15,-1 2-1-15,-4 8 0 16,-1 6 11-16,-3 7 16 16,-2 7 7-16,1 4-10 15,1 0-24-15,5 1-2 16,6 13 2-16,9 4 11 16,6 2-2-16,7 0-8 15,8 0 5-15,3-6-6 0,3-5-6 16,3-5-29-16,-2-4-59 15,-5-8-41-15,-10-12 15 16,-8-10 35-16,-11-3 39 16,-11-2 46-16,-6-1 21 15,0 6 50-15,0 2 26 16,-11 11 7-16,1 3-16 16,1 9-24-16,0 5-31 15,-3 2-21-15,-1 18-11 16,-4 9-1-16,-1 7 15 15,5 5-15-15,3 2 8 16,10-2-8-16,0-5 0 0,4-5-1 16,15-8 1-16,7-9-15 15,5-12-21-15,5-2 6 16,1-19-32-16,0-12-20 16,-10-8 29-16,-6-6 13 15,-8-2 27-15,-7 4 5 16,-4 12 8-16,-2 7 36 15,0 10 13-15,0 11 9 16,0 3-31-16,0 1-26 16,0 16-1-16,1 4 0 15,9 5 15-15,4 1-8 16,6-1-5-16,7-2-1 16,9-7 1-16,3-6-2 15,2-7-12-15,-6-4-57 16,-5-7-14-16,-10-16 31 0,-10-4 26 15,-10-8 19-15,0 0 7 16,-1 2 12-16,-8 7 54 16,3 9 19-16,0 9-8 15,5 6-37-15,1 2-40 16,0 14-10-16,0 12 9 16,8 7 1-16,3 5 1 15,1 2 2-15,0-2-2 16,0-5 1-16,-4-6-1 15,1-10-1-15,-4-7-11 16,-2-8-35-16,-3-2 32 16,0-20 13-16,0-12 1 15,0-8-2-15,0-6 2 0,0 1-1 16,0 7 1 0,0 8 23-16,2 11-2 0,2 11-7 15,3 8-14-15,4 3-5 16,4 18 5-16,3 11 22 15,4 6-1-15,-1 1 6 16,3 0-10-16,-2-4-11 16,-2-6-5-16,-2-8-1 15,-8-10 0-15,0-10-12 16,-1-1 10-16,2-20 2 16,2-9 6-16,1-10-6 15,0-2 0-15,-1 7-1 0,-4 6 1 16,-1 10-1-1,-5 8 1-15,0 8 1 0,-1 2-1 16,0 3 0-16,6 14 0 16,3 7 11-16,2 1-10 15,5 3 11-15,2-2-10 16,5-4-1-16,3-6 1 16,1-5-2-16,0-11-24 15,0 0-20-15,-1-10-20 16,-3-12-9-16,-5-4 17 15,-4-3 30-15,-7 2 25 16,-4 3 1-16,-5 6 41 16,0 5 23-16,0 6 4 15,0 4-13-15,-3 3-27 16,-6 4-26-16,-2 15-2 0,-2 7 6 16,2 5 5-16,6 4-5 15,5-2-5-15,0-2 5 16,10-4-6-16,18-6 0 15,8-8 0-15,8-12 0 16,3-1 0-16,-1-21-18 16,-4-14-12-16,-8-10 0 15,-2-22 12-15,-10-19 10 16,-7 7-4-16,-3 10 11 16,-11 18 1-16,-1 26 14 15,0 7 54-15,0 6 8 16,0 12-28-16,0 8-42 15,-3 21-6-15,-1 12 9 0,1 10 0 16,3 4-3-16,0-1 5 16,0-2-11-16,3-8 0 15,3-7-21-15,0-10-85 16,-6-23-141-16,0-4-292 16,0-6-800-16</inkml:trace>
  <inkml:trace contextRef="#ctx0" brushRef="#br0" timeOffset="113555.4232">18657 12109 1803 0,'0'0'144'0,"0"0"-84"16,154 0-34 0,-43-5-9-16,-4-7-17 0,-2-7-157 15,-36 5-176-15,-30 1-750 0</inkml:trace>
  <inkml:trace contextRef="#ctx0" brushRef="#br0" timeOffset="114317.5423">19349 11967 1232 0,'0'0'165'16,"0"0"-21"-16,0 0-63 15,0 0 2-15,0 0-29 16,0 79-20-16,15-67-14 15,4-5 2-15,4-6-10 16,-4-1 7-16,2-7-9 0,-2-13-10 16,-4-4-5-1,-1-1-8-15,-8-1 13 0,-5 4 0 16,-1 5 134-16,0 8 77 16,0 9-29-16,-13 0-87 15,-2 12-46-15,-7 13 20 16,-1 8 5-16,1 6-26 15,5 2-15-15,8 2-20 16,8-4-4-16,1-3-8 16,3-9 0-16,15-5-1 15,3-11-1-15,7-11-15 16,6-3-13-16,6-20-20 16,4-11-19-16,-1-7 5 0,0-2 30 15,-7 4 23-15,-6 3 10 16,-9 11 9-16,-8 8 58 15,-7 9 12-15,-3 6-12 16,-3 2-43-16,0 10-23 16,0 12 10-16,3 5 4 15,2 6-5-15,5 0-4 16,8-1-4-16,6-4 7 16,15-6 0-16,22-8-2 15,30-10 5-15,-2-4-12 16,-6-5-19-16,-12-16-48 15,-23-5-94-15,2-11 43 16,2-6 14-16,-13 2 35 16,-12 0 39-16,-13 10 30 0,-7 8 77 15,-7 9 28-15,0 7 2 16,-10 6-18-16,-5 1-44 16,-5 1-23-16,0 13-2 15,0 3-1-15,4 2-2 16,4-2-3-16,7 1-6 15,5-1-8-15,0 0 2 16,8-1 4-16,12 1-5 16,6 0 7-16,4-1-1 15,4 2-6-15,-4 1 0 16,-6 1-1-16,-11 0-9 16,-13 0-3-16,-27 7-6 15,-67 6-3-15,-101 2-19 0,-88-6-54 16,27-11-116-16,-7-14-993 15</inkml:trace>
  <inkml:trace contextRef="#ctx0" brushRef="#br0" timeOffset="153528.669">7191 9941 1154 0,'0'0'259'0,"0"0"-126"16,0 0 53-16,0 0-16 16,0 0-50-16,0 0-19 15,0 0 7-15,-25-19-36 0,11 12-13 16,-1 0-5-1,-4 1-11-15,-3-2-3 0,-6 2 0 16,-1-1-7-16,-5 1-17 16,-5 0-2-16,-3 1 5 15,-5 0-7-15,3 1 0 16,1 0 1-16,-2 0 11 16,1 4-5-16,-3-3-1 15,-5 3-7-15,0 0 5 16,-5 0-16-16,-1 3 0 15,-3 6 6-15,1 3 0 16,1-2-5-16,2 2 7 16,0 1-7-16,3 1 6 15,1 0 2-15,5 0 0 16,-4 1-8-16,-3 0 6 16,-5 4-6-16,-1-2 1 0,-3 5-1 15,-2 2 11-15,-1 0-11 16,-3 1 5-16,4-1-6 15,-1 2 1-15,4-3-1 16,2 3 0-16,3 0 7 16,2 0-6-16,5 2-1 15,4 1 0-15,7 3 1 16,0 0-2-16,10 5 2 16,2 1-1-16,4 2 0 15,1 3 0-15,3 3-1 16,-1-2 2-16,6 4-1 15,-3-2 0-15,3 2 1 0,0 3 1 16,3 3-1 0,3 3 7-16,6-1 4 0,3 2-3 15,0-1 12-15,12-5-2 16,6-1-13-16,8-2 1 16,2-4-1-16,9-1-4 15,2-5-1-15,7-1 7 16,6-3-7-16,8-4 0 15,6-2 5-15,14-3-4 16,18 1 5-16,14-5 7 16,-1-2-14-16,-7-6 0 15,-10-5 0-15,-13-4 1 16,8-2 0-16,-17-1 1 16,-13-2-2-16,-12 0 2 15,-3 0-2-15,10 0 1 0,9-7-1 16,7-6 1-16,-1-4 0 15,0-8 1-15,0-2 8 16,-3-7-9-16,-2-2 9 16,-3-4-10-16,-1-2-1 15,-2 2 1-15,-3-2 0 16,-3 2 0-16,-2 0 1 16,-3-1 6-16,-6 2-5 15,-5-3 7-15,-1 1 1 16,-2-2 2-16,-6 2 6 15,0-3-6-15,-3 2-2 16,-4 0 5-16,0 0 0 16,-1-1-3-16,-1 2 0 15,-1-3 2-15,-1 1 1 0,-3-1-2 16,1-1 1-16,-2 0-2 16,-2 2-2-16,0 1 1 15,-2 3 4-15,-3-1 1 16,-4 1-2-16,-1-4-4 15,0-2-2-15,0 0 1 16,-11-4-8-16,-2 3 11 16,-1 0-12-16,-3 6 1 15,-1 4 0-15,-3 3 5 16,-3 7-6-16,-1 2 1 16,-5 4 1-16,-4 3 5 0,-5 1-6 15,-5 5 1 1,-2 4 0-16,0 1 4 0,-2 5-5 15,1 1 5-15,0 0-6 16,3 0 0-16,2 0 1 16,2 7 0-16,-1 2-1 15,0 4 0-15,-8 7-75 16,-42 23-63-16,11-2-104 16,-5-7-610-16</inkml:trace>
  <inkml:trace contextRef="#ctx0" brushRef="#br0" timeOffset="162722.8984">9293 11308 28 0,'0'0'0'0</inkml:trace>
</inkml:ink>
</file>

<file path=ppt/ink/ink3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11.375" units="1/deg"/>
          <inkml:channelProperty channel="T" name="resolution" value="1" units="1/dev"/>
        </inkml:channelProperties>
      </inkml:inkSource>
      <inkml:timestamp xml:id="ts0" timeString="2021-11-14T06:39:35.457"/>
    </inkml:context>
    <inkml:brush xml:id="br0">
      <inkml:brushProperty name="width" value="0.05292" units="cm"/>
      <inkml:brushProperty name="height" value="0.05292" units="cm"/>
      <inkml:brushProperty name="color" value="#FF0000"/>
    </inkml:brush>
  </inkml:definitions>
  <inkml:trace contextRef="#ctx0" brushRef="#br0">10176 7331 320 0,'0'0'117'16,"0"0"-40"-16,0 0 25 16,0 0-38-16,0 0-7 15,0 0 10-15,6 0-15 16,-3 0-20-16,0 0-9 16,1 0 13-16,4 0 3 15,2 0-13-15,-1 0-10 16,2 0-5-16,3 0-3 15,0 0-7-15,1 1 2 16,0-1 3-16,3 0 5 16,-1 0 1-16,1 0-2 0,5 0-9 15,-1 0 0 1,-1 0 0-16,3 0 11 0,0-1 5 16,-1-2 8-16,2 0 24 15,0-1 10-15,0-2-15 16,1-1-14-16,-1 3-12 15,2-5 8-15,1 0 10 16,2 0-10-16,0-3-11 16,1 1 2-16,-1 0 11 15,1-2-2-15,-3 1-7 16,-2-3 0-16,-1 2 11 16,-2-2-12-16,0-1-4 15,1-2 5-15,-3 0-4 0,1-1 2 16,1 0 1-16,0-2 8 15,0 2 8-15,3-5-10 16,-3 2-5-16,0-3 3 16,-4-1-8-16,1-1 5 15,-5-2 11-15,-2 0 19 16,-3-2-16-16,-2-2-3 16,-2-3 25-16,-3 1-27 15,-3 0-3-15,0-1 7 16,0 0-4-16,-3 2-10 15,-6-4-9-15,-3 4-8 16,-4-2 14-16,-1 2-8 16,-2 2 8-16,-2 3 3 0,1 2 1 15,0 0 0-15,-1 1-12 16,1 2 5-16,0 1-1 16,-1-2-4-16,3 1 0 15,-3 2-5-15,3 1 4 16,-2 1 4-16,3 3 1 15,-1 2-10-15,-2 6 8 16,0 1-2-16,-2 2-5 16,-4 2 5-16,-4 2-6 15,-3 2-1-15,0 0 1 16,-1 0 0-16,-2 6-1 16,3 3 0-16,2 1 0 0,1 1 0 15,2 1 0-15,0 5 0 16,0 2 0-16,0 1 0 15,0 2-1-15,-1 2 1 16,0 1 0-16,2 1 0 16,2 0-1-16,-1 1 0 15,3 2 1-15,1 0-1 16,2 0 0-16,0 5 0 16,7 0 0-16,1 5-5 15,2 2 6-15,3 4-1 16,6 2 0-16,1 6 1 15,0 0 0-15,3 0 11 16,8-2-4-16,3-1 2 16,1-1-1-16,2-3-1 15,2 1-6-15,-3-4 6 0,4 0-1 16,-2-4 5 0,1-1-2-16,0-3 2 0,1-4 0 15,-1-3 5-15,0-7-8 16,-2-6 5-16,-1-1-7 15,-2-8 9-15,-4 0-3 16,-1-3 10-16,-3-2-10 16,-3-1-6-16,-1 0-6 15,2 1 6-15,-2-1 0 16,-1 0-6-16,-1 0-7 16,2 0-42-16,-1 0-52 15,6 0-40-15,-2 0-155 16,1-8-488-16</inkml:trace>
  <inkml:trace contextRef="#ctx0" brushRef="#br0" timeOffset="3221.7303">6489 9201 65 0,'0'0'183'0,"0"0"-102"15,0 0-9-15,0 0 3 16,0 0-23-16,0 0-23 16,0-13 9-16,0 11-10 15,0 1-20-15,0 1 2 16,0 0 7-16,0 0 9 16,0 0 16-16,0 0 39 15,0 0 20-15,0 0-16 0,0 0-20 16,0 0-16-16,0 0-5 15,0 0 18-15,0 0-3 16,0 0-28-16,0 0-18 16,0 0-12-16,0 0 1 15,0 0-2-15,0 0-1 16,3 0 1-16,7 0 2 16,2 0 15-16,4 3 3 15,0 0 8-15,4 2-9 16,0-2 5-16,2 1-6 15,2-1 2-15,3 1 22 16,-1-1-10-16,1 2 2 16,-1-3-20-16,-1 2-8 0,-1 2 4 15,0-1-9 1,-2 3 0-16,2 0 12 0,0-1-6 16,4-1-6-16,0 3 0 15,1-4 11-15,1 0-2 16,0-2-1-16,2 1 4 15,1-1 1-15,0-3-2 16,0 0 11-16,1 1-2 16,-4 1-15-16,0 1-5 15,-2 0-1-15,1 2 8 16,-4-1-7-16,-1 2-1 16,-1-1 1-16,-4 0 0 15,3 1 0-15,-1-3 0 16,-4 0 0-16,3 1 5 15,1-3-5-15,0 1 14 0,1-1-7 16,2 1-2-16,-2-1 0 16,4 2-5-16,1 0 0 15,-2-1 6-15,5 3-7 16,-3 0 0-16,-1 0 1 16,1 2-1-16,0-1 0 15,3 2 0-15,-3-2 0 16,1 0 1-16,1-1 0 15,-1-2 5-15,-1 1-5 16,0-4 18-16,1 0-4 16,0 0 5-16,-2 0-5 15,8 0-2-15,-1 0-3 0,0 0-2 16,4-4-1 0,0 1 0-16,3 1 8 0,2-1-3 15,3-1-3-15,-2 1 4 16,2 1-4-16,-3-3-2 15,0 3-6-15,-3 1 1 16,0 1-1-16,-1 0 0 16,-5 0 0-16,1 0-1 15,-1 0 1-15,1 0-1 16,-1 0 0-16,3 0 0 16,-1 0 2-16,4 0 4 15,4 0 1-15,-1-3-7 16,4-2 3-16,1-3 3 15,2 2-5-15,2-1 23 0,4 0-12 16,-1 1-4-16,-2 2-8 16,-2 0 1-16,0 4 0 15,-3-3-1-15,-3 3 1 16,-4 0-1-16,0 0 0 16,-3 0 1-16,1-2 0 15,-3-1-1-15,6-1 0 16,-1-1 0-16,4-4 2 15,0 1-2-15,3-3 2 16,2 2-1-16,0-1 12 16,-1 1-7-16,2 1 3 15,0 1-3-15,-1 0-4 16,-2 0 6-16,-2 2 0 0,0-2-2 16,-3 3-5-16,-3 1-1 15,-3 3 1-15,-1-3 0 16,-2 3-1-16,-2 0 1 15,-1 0-1-15,4 0 2 16,-1 0-2-16,2 0 1 16,-1 0 0-16,2 0-1 15,1 5 2-15,0-2-2 16,2 1 1-16,0 1 0 16,4 0 0-16,-1-1 6 15,4 2-5-15,-1-4 24 0,2 1-2 16,0 0-17-16,3 0 4 15,1-1 11-15,-3 1-12 16,7-2 11-16,-3 1 14 16,1 1-15-16,3 1 5 15,-1-3 13-15,0 1-23 16,1 1-4-16,-1 0 3 16,-1 1-2-16,2 0-1 15,-2 0 2-15,-2 1-7 16,-4 1 3-16,0-1 1 15,-5-2-2-15,0 0 2 16,-3 0 16-16,-4 0-1 16,-4-1-13-16,-3-2 0 15,-5 0 8-15,-3 0 1 16,-4 2 6-16,0-2-13 0,-4 0 5 16,1 0 6-16,-3 0 1 15,-4 0-5-15,-1 0-4 16,0 0-5-16,-3 0 0 15,-3 0-1-15,0 0-2 16,0 0-8-16,0 0 5 16,0 0-5-16,0 0-1 15,0 0-2-15,-2 3-49 16,-44 11-104-16,3-1-143 16,-17-1-820-16</inkml:trace>
  <inkml:trace contextRef="#ctx0" brushRef="#br0" timeOffset="7437.5739">12131 7202 1428 0,'0'0'169'0,"0"0"-148"16,0 0 0-16,0 0 104 15,82 70 57-15,-15-56-36 16,37-11-18-16,36-3-21 16,12-14-20-16,-8-5-27 15,-20 1-7-15,-37 7-22 16,-19 3-1-16,-20 5-18 15,-11 3-5-15,1 0-6 16,-1 0-2-16,0 8-12 16,6 16-94-16,-11-2-136 0,-8-6-499 0</inkml:trace>
  <inkml:trace contextRef="#ctx0" brushRef="#br0" timeOffset="8344.7099">16664 7072 497 0,'0'0'614'16,"0"0"-519"-16,0 0 105 15,0 0-30-15,0 0-49 16,0 0 15-16,-13-7-13 15,13 7-46-15,0 0-34 16,0 0-22-16,0 0-7 16,6 3 4-16,13 6 41 0,6 2-3 15,10 1 9-15,8 1-12 16,9 0 7-16,3-2-19 16,5-2-1-16,3-1 5 15,-5-2-12-15,1-3-11 16,-6-3 3-16,-4 2-8 15,-7-2-2-15,-4 0-5 16,-6 0-1-16,-10 0-7 16,-2 0-2-16,-8 0 0 15,-5 1 0-15,-6 4-67 16,-1 11-95-16,-6-3-125 16,-8 0-605-16</inkml:trace>
  <inkml:trace contextRef="#ctx0" brushRef="#br0" timeOffset="11358.1481">5516 9951 694 0,'0'0'112'15,"0"0"23"-15,0 0 12 16,0 0-14-16,0 0 11 16,0 0-11-16,0 0-67 15,-7-9-45-15,7 9-15 16,0 0-6-16,0 0-1 15,0 0-24-15,3 0 16 16,10 2 9-16,8 4 26 16,4 0 19-16,6 0-8 15,7-1 8-15,2 0-1 16,5 0-6-16,3-1 7 16,2 0-25-16,0-2 2 15,0 3-6-15,-3 0 6 16,-3-2-1-16,-4 0-11 0,-2 0 9 15,-1 0-3-15,-1-1-7 16,-3 1 4-16,-2-3-7 16,2 3 6-16,-2-1 2 15,-1 0-5-15,2 1 1 16,2 1-2-16,-3 1 1 16,-1-1-8-16,0-1 0 15,-2 2 1-15,-1 0-1 16,-2-2 0-16,2 1 0 15,2-4 5-15,1 3-5 16,5 1 5-16,-1-3-6 16,-2 1 2-16,3 0-1 15,0 0 0-15,-2-1-1 0,-2 1-1 16,3 0 1-16,-2-1 0 16,2-1 0-16,1 2 0 15,0-2 0-15,2 0 1 16,-1 0 7-16,2 0-7 15,-1 0 0-15,0 0-1 16,-1 0 1-16,1 0 0 16,3 0 0-16,-1 0 0 15,4 0 0-15,2 0-1 16,0 0 0-16,2 0 1 16,1 0-1-16,0 0 2 15,1 0-1-15,-4 0-1 16,-3 0 1-16,1 0 0 0,-5 0 0 15,0 0-1-15,-1 3 0 16,1-1 0-16,-1 0-1 16,2-2 1-16,2 0-1 15,0 0 1-15,5 0 0 16,-3 0 4-16,1 0-4 16,0 0 0-16,0 0 1 15,0-2 0-15,-2-1-2 16,1-1 2-16,-1 1-1 15,3 0 2-15,0-1-1 16,6-1 1-16,-2 0 0 16,4 4-1-16,1-2 5 15,-3 1-6-15,-1 2 2 0,1 0-1 16,-5 0 0 0,0 0 0-16,-1 0 0 0,0 3-1 15,-2 0 0 1,2 0 0-16,1 1 1 0,2-3 0 15,1-1-1-15,5 0 0 16,1 0-1-16,2 0 1 16,1 0 1-16,-2-1 1 15,0-3-1-15,2 0 6 16,-3 1-4-16,2 0 4 16,-2 0-5-16,0 1-1 15,-1 2 5-15,0 0-5 0,4 0 0 16,0 0 0-16,-1 0 0 15,-1 0 0-15,1 0 0 16,-2 0 0-16,2 0 1 16,4 0-1-16,0 0 6 15,1 0-5-15,4-2 4 16,-3-1 3-16,-1 1-3 16,0-2-6-16,-1 1 9 15,0-2-8-15,0 0-1 16,0 3 1-16,1-1 0 15,-1 1 0-15,-3-1 0 16,0 1 0-16,2-1 0 16,-3 0 0-16,3-3 0 15,5 3 9-15,-1-4-8 16,4 2 21-16,1 0-1 0,6 0-1 16,-2 0 7-1,4 0-8-15,-1 1 2 0,0-1-10 16,1 0 5-16,-3 1-6 15,1-1 5-15,-3 2-8 16,-3-1 5-16,-1 2 8 16,-6 0-11-16,-2 1 8 15,-4-1 13-15,-2 1-17 16,-4 1 11-16,-4-2-3 16,0 2-8-16,-3 0-1 15,-4 0 8-15,-3-3 0 16,-3 3-12-16,-7 0 3 15,0 0 2-15,-6-2-2 0,-1 2 2 16,-5-2-2 0,-2 1-5-16,-2-1-5 0,-3 1-1 15,-4 1 5 1,-2-1-6-16,1-1-13 0,-2-9-59 16,0 0-90-16,0-3-503 0</inkml:trace>
  <inkml:trace contextRef="#ctx0" brushRef="#br0" timeOffset="11696.7075">13501 9622 1670 0,'0'0'275'16,"0"0"-155"-16,0 0-54 16,0 0 44-16,0 0-2 15,0 0-49-15,82-1-35 16,-48-3-12-16,-1-3-4 0,1 4-7 15,-1-3-1 1,0 2-1-16,-5 0-59 0,-3 1-78 16,-7 1-119-16,-7 1-78 15,-9-1-408-15</inkml:trace>
  <inkml:trace contextRef="#ctx0" brushRef="#br0" timeOffset="11908.2703">13482 9769 970 0,'0'0'706'15,"0"0"-642"-15,0 0-35 16,0 0 100-16,0 0 24 16,81 10-58-16,-48-10-50 15,4 0-28-15,2 0-12 0,0-2-5 16,0-6-60-16,7-8-149 15,-12-1-172-15,-8-1-728 0</inkml:trace>
  <inkml:trace contextRef="#ctx0" brushRef="#br0" timeOffset="12370.926">13576 9339 1647 0,'0'0'303'15,"0"0"-226"-15,0 0 4 0,0 0 1 16,0 0-15-16,0 0-6 16,0 0-26-16,-55-40-22 15,39 57-12-15,-4 10-1 16,-3 7-1-16,-4 5 1 15,2 3 0-15,1 3 1 16,3-4 0-16,1 0 5 16,5-2 1-16,4-2-6 15,6-1 5-15,5-2 0 16,0-3 2-16,6 0 6 0,15-2 9 16,6 0 8-1,6-2-3-15,4-2 8 0,6-4-4 16,-1-3 0-16,4-2-14 15,-3-4-5-15,-4-2-4 16,-4-5-2-16,-7-3-5 16,-1 0 4-16,-10-1-5 15,-4-1 7-15,-7 0-8 16,-3 0-18-16,-3 0-31 16,0 0-57-16,0 2-57 15,-2 0-236-15,-7-2-493 0</inkml:trace>
  <inkml:trace contextRef="#ctx0" brushRef="#br0" timeOffset="18840.3068">5676 11684 649 0,'0'0'186'0,"0"0"-121"16,0 0-37-16,0 0-20 15,0 0-7-15,0 0 19 16,25-11 27-16,-13 10-10 0,-3 1-5 15,6 0 14-15,0 0 2 16,0 0 40-16,3 0-14 16,-1 0-14-16,3 0-2 15,1 0 29-15,6 0-24 16,1 0-14-16,2 0-5 16,1 0 7-16,4 0-13 15,2 0-15-15,0 0 6 16,2 0 1-16,1-1-14 15,-1-1 0-15,2 1-9 16,-3 0 14-16,1-1-7 16,-3 1 4-16,-2-1-2 15,4 1-1-15,0 0-2 16,-1 0 0-16,1-1-1 16,2 2 1-16,-3 0-3 15,0 0-3-15,-2 0-6 0,-3 0 0 16,0 0 0-16,-1 0 0 15,2 2 5-15,-5 0-4 16,5 1-1-16,0 0 7 16,-2-2-7-16,6 2 7 15,1-2-2-15,1 3-5 16,1-4 0-16,0 3 1 16,1-3-1-16,0 0 5 15,-1 2-5-15,-1-1 1 16,0 2-1-16,-2 0-1 15,1-1 1-15,-1 1 0 16,0 2-1-16,2-4 0 0,-2 2 0 16,2 0 1-16,0 0 0 15,-1-1 0-15,-2 0-1 16,0 0 1-16,0 0-1 16,-2 0 1-16,0 1-1 15,2-2 1-15,0 0-1 16,5 1 1-16,2-2-1 15,4 0 6-15,4 0 12 16,3 0-9-16,-1 0-8 16,3 0 0-16,-1 0 6 15,2 0 6-15,-4 1-7 16,-2 0-5-16,-5 1 0 16,1-1-1-16,-1 1 0 15,0 0 1-15,-1-2 0 0,1 0-1 16,0 0 8-16,2 0-7 15,-2 0 1-15,2 0-1 16,-2 0 5-16,2 0-5 16,-3 0 0-16,2 0 0 15,1 0 0-15,-2 0 1 16,5 0-1-16,-1 0-1 16,4 0 1-16,2 0 8 15,0 0-8-15,-1-2 0 16,-2 2-1-16,-3 0 11 15,-1 0-10-15,-4 0 0 16,0 0 0-16,-2 0 10 0,1 0-11 16,-3 0 1-16,1 2 9 15,-1 0-9-15,2 1 0 16,0-2 0-16,5 2 7 16,1-2-7-16,-2 1-1 15,6-1 2-15,-3 3-1 16,1-4 1-16,1 3-2 15,2-3 1-15,-1 3-1 16,5-2 1-16,1 2 0 16,3-1 0-16,2-1 0 15,-1-1 0-15,0 0 8 16,-3 0-8-16,1 1 15 16,-2-1-4-16,3 3 1 15,-1-3-4-15,1 3 3 16,4-3 5-16,1 0-6 0,5 0-4 15,1 0 5-15,2 0 4 16,1 0-10-16,12 0-4 16,-12 0 8-16,3 0-4 15,-1 0 0-15,-14 0 4 16,9 0-1-16,-6 0-3 16,-5 0 3-16,-3 0 2 15,-7 0-5-15,-7 0 4 16,-8 0-3-16,-7 0 1 15,-8 0-7-15,-7 0 8 16,-6 0-1-16,-3 0-2 16,-1 0-6-16,-4 0 1 15,1 0-1-15,-1 0-26 0,9 0-94 16,-1-3-142-16,3-5-332 16</inkml:trace>
  <inkml:trace contextRef="#ctx0" brushRef="#br0" timeOffset="19144.1833">13164 11347 1702 0,'0'0'261'0,"0"0"-181"16,0 0-24-16,0 0-43 15,0 0 29-15,0 0 9 16,0 0-24-16,107-17-18 16,-64 12-8-16,3 2 1 15,-1-1-2-15,-3 0-52 16,6 0-106-16,-11-1-139 15,-12 3-303-15</inkml:trace>
  <inkml:trace contextRef="#ctx0" brushRef="#br0" timeOffset="19301.5065">13347 11483 1320 0,'0'0'222'0,"0"0"-191"16,0 0-4-16,0 0-3 15,82 2 8-15,-45-11-32 16,18-13-10-16,-8 1-200 16,-11-2-572-16</inkml:trace>
  <inkml:trace contextRef="#ctx0" brushRef="#br0" timeOffset="19640.6624">13011 11100 1677 0,'0'0'183'16,"0"0"-141"-16,0 0-24 16,-113 40 36-16,77-17 66 15,-3 6-15-15,-1 2-37 16,0 8-31-16,4 4-5 15,3 4-2-15,8 4-8 16,10 0-6-16,9-1-4 16,6 0-3-16,22-6 2 15,20-7 14-15,26-4-3 16,37-11-7-16,31-13 4 0,14-9-13 16,-9-14-6-1,-13-12-44-15,-21-3-56 0,-2 0-93 16,-31 6-286-16,-14 5-434 0</inkml:trace>
  <inkml:trace contextRef="#ctx0" brushRef="#br0" timeOffset="20094.8674">14487 11401 532 0,'0'0'877'15,"0"0"-722"1,0 0-19-16,0 0 18 0,8-77 29 16,-9 61-24-16,-17 4-83 15,-5 1-39-15,-5 3 6 16,-2 6-15-16,-3 2-9 16,2 0-6-16,0 4 1 15,1 11 9-15,2 4 6 16,2 6 5-16,6 5 10 15,5 2-9-15,3 4-17 16,7 1 5-16,5 4 4 16,0-5-1-16,11-1-4 15,8-2-3-15,5-7 10 0,3-3 0 16,3-8-3-16,-1-7-14 16,3-8 1-16,1 0 7 15,-1-11 1-15,3-14-14 16,-2-8 3-16,-5-9-1 15,-1-4 0-15,-12-4 2 16,-7-2-10-16,-8 6 5 16,0 8-4-16,-16 6-2 15,-15 11 0-15,-32 12-55 16,-71 9-87-16,6 1-187 16,-5 10-1300-16</inkml:trace>
  <inkml:trace contextRef="#ctx0" brushRef="#br0" timeOffset="28072.896">12958 5841 712 0,'0'0'143'15,"0"0"-110"-15,0 0-24 16,0 0 20-16,-83-9 23 16,57 5 24-16,-6 4 127 15,-2 0-100-15,-1 0-41 16,2 0-12-16,-2 0-26 15,1 0-8-15,-2 0 15 16,-1 0 39-16,-3 0-27 16,1 0 0-16,1 0 0 15,1 0-9-15,6 0-15 16,-2 0-6-16,6 0 2 16,0 0-5-16,2 4 2 0,1 0-4 15,0 2-6-15,-1 1 4 16,-2 1-5-16,-5 2 0 15,-6 0 1-15,-2 1-1 16,-6 1 0-16,-1 0 8 16,0 1 11-16,3-1 10 15,5 1-7-15,4-2-16 16,0 3 1-16,4-1-7 16,-2 3 8-16,0 0 6 15,2 0-8-15,0 1 5 16,-1 2-11-16,3 1 13 15,-3 1-12-15,1 4 0 0,0 2 6 16,1 3 1 0,0-1 2-16,3 4 4 0,2-1 1 15,1 3-5 1,4 1-1-16,1-1-9 0,2 0 8 16,1 1 3-16,0-2 4 15,2 0 0-15,2 3 5 16,-1 1 4-16,4 2-4 15,2 1 11-15,3 2-8 16,4 3-6-16,0 2 0 16,5 3 4-16,13 5-3 15,6 2-1-15,6 4-2 16,6 4-10-16,7-3 3 0,5 2 0 16,4-7-2-1,6-3 8-15,2-3-7 0,4-8-8 16,3-1 0-16,13 0 0 15,14 1 0-15,-7-6 1 16,-12-6 1-16,-7-10-1 16,-19-3 0-16,8-2 10 15,6 3-10-15,-4-3 6 16,1-8-6-16,-4 1 8 16,1-6-1-16,0-4 2 15,-3 0 5-15,1-6-2 16,0-6 2-16,-2-4 4 15,3-1-7-15,-5-1-3 0,1-2-8 16,-2-1 0-16,0 1 10 16,-3-4-10-16,0-1 8 15,-1-1 4-15,-3-2 5 16,0-3 7-16,-4 1-8 16,-3-2-1-16,-4 0 3 15,-4-5-7-15,-3-4 3 16,-4-4 2-16,-3-8-8 15,-2-1 4-15,-4-4 6 16,-1 1-17-16,-2 0 17 16,-3 4-4-16,-1 0-4 15,-1 5 2-15,-4 1-7 16,0 2 0-16,0-1-5 16,0-1 0-16,-6-1 5 0,-3-2-5 15,-1 3 4 1,0-1-4-16,-2 2-1 0,-1 3 0 15,1 2 1-15,-2 4-1 16,-2 3 2-16,1 1-1 16,-3 2-1-16,-2 1 0 15,-3 1 1-15,-4 2 0 16,-6 4-1-16,-8 3 0 16,-9 3 0-16,-8 5-1 15,-6 5 0-15,-4 2 1 16,1 2-10-16,5 3 2 15,6 0-8-15,11 0-10 16,9 0-19-16,12 8-37 16,14 2-56-16,17 11-100 0,17-2-343 15,8-6-426-15</inkml:trace>
  <inkml:trace contextRef="#ctx0" brushRef="#br0" timeOffset="29741.8874">18150 6442 834 0,'0'0'111'16,"0"0"37"-16,0 0 14 15,0 0-13-15,0 0 18 16,0 0-47-16,9-78-30 16,-17 62-27-16,-5-1-19 15,-6-1 10-15,-3 0 9 16,-4-2 2-16,0-1-14 16,-5-1-10-16,-2-3-13 15,-3-1-4-15,-2-3 1 16,-3 2 3-16,1 1-1 15,-1 0-5-15,2 3 6 16,1 2 2-16,0 3-2 16,0 2-4-16,-2-1-11 0,-3 2-4 15,-5 2-3 1,-3 0-6-16,-1 4 0 0,-5 1 2 16,1-1-2-16,-4 1 8 15,-3 0-7-15,1 4 6 16,-6-3 4-16,0 4-5 15,-2 2 3-15,1 1-2 16,2 0-1-16,0 0 1 16,6 4-1-16,4 6 5 15,5 3-11-15,1 4 7 16,5 3-6-16,-2 4-1 16,2 6-1-16,3 5 0 15,0 4 0-15,2 5 0 16,6 1 1-16,2 1-1 0,3 1 0 15,5 1 1 1,2 0 1-16,7 4 0 0,3 3 0 16,3 3 0-16,5 1 10 15,5 1-10-15,0-1 1 16,0 0 6-16,8-1-2 16,9 0-5-16,1 2 6 15,7 4 2-15,3 1-3 16,5 2 2-16,5 1-2 15,6-4 3-15,5-5-1 16,7-5-7-16,6-6 1 16,7-7-1-16,2 0 11 15,7-4-10-15,8-3-1 0,-6-8 5 16,-2-2 3-16,0-9 8 16,-13-7-8-16,12-3 11 15,-4-5-6-15,1 0-1 16,-3-3 2-16,-4-11-4 15,-1-1-4-15,-5-2-1 16,-3 0 2-16,-3-2 6 16,-4-1-2-16,-1-1-1 15,-5-1-1-15,1-3 1 16,-4 0 8-16,0-1-2 16,-2-5-4-16,-1-2-3 15,-3-2 4-15,-2-5-5 16,-1 0-2-16,-3-2 7 15,-3 0-1-15,-4 1 1 16,0-1-8-16,-5-1 6 0,0 3-2 16,-5-2 5-16,1 0-6 15,-4 3-1-15,-3-1-7 16,1 2 5-16,-7 1-6 16,-1 1 0-16,0 2-1 15,-1-1 0-15,-11 2 0 16,-2 1 1-16,-3 1 0 15,-2 1 0-15,-3 0 1 16,0 4-1-16,-2-2 0 16,3 5 0-16,-4-1 0 15,4 1 1-15,-1 1-1 16,0 3 0-16,2-1 0 16,-1 4 0-16,3-1 0 0,-1 0 0 15,-1 2 0-15,2 3 0 16,1 0 0-16,-2 2 1 15,-3 1 0-15,0 1-1 16,-5 1 0-16,-1 2-1 16,1 1 1-16,1 3 0 15,4-1 0-15,1 2-12 16,2 0-12-16,-2 3-19 16,1 6-32-16,-15 13-65 15,5-3-69-15,0-6-497 0</inkml:trace>
  <inkml:trace contextRef="#ctx0" brushRef="#br0" timeOffset="34673.0528">10586 12408 803 0,'0'0'107'0,"0"0"-81"16,0 0-20-16,0 0 2 16,0 0 34-16,0 0 23 15,26 0 10-15,-7-3 9 16,0-2-1-16,5-2 8 16,6 2-27-16,4 0-16 15,6 0 29-15,2 2-30 16,2 1-23-16,2 2-8 15,-3 0-4-15,2 0 6 16,-3 0 2-16,0 0 2 16,-1 7-9-16,-2-1-3 0,2 1 3 15,-2 2-4-15,3 0 7 16,1-1 22-16,4-1-11 16,0 0-2-16,3-1 1 15,2-4-3-15,0 3 2 16,3-3-6-16,1 1-8 15,2-1-10-15,0 0 0 16,3 1 8-16,0-3-8 16,0 2-1-16,0-2 8 15,-1 0-7-15,0 0 12 0,-1 0-3 16,-1 0-4 0,-1 0-5-16,1 0 1 15,0 1-1-15,0 0 6 0,2-1-6 16,0 0 7-16,1 0-2 15,2 0 2-15,-1 0 7 16,2-7 4-16,1 0-4 16,2 0-3-16,0-4-2 15,4 3 2-15,0 0 0 16,-1-3 8-16,-2 3-5 16,-1-1-7-16,1 1 3 15,0-2 3-15,14-3 6 16,14-1-3-16,12-1-3 15,3-1-2-15,-9 5-3 16,-11 0 1-16,-21 3 1 16,-10 4-2-16,-12-1-3 15,-3 0 7-15,7 0 2 0,4-1 0 16,6 1 2-16,-5-1 3 16,-6 2 0-16,-4 1-3 15,-3 1-8-15,-4 2-3 16,0 0-6-16,-3 0 12 15,-2 0 3-15,2 0-3 16,-5 0 7-16,3 0 2 16,-4-2-9-16,-2-1 1 15,-3 1-7-15,-4 1 3 16,-3 0-8-16,-2 1 5 16,-3 0 0-16,-2 0-4 0,0 0 9 15,-3 0-5 1,-3 0-4-16,-1 0 5 0,-1 0-1 15,-1 0 0-15,-2 0 2 16,-1 0-2-16,2 0-6 16,-2 0 11-16,0 0-11 15,0 0 1-15,0 0 6 16,0 0-6-16,0 0-1 16,0 0-1-16,0 0 1 15,0 0 1-15,0 0-1 16,0 0-9-16,0 0-26 15,0 0-26-15,0 0-23 16,0 0-87-16,-2 0-197 0,-8-5-435 16</inkml:trace>
  <inkml:trace contextRef="#ctx0" brushRef="#br0" timeOffset="37863.3783">15284 11991 1674 0,'0'0'210'0,"0"0"-160"0,0 0-38 16,84-15 17-16,-44 5 2 16,9-1-5-16,1 0-14 15,3 2-11-15,0 4-1 16,-7 0-26-16,-5 2-99 16,-6 3-94-16,-11 0-282 15,-12 0-284-15</inkml:trace>
  <inkml:trace contextRef="#ctx0" brushRef="#br0" timeOffset="38068.226">15377 12214 1264 0,'0'0'278'15,"0"0"-206"-15,0 0 2 0,0 0 0 16,0 0 23-16,89 16 10 15,-48-16-59-15,5 0-26 16,-3-4-15-16,0-8-7 16,5-6-105-16,-12 2-101 15,-10-1-374-15</inkml:trace>
  <inkml:trace contextRef="#ctx0" brushRef="#br0" timeOffset="38538.2364">15225 11754 1870 0,'0'0'216'15,"0"0"-165"-15,0 0 11 16,0 0 3-16,0 0 6 15,0 0 14-15,0 0-39 16,-36-12-31-16,23 28-14 16,-3 11 0-16,-5 10 0 15,-2 7 13-15,0 6-3 16,1 4 6-16,3 2-4 16,2 0 8-16,4-3 0 0,7-3-5 15,6-5 2-15,0-6-5 16,16-5 2-16,13-7 8 15,9-6 20-15,9-6 11 16,10-5-11-16,4-6-10 16,3-4-15-16,3 0-5 15,-5 0 8-15,-4-11-9 16,-6 3-5-16,-8 0 4 16,-10 1-1-16,-8 0-8 15,-11 5-2-15,-8 1 0 16,-3 1 0-16,-4 0-21 15,0 0-69-15,0 1-114 16,-4 9-130-16,-2-3-629 0</inkml:trace>
  <inkml:trace contextRef="#ctx0" brushRef="#br0" timeOffset="40866.6482">19155 7592 362 0,'0'0'114'0,"0"0"-88"16,0 0 27-16,36-84 15 16,-26 60 4-16,0 4 54 15,-3 1-22-15,-3 5 23 16,-1 3 9-16,-2 4 25 15,3 2-31-15,-3 3-45 16,3-1-34-16,3 3-22 16,6 0-18-16,5 0 1 15,9 0 16-15,7 10 15 0,8-1-5 16,4 4 6-16,6-1 13 16,1 2-4-16,5-4-9 15,0 0-13-15,0-2-4 16,3-5 10-16,5-3-6 15,-1 0-7-15,0 0-7 16,3-11 1-16,-2-3-8 16,-3-4-1-16,-4-2-1 15,0-2-6-15,-4-2 4 16,-3-3 3-16,1-4 0 16,-3-2-8-16,0-3 9 15,1-4-8-15,-4-1-1 16,0 0 0-16,-5 0 7 0,-2 1-8 15,-3-2 2-15,-4 3-2 16,-5 0 6-16,-6 1-5 16,-5 1 1-16,-6 0-1 15,-5 2 2-15,-2-1-2 16,-2-1-1-16,-1 1-1 16,-1-3-1-16,1 2 2 15,-1-1 0-15,0 0 0 16,0-1-1-16,-2 3 1 15,-12-1 10-15,-4 2-9 16,-3 1 5-16,-4 0-4 16,-2 2 4-16,1-2-5 15,-2 0 9-15,6 0 2 16,0 0-3-16,1 3-2 16,1 2-5-16,0 6 9 0,-1 0 4 15,0 5-1 1,-2 1-4-16,-2 2-9 0,-2 2 5 15,-2 1-5-15,-4 0 5 16,-2 0-5-16,-2 2 0 16,-1-2 1-16,-1 0 4 15,-2 3-5-15,-3 1 7 16,-3 0-7-16,-2 1 0 16,-3 0 7-16,0 2-8 15,-4 0-1-15,1 1 1 16,0-1 0-16,3 5 1 15,0-3-1-15,1 3 0 0,2 0 0 16,-4 0 0-16,3 0 0 16,-5 3 0-16,-2 2 0 15,-1 1 1-15,-2 0 0 16,0 3-1-16,4 1 1 16,4 1-1-16,4 2 1 15,5 2-1-15,-1 1 0 16,0 2 0-16,-1 1 0 15,0 0 1-15,2 0-1 16,-2 1 1-16,3 2-1 16,-2 1 0-16,3 2-1 15,2 3 0-15,2 2 1 16,2-1-1-16,3 0 1 0,4 0 0 16,4 2-1-16,5-1-1 15,3 4 1-15,5 2 0 16,3 4 1-16,5 4 9 15,3 1 3-15,0 3 3 16,2 2 6-16,11-2-2 16,6-1 8-16,4 1-3 15,4-2-5-15,0-1-4 16,3 0-9-16,1 0-5 16,-1 1 10-16,1-2-10 15,1 2 7-15,1-1 1 16,0 0-2-16,0-1-1 15,0-2 4-15,-2-3-8 16,1-3-1-16,-4-4 5 16,3-5 2-16,-1-1 1 0,0-6-3 15,0 1-5-15,3-4 11 16,-1 0 1-16,3-2 9 16,-1-2-2-16,2-2 1 15,-1-1-2-15,-3-3 0 16,-4-2-4-16,-5-1-4 15,-2-1-1-15,-5-1 2 16,-6-1-3-16,-4-1-3 16,-3 2 0-16,-1-2 2 15,-2 0-7-15,0 0 8 16,0 1-8-16,0 0-1 16,0 7-56-16,-28 24-108 15,-2 1-51-15,-12 1-339 0</inkml:trace>
  <inkml:trace contextRef="#ctx0" brushRef="#br0" timeOffset="48366.269">1255 8335 751 0,'0'0'125'16,"0"0"-94"-16,0 0-12 15,0 0 20-15,0 0 38 16,0 0-5-16,6 0-26 0,-5 0-18 16,1 0 12-16,2 0 49 15,1 0-11-15,5 0-34 16,-1 0-18-16,7 3 1 16,1 3 13-16,8 1-13 15,1 3 18-15,6 1-26 16,1 2 2-16,2-3 2 15,0 2-8-15,0-2-2 16,-1 0-2-16,-3-4-2 16,2 3 7-16,-2-2 2 15,-4 0-4-15,3-4 7 16,-3 2 8-16,1-2-6 16,1 0-5-16,-1 0-6 0,5 2-1 15,-3-1 0-15,1 0-10 16,3 0 2-16,0 1-2 15,-1-1 0-15,0 0 0 16,3-3 5-16,0 1 0 16,-2-2 1-16,-1 0 2 15,-2 0 4-15,1 0-4 16,-4 0-7-16,2 0 4 16,-3 0-6-16,-1 0 2 15,-1 0-1-15,-1 0 0 0,-1-3 5 16,0-1 2-1,5-1 14-15,0-3 10 0,2 0-6 16,0 0-11 0,1 0-8-16,-3-1 2 0,-2 1-3 15,3 2 4-15,-3-1 5 16,-4 2-5-16,1 0 0 16,-3-2 2-16,-3 0 9 15,4-1 1-15,-2 0 6 16,2-3-7-16,1-2 7 15,2 0-2-15,0-3-6 16,-1 0-7-16,-1 1 0 16,3 1-4-16,-4 0 0 15,1 0 3-15,-2 1 0 16,1 0 1-16,-2-1 2 0,-1 2-5 16,-1-3 1-16,-1 3-4 15,4-1 9-15,-1-1-4 16,0 0-4-16,0-1-2 15,-1 1-5-15,2-1 8 16,-5 3-7-16,1 0 5 16,-2-1 2-16,3 1-3 15,-4-2 0-15,4-2 3 16,-2-1-3-16,0 0 0 16,0-5 4-16,1 0 0 15,-1 0 2-15,2-1-4 16,-4 2-2-16,0 0-5 15,-5 2 8-15,-2 0 6 16,-1-1 3-16,-4 1-2 16,-1-2-2-16,0-2-1 0,0-1-2 15,-3-1-10-15,-9-2 1 16,2 1-1-16,-4 2 5 16,-2 0 1-16,2 0-1 15,-2 0-4-15,-5 2 8 16,0 0-1-16,0 1 0 15,0 3 3-15,-4-1 2 16,3 2-4-16,-1 0 3 16,-2 0-2-16,-2 1-2 15,-1-1-3-15,-1 3 0 16,1 0 0-16,1 0 4 16,-1 2 1-16,2 2-10 15,4 3 5-15,-2-1 4 16,2 1-1-16,1 3 0 15,0-1-3-15,-3 3-4 0,-3-1-1 16,-1 0 1-16,-2 3 0 16,-2 0-1-16,2 0 1 15,-2 0-1-15,1 0 0 16,0 0-1-16,-2 0 0 16,-2 0-1-16,-4 0 1 15,-2 6 1-15,-7 0-1 16,-4 0 0-16,-3 4 0 15,-5 1 1-15,-1 2 0 16,-3-4 0-16,3 4-1 0,1-4 2 16,5 1-1-1,3 0 0-15,4 0 0 0,-1 1 0 16,2-2-1-16,0 3 2 16,0 0-2-16,-3 1 1 15,-1-2-1-15,2 2-1 16,0-3 1-16,0 2-1 15,4 0 0-15,0-1 1 16,3 1-1-16,3 2-1 16,-1 0 2-16,6 0-2 15,1 1 2-15,1 0 0 16,1 1 1-16,1 2-1 16,-1 0 1-16,0 2-1 15,3-3-1-15,-2 3 1 16,6 1 0-16,1 1-1 0,0 2 0 15,5 4 0-15,3-1-1 16,0 5-8-16,6 2 9 16,1 3 1-16,2 3-2 15,5 2 1-15,1-2-5 16,0 2 5-16,2 2 1 16,11-3-8-16,6 2 7 15,2-2-7-15,8 1 8 16,2-4-1-16,7-2-1 15,0-4-2-15,3-5 4 16,6-3 1-16,2-5 7 16,5-2 1-16,1-6-8 15,6 0 10-15,0-5-1 16,-1-2-3-16,0-3-5 0,-4-1 10 16,-7 0-11-16,-4 0 7 15,-9 0-2-15,-6-5-5 16,-2-1 5-16,-7 1 0 15,-6-1 2-15,-3 3-7 16,-3 1 1-16,-5-1-1 16,-2 3 1-16,-2 0-1 15,0 0 0-15,0 0-1 16,0 0-18-16,0 0-37 16,0 0-61-16,0 4-123 15,3 6-336-15,-3-1-631 0</inkml:trace>
  <inkml:trace contextRef="#ctx0" brushRef="#br0" timeOffset="67627.9465">18827 8913 2172 0,'0'0'240'16,"0"162"-188"-16,23 12-8 15,5 34 28-15,3 12 7 16,-6-16 10-16,-4-23-10 15,-6 5-9-15,-3-6-25 16,-9-8-28-16,-3-11-5 0,-1-16-6 16,-14-14-5-1,1-17 7-15,1-27-8 0,4-27-7 16,3-21-33-16,3-15-21 16,0-6-25-16,0-17-51 15,-12-62-26-15,2-19-150 16,-7-27-697-16</inkml:trace>
  <inkml:trace contextRef="#ctx0" brushRef="#br0" timeOffset="68192.3195">18602 8642 2194 0,'0'0'213'0,"180"-71"-162"15,28 37-50 1,52 3 0-16,33 14 25 0,8 6 12 15,-16 3 13-15,9 2-9 16,-6-2 5-16,-17-3-30 16,-26-2-11-16,-32 0-5 15,-34 2 12-15,-51 5-13 16,-41 4 0-16,-38 2-1 16,-20 2 0-16,-9 10-5 15,-6 7 4-15,-7 25 2 16,-7 35 25-16,-24 51 11 15,-10 32 12-15,-2 26 7 16,-1 11 11-16,9-8-5 16,8 7-20-16,6 2-6 0,8-10-15 15,6-8 8-15,0-6-14 16,7-16-13-16,6-15 7 16,-4-17-8-16,-7-16 1 15,-2-26 7-15,-3-22-8 16,-15-21 1-16,-11-7 11 15,-21 7-12-15,-34 0 0 16,-52 1-9-16,-38-13 9 16,-32-19-1-16,-31-12-8 15,-15 0-12-15,-21-11 3 16,-11-1-8-16,2 1 13 16,19 2 0-16,27-1 4 15,38 4-5-15,46-4 14 16,52 3 1-16,38 3 0 15,31 0-1-15,17-1-9 0,6 4-42 16,6-7-22-16,2-3-81 16,38-31-99-16,5 1-325 15,2-8-584-15</inkml:trace>
  <inkml:trace contextRef="#ctx0" brushRef="#br0" timeOffset="68601.2501">19396 9509 1842 0,'0'0'90'0,"0"0"-90"15,186-10 0-15,-9-7 63 16,50-4 26-16,34-2 7 16,18-4 38-16,-6 1-64 15,9-3-26-15,-9 0-2 16,-12 2-7-16,-25 5-15 15,-34 8-19-15,-40 5-1 0,-52 6 1 16,-45 2 5 0,-33 1-6-16,-26 0-22 0,-6 0-43 15,-15 0 4-15,-46 17 12 16,-84 15-156-16,14-2-193 16,-17 0-226-16</inkml:trace>
  <inkml:trace contextRef="#ctx0" brushRef="#br0" timeOffset="68936.8063">19200 10275 1416 0,'0'0'165'16,"0"0"-144"-16,134 6 43 16,24-6 129-16,51-4 11 15,43-8-7-15,24-2-41 16,-9 6-54-16,-6 4-33 16,-13 4-16-16,-29 0-18 15,-29 0-19-15,-35 2-9 16,-45 3-7-16,-42-5 0 15,-30 0-18-15,-22 0-31 16,-7 0-30-16,-9-10-9 0,-25-23-36 16,-13 1-196-16,-14-7-625 0</inkml:trace>
  <inkml:trace contextRef="#ctx0" brushRef="#br0" timeOffset="69387.3125">18739 8877 1888 0,'0'0'180'15,"151"29"-161"-15,44-8 1 16,61 1 54-16,40-5 15 15,11-9 0-15,-12-1-24 0,1-7-4 16,-13 0-18 0,-13-7-18-16,-27-6-10 0,-32 1-2 15,-41 3-5-15,-54 5-8 16,-48 4-12-16,-36 0-28 16,-28 0-47-16,-4 6-27 15,-41 9-65-15,-82 17 33 16,-1-4-176-16,-11 1-612 0</inkml:trace>
  <inkml:trace contextRef="#ctx0" brushRef="#br0" timeOffset="69768.7431">19173 9876 1340 0,'0'0'155'15,"0"0"-108"-15,0 0 33 16,0 0 23-16,0 0 52 15,0 0-23-15,148 60-4 16,47-48-13-16,48-7-13 16,26-5-13-16,1 0-19 0,-32-5-37 15,-15 4-13-15,-25 1-19 16,-34 0 6-16,-46 9-7 16,-39 3-1-16,-37 0-63 15,-25 2-74-15,-13 9-97 16,-42 22-104-16,-14-1-149 15,-21-1-551-15</inkml:trace>
  <inkml:trace contextRef="#ctx0" brushRef="#br0" timeOffset="70070.1659">18939 11100 842 0,'0'0'813'0,"0"0"-695"16,162 0-90-16,20-17 126 16,50-7 69-16,33-6-50 15,4 2-62-15,-20 4-36 16,-16 2-32-16,-28 0-37 15,-36-2-6-15,-50 1 0 16,-38 2 0-16,-38 0-65 0,-24-6-85 16,-19-43-191-1,-17 4-242-15,-16-11-754 0</inkml:trace>
  <inkml:trace contextRef="#ctx0" brushRef="#br0" timeOffset="70520.5454">19458 8788 1478 0,'0'0'166'0,"0"0"-80"15,0 0-71-15,0 0 14 16,61 129 104-16,-27 29 55 15,-5 46-28-15,-17 32-34 16,-12 18-26-16,-23-9 11 16,-12 6-5-16,-7-8-39 15,0-23-37-15,11-29-18 0,10-37-5 16,7-27-6-16,10-38 5 16,4-26-6-16,0-26-12 15,0-19-54-15,18-11-50 16,28-48-80-16,2-14-112 15,1-27-929-15</inkml:trace>
  <inkml:trace contextRef="#ctx0" brushRef="#br0" timeOffset="70790.7765">20668 8847 2087 0,'0'0'206'16,"0"0"-167"-16,0 0-33 16,-114 156 12-16,87-5 41 15,10 34 33-15,17 20-7 16,0 3-15-16,13-28-35 16,-3-6-18-16,-3-12-2 15,0-12-9-15,-5-15-6 16,-2-14-1-16,0-17-49 15,0-29-64-15,0-8-40 16,0-23-182-16,0-19-294 0</inkml:trace>
  <inkml:trace contextRef="#ctx0" brushRef="#br0" timeOffset="71046.9744">21221 9004 2213 0,'0'0'243'0,"0"0"-190"15,0 0-47-15,-16 143-6 16,11 13 73-16,4 37 14 16,1 22-20-16,0-4-21 15,6-20-24-15,4 1-7 16,-1-13-7-16,0-18-8 15,-3-20-33-15,-5-18-58 16,-1-15-65-16,0-32-141 16,0-25-384-16</inkml:trace>
  <inkml:trace contextRef="#ctx0" brushRef="#br0" timeOffset="71292.8331">21838 9093 2228 0,'0'0'234'0,"0"0"-228"0,4 161-5 16,3-10-1-1,6 27 18-15,-1 4 19 0,-1-19-9 16,0-27-15-16,-3-17-13 15,-6-28-14-15,-2-12-64 16,-2-27-135 0,-10-20-447-16</inkml:trace>
  <inkml:trace contextRef="#ctx0" brushRef="#br0" timeOffset="71864.9665">20213 8536 1558 0,'0'0'197'0,"0"0"-143"15,0 0-28-15,0 0-14 16,0 0 17-16,0 0 58 16,-41 87 2-16,38-49-35 15,3 2-29-15,2-1-4 16,16-2-3-16,6-6-11 16,9-8 2-16,5-8 9 15,4-13-11-15,1-2 5 16,-2-17-11-16,-3-10-1 15,-11-9-3-15,-9-3-16 16,-12-4-4-16,-6 3 3 0,-5 4 3 16,-12 11-20-1,-2 10 15-15,1 12-56 0,3 3-45 16,7 15-27-16,8 13 55 16,18 23-46-16,12-5-183 15,5-4-370-15</inkml:trace>
  <inkml:trace contextRef="#ctx0" brushRef="#br0" timeOffset="72193.45">20941 8661 1113 0,'0'0'491'16,"0"0"-434"-16,0 0-40 15,0 0-17-15,0 0 49 16,0 0 64-16,-53 82 35 16,53-40-55-16,2 1-47 15,13-4-22-15,4-5-5 16,1-10 0-16,2-10-1 16,-1-9 4-16,1-5-4 15,-2-13 5-15,-1-15 2 16,-5-6-13-16,-4-9-12 15,-9-1-7-15,-1 1-30 16,-11 5-30-16,-15 8-80 16,-8 15-32-16,-24 15-86 0,5 13-223 15,6 11-270-15</inkml:trace>
  <inkml:trace contextRef="#ctx0" brushRef="#br0" timeOffset="72541.5493">20790 9101 1397 0,'0'0'175'0,"0"0"-130"15,0 0-23-15,0 0 88 0,0 0 87 16,-21 95-64-16,21-61-32 16,0 0-53-16,7-4-30 15,7-2 18-15,4-9-4 16,1-7 21-16,2-12-8 16,3 0-7-16,1-14-8 15,-1-12-8-15,-3-8-10 16,-6-5-6-16,-10 0-6 15,-5 3-47-15,-30 18-51 16,-6 8-96-16,-12 10-285 0</inkml:trace>
  <inkml:trace contextRef="#ctx0" brushRef="#br0" timeOffset="73718.5195">20178 10638 1543 0,'0'0'178'0,"0"0"-121"16,0 0 63-16,-64-79 42 16,48 62-32-16,-1 1-40 15,4 7-22-15,3 4-6 16,4 5-13-16,1 0-36 15,1 17-12-15,-1 10-2 0,2 9 1 16,3 4 0 0,0 2 1-16,17-5 5 0,6-4-5 15,6-9-1-15,2-7 1 16,2-12 0-16,1-5 14 16,1-5 8-16,1-20-8 15,-4-9-1-15,-2-8 2 16,-6-7-4-16,-8-1-12 15,-11 0 6-15,-5 5-6 16,0 8-8-16,0 12-14 16,-11 14-2-16,2 11-52 15,-1 5-45-15,5 20-37 16,7 28-49-16,13-5-58 0,7-6-283 16</inkml:trace>
  <inkml:trace contextRef="#ctx0" brushRef="#br0" timeOffset="74025.8751">20902 10522 1722 0,'0'0'205'0,"0"0"-156"15,0 0-19-15,0 0-5 16,0 0 62-16,0 0-27 15,-49 90-7-15,49-59-19 0,0-2 5 16,0-5-10 0,11-5 7-16,3-6-5 0,4-6 11 15,0-7-16-15,3 0-2 16,1-17 0-16,-1-3-12 16,-5-6-2-16,-4 1-10 15,-6-1-7-15,-6 6-42 16,-2 11-60-16,-36 11-133 15,1 18-161-15,-2 5-237 0</inkml:trace>
  <inkml:trace contextRef="#ctx0" brushRef="#br0" timeOffset="74334.9263">20717 11009 1483 0,'0'0'192'16,"0"0"-63"-16,0 0-44 15,0 0 29-15,0 0 9 16,0 0-30-16,0 0-38 16,-48 81-1-16,47-57-15 15,1-3-8-15,0-3-1 16,0-7 1-16,10-3-6 15,1-6-6-15,1-2 5 16,4-1 0-16,-2-15-6 0,2-4-18 16,-9-2-24-16,-5-3-34 15,-14-4-93-15,-17 7-236 16,-7 5-387-16</inkml:trace>
  <inkml:trace contextRef="#ctx0" brushRef="#br0" timeOffset="74671.6508">20049 11101 1577 0,'0'0'223'0,"0"0"-168"16,0 0-37-16,0 0 112 0,0 0 38 15,-26 72-41-15,23-45-37 16,2 2-28-16,1-3-29 16,0-1 0-16,13-7 0 15,4-3-10-15,5-10 4 16,2-5-3-16,4 0-2 16,1-14 1-16,-2-8-11 15,-4-8-3-15,-9-4-9 16,-10-2-6-16,-4 5-11 15,-24 6-29-15,-17 14-66 16,-46 19-39-16,7 20-226 16,-1 3-589-16</inkml:trace>
</inkml:ink>
</file>

<file path=ppt/ink/ink3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11.375" units="1/deg"/>
          <inkml:channelProperty channel="T" name="resolution" value="1" units="1/dev"/>
        </inkml:channelProperties>
      </inkml:inkSource>
      <inkml:timestamp xml:id="ts0" timeString="2021-11-14T06:45:23.438"/>
    </inkml:context>
    <inkml:brush xml:id="br0">
      <inkml:brushProperty name="width" value="0.05292" units="cm"/>
      <inkml:brushProperty name="height" value="0.05292" units="cm"/>
      <inkml:brushProperty name="color" value="#FF0000"/>
    </inkml:brush>
  </inkml:definitions>
  <inkml:trace contextRef="#ctx0" brushRef="#br0">15887 3003 977 0,'0'0'296'0,"0"0"-107"0,0 0-31 16,0 0-34-16,0 0-24 15,-96 31-7-15,77-8-22 16,4 7-32-16,2 1-5 15,8 5-3-15,5 1-3 16,0-2-5-16,12-2-11 16,8-4 4-16,1-7-2 15,4-7-8-15,-4-7 7 16,3-8-3-16,-4-2 8 16,0-20 17-16,-1-12-2 15,-6-9-18-15,-4-6-8 16,-9-6 1-16,0-3-1 15,-8 0 0-15,-12-3-1 0,-5 7-6 16,-3 6 0-16,2 12-11 16,1 16-13-16,5 9-7 15,4 11-21-15,9 0-48 16,7 12-82-16,3 14-28 16,14-2-127-16,5-2-539 0</inkml:trace>
  <inkml:trace contextRef="#ctx0" brushRef="#br0" timeOffset="600.2457">15836 3079 1515 0,'0'0'314'0,"0"0"-27"16,0 0-39 0,0 0-86-16,0 0-74 0,0 0-50 15,0 0-38-15,-18 27 6 16,32 18-6-16,7 6 14 15,0 5-5-15,1-1-9 16,0-6 1-16,-1-5 0 16,-3-5-1-16,0-11-96 15,-3-16-97-15,-5-9-362 16,-8-3-383-16</inkml:trace>
  <inkml:trace contextRef="#ctx0" brushRef="#br0" timeOffset="773.6003">15714 2441 1418 0,'0'0'143'0,"0"0"-20"15,0 0 89-15,0 0-17 16,0 0-98-16,0 0-79 16,0 0-18-16,-37-32-97 15,70 60-54-15,-4-4-123 16,0-1-410-16</inkml:trace>
  <inkml:trace contextRef="#ctx0" brushRef="#br0" timeOffset="984.7442">16050 2501 1624 0,'0'0'295'0,"0"0"-183"16,0 0 34-16,28 123 21 15,-1-41-57-15,1-2-39 16,0-7-34-16,1-7-19 16,-1-7-12-16,8 19-6 15,-2-1-8-15,-1 1-118 16,-11-26-384-16,-12-27-892 0</inkml:trace>
  <inkml:trace contextRef="#ctx0" brushRef="#br0" timeOffset="1179.9989">16378 2934 1829 0,'0'0'279'15,"0"0"-184"-15,0 0 45 16,17 92 0-16,-3-37-33 16,7 8-27-16,4 5-22 15,5 9-34-15,-1-8-15 16,-2 0-9-16,-4-3 0 15,0-6-120-15,-5-8-131 16,-8-22-489-16</inkml:trace>
  <inkml:trace contextRef="#ctx0" brushRef="#br0" timeOffset="1403.161">16505 2964 1330 0,'0'0'267'0,"0"0"-64"0,0 0-99 16,0 0-10-16,0 0 11 16,104-40-6-16,-71 40-48 15,-5 0-22-15,-5 0-15 16,-7 7-3-16,-9 7-10 16,-7 3 1-16,0 4 3 15,-13 2-5-15,-25 9-58 16,6-7-172-16,1-8-167 0</inkml:trace>
  <inkml:trace contextRef="#ctx0" brushRef="#br0" timeOffset="1795.8406">17321 2968 1545 0,'0'0'232'16,"0"0"-54"-16,0 0-59 16,0 0-42-16,0 0-18 15,0 0-40-15,0 0-19 16,23-9-75-16,-3 1-163 15,-1 3-126-15,-4 1-396 0</inkml:trace>
  <inkml:trace contextRef="#ctx0" brushRef="#br0" timeOffset="1965.2497">17316 3074 909 0,'0'2'364'0,"0"-2"-181"0,0 0-59 15,0 0-46-15,0 0-9 16,14 0-36-16,9-7-6 16,9-5-27-16,27-11-79 15,-5 2-166-15,-8 0-765 0</inkml:trace>
  <inkml:trace contextRef="#ctx0" brushRef="#br0" timeOffset="2411.0812">17364 2992 1370 0,'0'0'657'0,"0"0"-391"16,0 0-48-16,0 0-63 15,0 0-67-15,0 0-50 16,0 0-37-16,27 41 8 16,-6-7 27-16,2 9 7 15,-3 7-12-15,-6 7-5 16,-7 1-1-16,-7 5-10 16,-7-2 0-16,-18-4-10 15,-6-6-5-15,-2-12-69 16,1-28-85-16,12-11-69 0,8-6-533 15</inkml:trace>
  <inkml:trace contextRef="#ctx0" brushRef="#br0" timeOffset="2836.3349">17959 2794 1502 0,'0'0'395'0,"0"0"-68"16,0 0-115-16,0 0-54 0,0 0-56 16,0 0-42-1,0 0-40-15,-86 2-20 0,69 32 10 16,4 6-5-16,4 1-4 15,7-1 4-15,2-2-5 16,2-4 0-16,15-5 0 16,2-8-8-16,6-7-1 15,0-12-17-15,0-2-7 16,0-16 13-16,-5-14 9 16,-2-7 0-16,-10-6-11 15,-8-6 2-15,0-2 0 16,-21 3-6-16,-6 7-12 15,-4 13 5-15,-1 15-13 16,4 13-11-16,5 2-32 0,7 20-5 16,15 15-102-16,1-6-123 15,0-4-367-15</inkml:trace>
  <inkml:trace contextRef="#ctx0" brushRef="#br0" timeOffset="3050.0287">18111 2554 1910 0,'0'0'302'0,"0"0"-164"16,0 0-79-16,0 0-46 0,0 0 35 16,63 92 22-16,-32-36-29 15,3 5-26-15,1 1-7 16,0-3-8-16,15 8-56 15,-9-15-137-15,-5-15-474 0</inkml:trace>
  <inkml:trace contextRef="#ctx0" brushRef="#br0" timeOffset="3247.7001">18536 2809 1870 0,'0'0'369'0,"0"0"-87"16,0 0-183-16,0 0-70 15,0 0-17-15,6 89 52 16,13-41-2-16,2 6-9 0,3 2-23 16,2-2-21-16,-3 4-2 15,-2-4-7-15,-6 1-28 16,-10 6-143-16,-5-18-219 16,0-14-897-16</inkml:trace>
  <inkml:trace contextRef="#ctx0" brushRef="#br0" timeOffset="3468.0959">18541 2874 1631 0,'0'0'490'15,"0"0"-351"-15,-9-88 6 16,9 57-77-16,20 5-22 0,10 3-25 16,9 6-15-16,5 5-5 15,2 5 0-15,-1 5 6 16,-2 2-1-16,-9 5-5 15,-7 9-1-15,-11 6 0 16,-9 8 0-16,-7 4-9 16,-16 7-4-16,-40 12-50 15,2-8-187-15,3-12-417 0</inkml:trace>
  <inkml:trace contextRef="#ctx0" brushRef="#br0" timeOffset="3688.0734">18902 2146 1350 0,'0'0'783'16,"0"0"-709"-16,110 20 22 16,-19 24 43-16,28 34-5 15,13 23-37-15,-6 20-38 16,-24 12-33-16,-48 0-14 15,-47-1-12-15,-44-5-35 16,-21-37-162-16,-19-23-610 0</inkml:trace>
  <inkml:trace contextRef="#ctx0" brushRef="#br0" timeOffset="4482.4294">15198 2334 1156 0,'0'0'208'15,"0"0"-31"-15,0 0-30 0,-105 21-1 16,76 8-14-16,0 28-35 16,9 33 6-16,9 37 2 15,11 11-25-15,4-5-9 16,23-14-28-16,6-23-13 15,2-16 4-15,0-18-6 16,1-20-12-16,19-3-15 16,30 0 5-16,41-11-6 15,24-13 0-15,-1-22-55 16,-37-16-166-16,-40-9-636 0</inkml:trace>
  <inkml:trace contextRef="#ctx0" brushRef="#br0" timeOffset="7047.5368">18100 3463 920 0,'0'0'217'0,"0"0"-76"16,0 0 52-16,0 0 0 16,0 0 1-16,0 0-41 15,0 0-95-15,69-33-21 16,-5 15 28-16,24-5 4 15,26-6-5-15,3-1-29 16,-17 4 13-16,-26 6-7 16,-26 5-17-16,-7 2-12 15,4 1-5-15,-1-1-5 16,3-1-1-16,-13 4 1 16,-9 2-1-16,-9 4-1 15,-10 1-9-15,-6 3-54 16,0 0-126-16,-33 13-112 15,-5 4-63-15,-8 2-571 0</inkml:trace>
  <inkml:trace contextRef="#ctx0" brushRef="#br0" timeOffset="7347.2293">18365 3592 1448 0,'0'0'192'16,"0"0"-138"-16,0 0-26 15,83 0 112-15,-32-10 27 16,10 1-38-16,19-7-27 0,-6-1-29 16,2-1-2-16,1-4-18 15,-13 6-30-15,4-4-8 16,-9 2-5-16,-8 3-4 15,-12 4-6-15,-12 4 1 16,-10 3-1-16,-8 3 0 16,-7 1-55-16,-2 0-110 15,-11 0-303-15,-8 0-148 0</inkml:trace>
  <inkml:trace contextRef="#ctx0" brushRef="#br0" timeOffset="8348.3699">19275 2413 879 0,'0'0'186'0,"0"0"14"15,0 0 15-15,0 0-55 16,0 0-33-16,-91-87-21 16,61 69-26-16,-6 1-35 15,-4 2 35-15,-8 0-28 16,0 3-27-16,-3 0 27 15,-2 2-14-15,-1 0 18 16,-4 3-22-16,-2-1-17 16,-1 4-6-16,1 2 9 0,-2 0 6 15,2 2-12-15,-3 0 4 16,1 4-7-16,-5 8-3 16,1 0-2-16,-1 5 6 15,-2 1 9-15,3 5-11 16,1 2-9-16,7 1 0 15,6 3 6-15,6 0-6 16,4 2 0-16,7 5-1 16,4 6 0-16,6 5 0 15,7 9 0-15,6 16-1 16,10 19 1-16,2 16 0 0,12 5 0 16,15-8 0-1,6-9 2-15,8-5-1 16,7-1 0-16,2-11 1 15,-2-17 7-15,16 3 6 0,25-2-8 16,12 4 5-16,13-1 16 16,-4-17 12-16,-13-19-7 15,5-14-5-15,4-11 2 16,-1-4 0-16,0-23 4 16,0-16-1-16,-4-9-9 15,-3-8-10-15,-4-6-1 16,-9-6 3-16,-13-6-8 15,-14-8-7-15,-13-2 16 16,-13-2-16-16,-9 1 6 0,-10-1-6 16,-8-1 0-1,-5-5 7-15,-3-1 2 0,-20 1-8 16,-9 8 11-16,-1 16 14 16,0 19-12-16,3 12-6 15,-3 10 6-15,-9-2-1 16,-13-1-9-16,-24 1-4 15,-23 7-1-15,-21 14 0 16,-11 8-7-16,1 9-15 16,9 20-23-16,8 4-67 15,-2 0-93-15,29-7-141 16,11-11-1018-16</inkml:trace>
  <inkml:trace contextRef="#ctx0" brushRef="#br0" timeOffset="9231.4025">14203 1310 1483 0,'0'0'318'0,"0"0"-68"0,0 0-128 16,0 0-100-16,0 0 45 15,55 101 48-15,-23-42-24 16,4 5-36-16,4-4-27 15,-3-5-12-15,-4-9-14 16,-6-10-1-16,-8-11 5 16,-6-8 1-16,-6-10-6 15,-7-7 19-15,-2-3 17 16,-23-25-18-16,-19-21-10 16,-18-31-9-16,-19-40-1 15,-2-17 1-15,16 4 5 16,22 29-4-16,22 40-2 15,17 29-8-15,6 13 8 0,3-2-17 16,20 3-38-16,9 3-13 16,13 9-27-16,9 9-52 15,21 7-133-15,-10 17-105 16,-15 1-673-16</inkml:trace>
  <inkml:trace contextRef="#ctx0" brushRef="#br0" timeOffset="9403.9984">14064 1557 1691 0,'0'0'188'0,"0"0"-147"16,0 0-41-16,0 0-11 0,0 0 10 16,146-51 0-16,-68 21-1 15,22-10-75-15,-24 12-196 16,-27 7-241-16</inkml:trace>
  <inkml:trace contextRef="#ctx0" brushRef="#br0" timeOffset="10819.2822">14664 1260 1185 0,'0'0'192'0,"0"0"-62"15,0 0-61-15,0 0 1 16,0 0-28-16,0 0-30 15,0 0 9-15,3 16 38 16,3-8 5-16,-1-3-14 0,-1-1 9 16,-1-4 8-16,-1 0 43 15,-2 0-19-15,0 0 11 16,0 0-7-16,0-10-38 16,-7-1-38-16,-5 2 8 15,-4 1 23-15,-2 3-21 16,-3 5-16-16,-3 0-12 15,2 9-1-15,2 12-1 16,4 5-1-16,6 5 1 16,5 6-8-16,5 3-8 15,3-1-8-15,17 0-43 16,10-8-35-16,8-9-29 0,6-15-64 16,6-7 0-1,0-18 18-15,-1-15-39 0,-7-8-34 16,-7-2 91-16,-14 0 141 15,-6 4 19-15,-12 6 230 16,-3 7 44-16,0 5 2 16,-7 9 5-16,-4 4-62 15,1 3-89-15,1 4-87 16,-3 1-13-16,3 2-17 16,-2 16-13-16,0 5 0 15,2 10-2-15,2 6 1 16,3 2 1-16,4-1-1 15,0-5 1-15,0-6-6 16,3-9 4-16,6-8-5 0,1-10-24 16,4-2-29-1,-4-5 17-15,4-15 31 0,-5-3 12 16,-2-4 0-16,-1 1-1 16,-1 4 0-16,-4 5 1 15,-1 5-1-15,0 4 2 16,0 4 4-16,0 4 24 15,0 0 5-15,0 0-15 16,0 0-15-16,0 10-4 16,5 6-10-16,5 1 10 15,5 5 0-15,4-1-3 16,5-2 3-16,1-3-1 0,1-4 1 16,-5-6 1-16,1-3-1 15,-4-3 0-15,-3-1-5 16,-4-14 5-16,-1-3 0 15,-4-4 0-15,-3-4 1 16,-3-6 1-16,0-2-2 16,-8-4 1-16,-6-5 0 15,-2 1 11-15,-1 1-12 16,2 5 1-16,0 4 14 16,1 7-3-16,3 5-1 15,3 6 2-15,1 4 0 16,3 3 4-16,1 2-7 15,2 0 0-15,-1 1-8 16,1 0 5-16,-3 0-6 16,2-1 0-16,-1 2 0 0,0-2-1 15,2 0 0-15,-2-2 0 16,0-1 0-16,0 2 1 16,0-2 0-16,-1 2 0 15,2 3 0-15,-1-2 0 16,0 2 0-16,1-1 5 15,1 1 0-15,-1 2 3 16,1-2-1-16,1 2 6 16,-2-1 1-16,2 2-3 15,0 0-3-15,-1 0-3 16,1 0-6-16,0 0 0 16,0 0-1-16,0 0 0 15,-3 0 0-15,3 0-1 0,0 0 1 16,0 0 1-1,0 0 0-15,0 0 0 0,0 0 0 16,0 0 0-16,0 0 0 16,0 0 1-16,0 0 0 15,0 0-1-15,0 0 0 16,0 0 0-16,0 0 2 16,0 0-2-16,0 0 0 15,0 0 1-15,0 0 0 16,0 0-1-16,0 0 1 15,0 0-1-15,0 0-1 16,0 0 0-16,0 0 0 16,0 5-15-16,0 10-5 0,12 10 14 15,6 7 6-15,4 5 1 16,2 6 0-16,3 3-1 16,0 0 0-16,-2 3-4 15,-3-4-40-15,-5-3-20 16,-5-9-23-16,-8-7-69 15,-4-7-83-15,0-8-6 16,-33-11-29-16,2 0-293 16,0-5-350-16</inkml:trace>
  <inkml:trace contextRef="#ctx0" brushRef="#br0" timeOffset="11781.5631">14947 1330 667 0,'0'0'316'16,"0"0"0"-16,0 0-75 0,0 0-84 15,0 0-96 1,0 0-37-16,0 0-15 0,47-61-9 15,-3 41 0-15,7-5 7 16,-2 0-6-16,-4 0 5 16,-9 2-6-16,-9 3-4 15,-11 3 4-15,-6 4 11 16,-7 4 85-16,-3 2 51 16,0 4 20-16,0 0-56 15,0 3-40-15,-3 0-41 16,0 0-23-16,3 6-7 15,0 12-9-15,0 8 9 16,0 5 0-16,0 5 9 16,11-1-8-16,4-2-1 15,0-3-2-15,3-7-4 0,0-7 6 16,-4-7-14-16,0-9-41 16,-5 0-23-16,1-19 42 15,-5-6 13-15,-2-4-23 16,-3-1 30-16,0 1 16 15,0 6 3-15,0 6 44 16,-2 5 34-16,-1 7-4 16,2 3-11-16,1 2-43 15,0 0-18-15,0 9-4 16,0 8-1-16,10 3 6 16,4 4-5-16,2-4 0 15,2 2 0-15,0-5 1 16,0-6-2-16,-2-4 0 0,-1-7-35 15,-4 0-29-15,-1-13 30 16,-3-6 23-16,-4-3 5 16,-1-1 6-16,-2 3 0 15,0-1 0-15,0 8 1 16,0 1 22-16,0 5 6 16,0 5 10-16,0 2-21 15,0 0-18-15,0 0-8 16,3 5-10-16,8 7 18 15,6 2 7-15,5 3 1 16,3-3-7-16,5-3 11 16,5-6-12-16,-4-5-12 0,-1 0-31 15,-9-8-24 1,-7-11-8-16,-7-1 2 0,-7-4 19 16,0-2 15-1,-4 4 10-15,-7 1 13 0,4 5 16 16,1 7 13-16,1 4 16 15,4 5-16-15,1 0-13 16,0 2-28-16,4 10 12 16,10 2 5-16,5-1 11 15,3-3 1-15,0-5 0 16,0-5-1-16,-1 0-43 16,-5-5-45-16,-1-12 25 15,-5-3 41-15,-3-3 6 16,-2 0 16-16,-2-1 22 15,0 7 52-15,-1 3 14 0,-1 3-6 16,1 7-39-16,1 4-43 16,1 0-11-16,6 0 11 15,1 13 3-15,1 3 51 16,1 6 11-16,-6 2-41 16,0 5-15-16,-7 0-9 15,0 1-32-15,0 3-151 16,0-7-187-16,5-9-1125 0</inkml:trace>
  <inkml:trace contextRef="#ctx0" brushRef="#br0" timeOffset="11963.0689">16519 1180 1174 0,'0'0'707'16,"0"0"-632"-16,0 0-13 15,0 0-11-15,0 0-12 16,23 86-22-16,-5-73-3 16,10-13-14-16,-4 0-215 15,-4-5-395-15</inkml:trace>
  <inkml:trace contextRef="#ctx0" brushRef="#br0" timeOffset="12181.4747">16499 277 2111 0,'0'0'251'0,"0"0"-45"15,0 0-137-15,0 0-41 16,0 0-28-16,19 78 9 16,24-3 46-16,21 22-34 15,9 9-12-15,-5-8-9 16,-4-10 0-16,-19-27-40 15,2-13-143-15,-11-17-332 16,-9-21-386-16</inkml:trace>
  <inkml:trace contextRef="#ctx0" brushRef="#br0" timeOffset="13463.7103">17037 701 1053 0,'0'0'795'0,"0"0"-480"15,0 0-70-15,0 0-84 16,0 0-58-16,0 0-62 15,0 0-39-15,-55-3-2 16,52 32 0-16,0 7 1 16,3 3-1-16,0-5 1 15,0-1-1-15,10-8-17 16,7-10-23-16,1-8-29 16,4-7-8-16,-1-6 25 15,-3-15 3-15,-3-5 10 16,-8-3 10-16,-4 0 18 15,-3 2 11-15,0 5 0 16,0 7 45-16,-1 4 24 0,-4 6 19 16,4 4-7-16,-2 1-50 15,3 0-31-15,0 8-7 16,0 7 6-16,9 6 0 16,2-1 0-16,6 0 0 15,2-4-8-15,-1-6-5 16,5-6-49-16,-3-4-14 15,-1-5-23-15,-5-17-43 16,-6-8-92-16,-8-5 34 16,0-7 122-16,-19-6 70 15,-7-2 9-15,1 4 110 16,1 6 98-16,6 12 14 16,6 13-65-16,7 8-80 15,4 7-60-15,1 8-17 16,1 15-2-16,13 7 2 0,4 4-1 15,5 7 0-15,2-4 0 16,2 0 1-16,-4-4-1 16,-2-8-115-16,-6-8-29 15,-4-11-7-15,-4-6 103 16,-4 0 49-16,0-10 52 16,-1-9-29-16,2 2 64 15,1 0-2-15,1 4-47 16,-1 5-17-16,1 3-14 15,0 4-7-15,2 1-7 16,2 0 0-16,-2 7 7 16,-2 8 4-16,-2 0-3 0,-4 4 0 15,0 5 0-15,0-2 0 16,-1 0 5-16,-4-2-5 16,1-2 0-16,2-8 0 15,2-5-1-15,0-4-1 16,6-1-17-16,10 0-26 15,4-11 17-15,2-6 5 16,-1-2-18-16,-4-3 16 16,-4 2 18-16,-6 1 6 15,-2 3 1-15,-2 4 39 16,0 3 21-16,-3 3 7 16,0 6 4-16,0 0-30 15,1 0-36-15,3 7-6 0,3 6-1 16,2 4 1-1,1 0 0-15,4-3 1 0,-1-3 0 16,1-5 5-16,2-6-6 16,0 0-11-16,-2-12-1 15,-5-13 6-15,-4-6 5 16,-5-7-16-16,0-9 0 16,-17-7 9-16,-6-7 8 15,-3-1 0-15,2 5 32 16,0 16 51-16,7 12 2 15,7 14-25-15,5 14-26 16,1 1-34-16,4 20-18 16,0 12 12-16,4 8-3 0,11 5 8 15,9 0 0-15,9-6-10 16,8-5 1-16,8-12-64 16,3-10 10-16,-1-10-74 15,-4-2 10-15,-9-11-201 16,-12-11 52-16,-11 0 145 15,-9-1 132-15,-6 3 145 16,0 5 140-16,0 5-8 16,0 5-58-16,0 5-85 15,0 0-74-15,0 0-56 16,0 4-4-16,0 9-6 16,10 2 6-16,7 3 0 15,4 3 1-15,6 0 10 0,3 4-3 16,1-3 6-1,1 4-13-15,-7 2 6 0,-11 2-1 16,-14 6-4-16,-53 20 8 16,-135 57-8-16,2-8-2 15,-37 8-269-15</inkml:trace>
</inkml:ink>
</file>

<file path=ppt/ink/ink3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11.375" units="1/deg"/>
          <inkml:channelProperty channel="T" name="resolution" value="1" units="1/dev"/>
        </inkml:channelProperties>
      </inkml:inkSource>
      <inkml:timestamp xml:id="ts0" timeString="2021-11-14T06:46:11.825"/>
    </inkml:context>
    <inkml:brush xml:id="br0">
      <inkml:brushProperty name="width" value="0.05292" units="cm"/>
      <inkml:brushProperty name="height" value="0.05292" units="cm"/>
      <inkml:brushProperty name="color" value="#FF0000"/>
    </inkml:brush>
  </inkml:definitions>
  <inkml:trace contextRef="#ctx0" brushRef="#br0">5371 5143 887 0,'0'0'156'0,"0"0"-92"16,0 0-31-16,0 0-1 16,0 0-9-16,0 0 60 15,32 9 46-15,-11-4-4 16,1 1-22-16,4-1-45 0,6 1 12 15,1 2 14 1,6-3-32-16,1-1-9 0,3 1 7 16,0-2-10-16,1-1-6 15,-1 1-4-15,-1-2-14 16,0 2 1-16,-2 0-3 16,0 2 31-16,1-3-6 15,2 1-18-15,-2-1-5 16,0-1 0-16,1-1-9 15,2 0-1-15,0 0 8 16,0 0-2-16,1 0 2 16,0 0-8-16,-3 0 0 15,4 0-4-15,-6 0-1 16,5 0 7-16,-1 0-1 0,1 0-6 16,3 0 0-16,-3 0 7 15,4-4-8-15,3 0 6 16,-2-1-4-16,-2 1-1 15,3 1 0-15,0 0 1 16,1 1-2-16,2-1 1 16,-1 3-1-16,0 0 1 15,1-2 0-15,-1 1 0 16,1-1-1-16,0 1 6 16,2 1-6-16,1 0 1 15,0 0-1-15,-2 0 0 16,1 0 5-16,-3 0-4 15,-2 0-1-15,5 3 0 0,-4-3 2 16,0 0-1-16,2 0 1 16,3 0 5-16,0 0 1 15,1 0-7-15,1-2 7 16,1 1 1-16,-2-1 1 16,-4 1-9-16,-3 1 1 15,-2 0 4-15,-3-2-6 16,3 2 8-16,2-1 1 15,-1 1-2-15,6-2 1 16,-1-1-8-16,2 1 11 16,1-1-10-16,1 2 8 15,-1-1-8-15,-2 2 5 16,1-1-5-16,-1-1 0 0,1 2-1 16,-3 0 0-1,4 0 6-15,-3 0-6 0,0 0 0 16,-2 0 8-16,0 0-8 15,-3 0 1-15,-1 0 3 16,-2 0-4-16,0 0 0 16,0 0 0-16,0 0 8 15,2 0-7-15,-4 0 6 16,2 0-7-16,0-2 0 16,-1 1 5-16,-3-2-4 15,-1 1-1-15,-5 0 0 16,-4 1-1-16,-3 1-1 15,-6-2 1-15,2 2 1 16,-3 0 0-16,1 0 0 0,3 0 0 16,3 0 7-1,5 0-6-15,0 0 6 0,5 0 3 16,-3 0 5-16,-3 0-6 16,-1 0-9-16,-1 0 6 15,-1 0-6-15,0 0 2 16,1 2 6-16,2-1 6 15,1-1 14-15,-2 2-8 16,2-2-19-16,-4 0 0 16,0 0 15-16,1 0-9 15,-1 0-6-15,2 0 3 16,0 0-3-16,-2 0-1 16,2-2 0-16,-2 1 1 15,2-1-1-15,1 0 6 0,2-1-5 16,0 2-1-16,0-2 1 15,-2 0-1-15,-2 1 0 16,2-1 0-16,-3 3 0 16,-3-3 0-16,2 2 0 15,-2-2 11-15,1 0-10 16,1 0 5-16,-1-1-5 16,1-2 0-16,0 0 7 15,0-4-7-15,1 1 6 16,1-3-1-16,-2 0 2 15,0-1-7-15,-4 0 6 16,-5 2 5-16,-5-1-6 0,1 0 10 16,-5-1 4-16,-2-1 1 15,-1-2-11-15,1-1-1 16,-2-3-3-16,1-2 1 16,-3 1 2-16,0-1-8 15,-2 0-1-15,-2 0 6 16,-1-1-6-16,-1 1 1 15,0 0 1-15,0-2 5 16,0 2 8-16,-9-2-6 16,-1 2 5-16,-5-3-1 15,0 0-4-15,-4 0 1 16,-4-4-10-16,0 1 0 16,-3 0 0-16,-2-2 0 15,-2 0 0-15,-5 2 1 16,-2-2 0-16,-1 3 7 0,-1 0-8 15,3 1 0-15,-1 4 1 16,4 0-1-16,-2 2 0 16,1 1 0-16,-2 0 1 15,-1 2-1-15,-1 0 0 16,-3 0 1-16,-1 3-1 16,-2-1 0-16,-3-3 0 15,-2 1 0-15,-1 2 0 16,-2-2 0-16,-3 1-1 15,0-1 0-15,-3-1 2 16,-3 0-1-16,-3-4 0 16,-6 0 1-16,3 1-1 0,-2 0 2 15,2 1-2-15,1 1 1 16,2 1-1-16,1 2 2 16,1 1-1-16,-4-1 0 15,-10 1 0-15,2-1-1 16,2 3 0-16,-3 1 0 15,11 1 1-15,-9 0 0 16,6-1-1-16,0 2 0 16,-3-1 0-16,4 2 1 15,-2 0 0-15,0 2-1 16,3 0 0-16,-1 1 1 16,2-1-1-16,0 4 0 15,0 0 1-15,-2 0 4 16,-1 1-5-16,-1-1-1 15,3 3-1-15,1 0 1 0,2 0 1 16,-1 0-1-16,-1 0 0 16,1 0 0-16,-3 4-11 15,-14 3 6-15,-15 3 5 16,9-2-11-16,9-1 6 16,8 0 5-16,15-1 0 15,-8 1-5-15,-10 1 5 16,2-1 0-16,4 1 0 15,2-3 0-15,3 3 0 16,3-3 0-16,1 1 0 16,2 0-4-16,2-1 5 0,-1 2 1 15,1 0-1-15,-3 1-1 16,-2 2 1-16,-5 0 0 16,-1 1 0-16,0 1 1 15,-3 2-1-15,3 0 0 16,3 1 0-16,2 1-1 15,8 0 2-15,5-2-1 16,9 2 1-16,4-5-1 16,6 1-1-16,1-1 1 15,0 3-1-15,-2 0 1 16,-3 3-1-16,-5 0 0 16,-6 2 0-16,-7 0 0 15,-3 4 0-15,-5-3 1 16,-3 3 0-16,-1-1 0 0,4 1 1 15,2-2-1-15,6-3 1 16,9 0-1-16,4-4 1 16,2-1-1-16,4 2 0 15,4-2 0-15,4-1 0 16,-1 0 0-16,4 1-1 16,-3 4 1-16,-2-3 0 15,-1 5 0-15,2-1 1 16,-4 1 5-16,0 0-6 15,1 0 0-15,-1-1-1 16,6-1 1-16,2-3 0 16,5-1 0-16,2-2-1 15,3 1-1-15,-1 0-3 16,1 1 5-16,0 3 0 0,-4-1-6 16,-2 2 5-16,1 0 1 15,1 1 0-15,-5-3 0 16,3 2-1-16,2-1-4 15,-1-1 5-15,2 3 0 16,1-3-1-16,1 1 0 16,3-2 0-16,-2 2 1 15,3 0-8-15,0 0 7 16,1 0 0-16,2 1 1 16,-2 0-1-16,5-3-4 15,-2 3 5-15,2 2 0 16,0-1 0-16,0 3-1 15,0-2 0-15,0 1 0 16,0-1 0-16,0-1-7 0,2-1 2 16,5 0 0-16,-1 1-2 15,0-1 7-15,3-2-5 16,1-1-1-16,-1 1-1 16,3 0 7-16,0-4 1 15,3-1 6-15,0 0 0 16,0-2-6-16,0-2 0 15,3 2 11-15,-2-2-9 16,6 0-2-16,-2-2 13 16,4-2-12-16,1-2 0 15,0 2 10-15,2-2-4 16,-1 0 5-16,1 0 2 16,-4 0-13-16,1 0 5 0,-2 0 0 15,-2-2-4-15,-1 0 5 16,-6-2-1-16,0 4-6 15,-6-3 1-15,-4 3 5 16,-1 0-4-16,-1 0 4 16,-1 0-5-16,0 0 5 15,0 0-6-15,0 0 0 16,0 0-1-16,0 0-41 16,0 0-43-16,6 0-99 15,1 3-134-15,-2 1-436 0</inkml:trace>
  <inkml:trace contextRef="#ctx0" brushRef="#br0" timeOffset="11250.1383">13219 562 738 0,'0'0'682'0,"0"0"-446"0,0 0 3 16,0 0-29-16,0 0-43 15,0-16-38-15,0 16-42 16,0 0-36-16,0 0-29 15,0 0-22-15,0 2 0 16,0 13-12-16,0 4 12 16,6 5 0-16,1 2 1 15,0-1 0-15,1-1 0 16,-3-1 0-16,2-3-1 16,-1-5-82-16,3-5-107 15,-3-6-185-15,-2-4-317 0</inkml:trace>
  <inkml:trace contextRef="#ctx0" brushRef="#br0" timeOffset="11640.2012">13208 302 111 0,'0'0'1392'0,"0"0"-1186"15,0 0 17-15,0 0-86 16,0 0-72-16,0 0-40 16,0 0-19-16,-22 11-5 15,22 3 17-15,0 3 26 16,3 0 5-16,4-4-21 16,2-2-14-16,0-4-13 0,-3-3 1 15,0-4-1-15,0 0-1 16,1-4 6-16,1-13 4 15,-4-3-4-15,-3-8-4 16,-1 0 5-16,0 0 0 16,-5 2-6-16,-10 5 1 15,0 6-1-15,-4 5-1 16,-1 10-19-16,-1 0-24 16,1 10 5-16,2 11-11 15,4 4-65-15,14 14-94 16,0-6-73-16,2-5-307 0</inkml:trace>
  <inkml:trace contextRef="#ctx0" brushRef="#br0" timeOffset="11941.0989">13537 392 1247 0,'0'0'575'0,"0"0"-414"16,0 0-22-16,0 0-67 0,0 0-20 15,0 0 65 1,0 0 5-16,22 95-33 0,-15-62-24 16,3 1-17-16,-3 1-21 15,2-1-17-15,-2-2-9 16,2-2 0-16,-2 0 0 15,1-3-1-15,-2-6-61 16,1-7-71-16,1-10-38 16,-2-4-321-16,-3 0-95 0</inkml:trace>
  <inkml:trace contextRef="#ctx0" brushRef="#br0" timeOffset="12178.7447">13700 509 1565 0,'0'0'377'0,"0"0"-190"16,0 0-122-16,0 0-34 15,0 0 92-15,0 0-15 16,17 97-42-16,-8-63-22 16,-2 3 3-16,2 1-12 15,0 0-20-15,0-1-13 16,0 0-1-16,-1-4-1 15,-1-1-33-15,-1-8-108 16,0-17-123-16,-3-4-367 16,-2-3-521-16</inkml:trace>
  <inkml:trace contextRef="#ctx0" brushRef="#br0" timeOffset="12457.8739">13719 483 1386 0,'0'0'310'0,"0"0"-145"16,0 0-1-16,0 0-71 16,0 0-43-16,35-75-15 15,-12 65-20-15,2 4-14 16,0 5-1-16,-1 1 1 16,-6 0-1-16,-2 1 0 15,-7 8 0-15,-4 2-2 16,-5 1 2-16,0 3 7 15,-8 2 8-15,-11 0-2 16,-4 0-1-16,-3 0 0 16,0 0-12-16,3-4-1 0,4 2-46 15,8-5-166-15,6-5-337 16</inkml:trace>
  <inkml:trace contextRef="#ctx0" brushRef="#br0" timeOffset="12753.9959">14323 573 1380 0,'0'0'284'0,"0"0"-105"16,0 0-57-16,0 0-45 15,0 0-53-15,0 0-12 16,0 0-11-16,44 0-2 16,-26 0-4-16,9 0-132 15,-6-3-113-15,-6 0-330 0</inkml:trace>
  <inkml:trace contextRef="#ctx0" brushRef="#br0" timeOffset="12910.1758">14331 684 527 0,'0'0'743'0,"0"0"-536"0,0 0-34 15,0 0-123-15,0 0-27 16,96-15-5-16,-23-8-18 15,-10 0-101-15,-10 1-434 0</inkml:trace>
  <inkml:trace contextRef="#ctx0" brushRef="#br0" timeOffset="13194.3326">14596 357 1400 0,'0'0'235'16,"0"0"-189"-16,0 0-22 16,0 0 70-16,0 0-31 15,110 41-27-15,-78-23 26 16,-3 3 23-16,-5 3-38 16,-9 2-13-16,-11-1 4 15,-4 3-7-15,-3-1-6 16,-18 1 0-16,-7-2-3 15,-4-4-5-15,4-3-9 16,4-9-8-16,7-4-19 16,12-6-95-16,5-9-227 0,0-8-956 15</inkml:trace>
  <inkml:trace contextRef="#ctx0" brushRef="#br0" timeOffset="13625.9568">15275 333 1380 0,'0'0'300'0,"0"0"-45"15,0 0-124-15,0 0-50 0,0 0-15 16,0 0 12-16,0 0 23 15,-71 95-13-15,64-67-26 16,0-1-19-16,6-3-6 16,1-3-8-16,0-1-17 15,0-8-11-15,6-2 0 16,5-6-1-16,2-4 0 16,0 0 12-16,5-6-1 15,-1-10-3-15,-1-9-6 16,-4-3-2-16,-5-4 0 15,-7-2-1-15,0 2-11 16,-7 3 12-16,-8 4-1 16,-6 9-8-16,1 8-21 0,1 7-16 15,2 1-13 1,1 8-10-16,6 9-6 0,6 3-45 16,4 5-163-16,10-4-246 15,4-4-630-15</inkml:trace>
  <inkml:trace contextRef="#ctx0" brushRef="#br0" timeOffset="13864.6144">15473 239 1832 0,'0'0'356'16,"0"0"-153"-16,0 0-123 15,0 0-41-15,0 0-26 0,0 0 7 16,0 0 33-16,31 102-17 16,-15-65-17-16,-1 2-1 15,1-3-17-15,0 1-1 16,-2-5-26-16,1 3-130 16,0-7-309-16,-6-10-734 0</inkml:trace>
  <inkml:trace contextRef="#ctx0" brushRef="#br0" timeOffset="14089.0976">15732 386 1918 0,'0'0'348'16,"0"0"-188"-16,0 0-106 0,0 0-28 15,0 0 67-15,0 0-20 16,9 104-15-16,1-60-16 15,1 2-11-15,-2 0-13 16,-2-3-9-16,-2-2-8 16,-4 0-1-16,-1-4-20 15,0 0-114-15,-6-7-111 16,-3-10-432-16</inkml:trace>
  <inkml:trace contextRef="#ctx0" brushRef="#br0" timeOffset="14345.4214">15719 355 1709 0,'0'0'264'0,"0"0"-113"16,0 0-66-16,0 0-12 16,0 0-32-16,0 0-23 15,93-66-18-15,-66 66 1 16,0 2 0-16,-1 12-1 15,-6 4 1-15,-6 1-1 16,-6 4 2-16,-8 0 5 16,0 1 8-16,-8 1 1 15,-17 1-2-15,-44 9-14 16,5-7-51-16,-11-6-345 0</inkml:trace>
  <inkml:trace contextRef="#ctx0" brushRef="#br0" timeOffset="16289.4699">12834 281 1607 0,'0'0'330'0,"0"0"-184"16,0 0-97-16,0 0-39 0,0 0-10 16,33 125 40-16,-9-36 56 15,1 11-16-15,-3-1 32 16,-2-12-51-16,-4-8-28 15,-2-13-5-15,-4-11-17 16,-1-13-11-16,-2-3 2 16,5 6 4-16,0 3-1 15,3 3-5-15,6-8 0 16,3-8-1-16,6-6-1 16,7-10 1-16,9-7 0 15,7-7 0-15,25-5 0 16,30-10 1-16,34-14-1 15,17-5 2-15,7 4 0 16,-11 4 0-16,-12 7 5 16,-4 1-6-16,-2 1-1 0,-3 2 1 15,-4-1-1-15,-6 3 1 16,-2 3 0-16,-10 1 0 16,-6 1 6-16,-6 3-5 15,-6 0-1-15,0 0 0 16,-5 0 0-16,-11 0 0 15,-16 0 1-15,-14 4-1 16,-2-3 1-16,6 2-1 16,8-1 0-16,6 0 1 15,-7-2-1-15,-5 0 1 16,-10 0 0-16,-7 0 0 16,-7-9 5-16,-5-8 0 15,-3-8 9-15,-1-6 21 16,-1-14 18-16,-1-8-32 0,-1-16 0 15,-1 2-13-15,0 1-9 16,1 1 0-16,-6 14 0 16,2-2 1-16,-1 5 0 15,-1 3 0-15,-5 5 5 16,-2 0-4-16,-1 2 4 16,-1 0-5-16,-3-1 0 15,0-2 5-15,0-3-6 16,0 1-1-16,0 0-14 15,0 5 3-15,-1 5 0 16,-4 8 11-16,2 10 0 0,-2 4-7 16,3 8 2-1,-3 1 4-15,0 2-4 0,-4 0 0 16,-7 0 0-16,-4 2 0 16,-10 6 5-16,-4 2 0 15,-4 0 0-15,-6-1-4 16,0 1 5-16,-2-4 0 15,0-3-6-15,-3-1 5 16,-3-2 1-16,-1 0 0 16,-6 0 0-16,-3 0 0 15,-5 0 0-15,0 0 0 16,-3 0 0-16,3 0-1 16,2 0 1-16,4 0 0 15,2 0 0-15,4 0 1 16,-1 0 4-16,4 3-4 0,0 0-1 15,1-3 2-15,-1 0-2 16,0 0 0-16,4 0-4 16,1 0 3-16,3 0 2 15,1 0-1-15,1 0 0 16,2 0-1-16,-3 0 1 16,-1-3 0-16,-3 3 0 15,2 0 0-15,-4-4 0 16,-1 1 0-16,0-1 6 15,1 1-6-15,4-3 0 16,0 2-1-16,2-1 1 16,2-2 0-16,0 2 0 15,0 1 0-15,-2 2 2 16,0-1-1-16,-6 2-1 16,-4 1-2-16,-5 0 2 0,-3 0-6 15,0 0 5-15,1 0-5 16,2 0 4-16,5 2 2 15,2 0-1-15,6-1 0 16,3 0 0-16,1 2-5 16,3 1 4-16,-1 2 1 15,1 1-11-15,-3 1-12 16,1-2 9-16,-1 1 14 16,2 0-6-16,1-2 1 15,5-1 5-15,4-1 1 0,5-1-1 16,5-2 1-16,2 0 0 15,1 0 0-15,2 0 0 16,-2 0 0 0,-2 0 0-16,-6 2 0 0,-2-1 0 15,-4 1 0-15,0 1-1 16,3 0 0-16,3-2 1 16,5 2 0-16,5-2-1 15,5 0 1-15,2 1-1 16,2 1 0-16,-1 0-5 15,2-1 4-15,-2 1-5 16,0 3 0-16,0-2 6 16,-1 1-5-16,0 1 6 15,1-2 0-15,2 2 0 16,-1-2 0-16,2 1-1 0,3 2-11 16,0 3-14-16,0 4 3 15,5 5 23-15,8 4 8 16,4 2-6-16,-1 5-1 15,4 1 1-15,0 2 14 16,0 0-1-16,1 1 3 16,-1 2 13-16,-1-4-22 15,-2-1 2-15,-3-2-5 16,-2-3 1-16,-2-3-1 16,-2-2-4-16,-1-6-1 15,-3-3 0-15,-1-3 1 16,0-3-2-16,-1-2-45 15,3-3-103-15,-2-1-150 0,-2 0-601 16</inkml:trace>
  <inkml:trace contextRef="#ctx0" brushRef="#br0" timeOffset="22235.9442">11849 3367 1676 0,'0'0'229'0,"0"0"-69"0,0 0 21 16,0 0-85-1,0 0-65-15,0 0-19 16,-4 31 21-16,4 1 40 0,0 6-27 16,0 1-20-16,2-1-18 15,5-3-8-15,2-3 0 16,1-6-55-16,4-9-130 16,2-9-313-16,-6-8-283 0</inkml:trace>
  <inkml:trace contextRef="#ctx0" brushRef="#br0" timeOffset="22570.434">11812 3074 1386 0,'0'0'176'0,"0"0"21"16,0 0-7-1,0 0-102-15,0 0-7 0,0 0-2 16,-57 80-18-16,57-55-18 15,0-2-24-15,0-4-7 16,5-5-6-16,1-3-5 16,4-8-1-16,-1-3-6 15,-3 0 6-15,-1-8-1 16,-2-11-5-16,-3-1-6 16,0-3 3-16,-3 0-19 15,-9 2 1-15,-6 4 10 16,3 3-1-16,-1 6 6 0,3 3-1 15,5 5-8-15,3 0-58 16,5 5-148-16,2 15-3 16,11-2-153-16,2-1-506 0</inkml:trace>
  <inkml:trace contextRef="#ctx0" brushRef="#br0" timeOffset="22810.982">12115 3210 1796 0,'0'0'286'16,"0"0"-146"-16,0 0-56 16,0 0 21-16,-4 72 13 0,4-38-62 15,4 2-29-15,5 3-15 16,3 0-11-16,0-3 6 15,3-2-7-15,2-4-98 16,9-4-107-16,-5-9-316 16,-3-15-597-16</inkml:trace>
  <inkml:trace contextRef="#ctx0" brushRef="#br0" timeOffset="23019.3719">12304 3256 1810 0,'0'0'297'0,"0"0"-154"16,0 0-51-16,0 0 80 0,-7 75-51 16,4-36-41-16,3 1-39 15,0 6-15-15,0-2-11 16,9 2-15-16,-2 0 0 16,-1-3-8-16,2-6-60 15,-3-7-106-15,0-22-105 16,-3-8-260-16,-2-6-70 0</inkml:trace>
  <inkml:trace contextRef="#ctx0" brushRef="#br0" timeOffset="23212.935">12283 3196 1162 0,'0'0'173'16,"0"0"-25"-16,0 0-17 15,0 0-16-15,0 0-19 16,0 0-18-16,81-55-53 15,-69 55-12-15,-4 8-12 16,-4 11 8-16,-4 6 20 16,0 6-29-16,-14 1-1 15,-12 8-162-15,2-8-163 16,3-10-687-16</inkml:trace>
  <inkml:trace contextRef="#ctx0" brushRef="#br0" timeOffset="23693.896">12140 2635 209 0,'0'0'933'0,"-129"23"-775"16,28 26 64-16,1 8-27 15,2 25 61-15,25 6-84 16,22 1-42-16,9 15-37 16,28-4 11-16,14 8-6 15,10 7-36-15,24 2-5 16,13-2-12-16,11-6-12 16,12-11-20-16,8-16 2 15,8-18-6-15,3-17-9 0,-12-17 6 16,-12-15-5-16,-17-10 5 15,-2-5-4-15,7-14-1 16,13-26 8-16,9-37-3 16,-6-39 3-16,-13-27-8 15,-21-12 13-15,-22-1-14 16,-13 13-1-16,-10 9-13 16,-14 17 1-16,-13 21 5 15,0 29 3-15,0 20 5 16,4 18 0-16,-1 13 1 15,-9 6 1-15,-8 9 3 16,-12 1-5-16,1 23-48 0,-7 22-68 16,22 0-115-16,15-10-343 15</inkml:trace>
  <inkml:trace contextRef="#ctx0" brushRef="#br0" timeOffset="33649.2015">11121 6868 1505 0,'0'0'201'0,"0"0"-134"15,0 0 2-15,93-9 79 16,-2-1 13-16,39-1-31 0,23-2-23 15,4 1-26-15,-8-2-29 16,-23 1-1-16,-10-2-14 16,-12 1-7-16,-26 3-8 15,-15 3-16-15,-21 0 3 16,-7 5-8-16,-2-3 0 16,0 0-1-16,-5 1-24 15,-10 0-59-15,-11 3-38 16,-8 1-58-16,-16 1-156 15,-9-3-411-15</inkml:trace>
  <inkml:trace contextRef="#ctx0" brushRef="#br0" timeOffset="33965.1614">11425 7065 1859 0,'0'0'228'0,"0"0"-223"16,0 0 5-16,0 0-10 15,123 2 91-15,-30-2 34 16,32-13-14-16,15-4-55 16,-10-2-17-16,-29 4-4 15,-35 4 4-15,-18 1-15 0,-9 3-6 16,2-1-6-1,-1-1-6-15,-1-1 0 0,-10 3-6 16,-6 2 1-16,-9 2 0 16,-5-1-1-16,-6 4-60 15,-2 0-83-15,-1 0-157 16,0 0-479-16</inkml:trace>
  <inkml:trace contextRef="#ctx0" brushRef="#br0" timeOffset="55823.242">18050 9314 72 0,'0'0'194'16,"0"0"-37"-16,0 0-37 15,-9-104-18-15,3 68 71 16,0 0-43-16,-1 4-36 15,1 2 16-15,-2 3 51 16,-4 3-42-16,2-1 3 16,-6-1-22-16,0 1-37 0,-4-2 6 15,-4 2-21-15,-2 2-4 16,-5-1-6-16,-8 5-12 16,-5-1-8-16,-7 8 5 15,-4 2 1-15,-5 6-4 16,-1 4-11-16,-4 0-3 15,2 9-6-15,-2 12 1 16,1 4 0-16,0 7-1 16,-2 6 0-16,-13 16 0 15,-15 16 0-15,-16 24-1 16,1 8 0-16,10 4 1 16,25-6 0-16,22-14 0 15,12-4 0-15,8-6-1 16,12 4 0-16,8 1 0 15,7 3 1-15,5 5 5 0,0-2-4 16,0 7 12-16,1 5-4 16,7 4 0-16,1 4 1 15,7-4-1-15,5-6 1 16,8-8-1-16,9-5 2 16,4-6 5-16,-1-12 19 15,-1-14 1-15,-6-7-11 16,5-4 1-16,11 7-2 15,12 8-3-15,8 8-5 16,3-1-3-16,-2 0-7 16,1-5 8-16,4-2-6 15,-1-8 3-15,4-8 1 16,10-7 10-16,13-16 0 0,19-17 12 16,10-9-14-16,4-25 8 15,0-7-4-15,-9-4 1 16,-2 0-12-16,-7 1 2 15,-4 2-6-15,-8 2 3 16,-6-1-6-16,-18 4 1 16,-20 6 1-16,-13 3-7 15,-4-4-1-15,6-8 1 16,6-9 8-16,6-8-1 16,-2 0-2-16,-4 1 7 15,-4-1 7-15,-6 4 0 16,-1-1-8-16,-6 2 3 0,-3-3 2 15,1-13-4-15,3-19 0 16,-1-14 1-16,-3-5-7 16,-8 8 1-16,-7 9-2 15,-10 8 0-15,-5-1-5 16,-6-4 10-16,0 2-11 16,-11 0 0-16,-11 1 6 15,-10-1 3-15,-7-3-1 16,-8 0 2-16,-7-1-1 15,-12 5 0-15,-5 6-2 16,-4 6-1-16,-7 6-4 16,-1 6 7-16,13 9-8 15,10 13 5-15,-16-4-4 16,-15 1 7-16,-18 0-8 16,-17-1 7-16,3 16-8 0,3 14-1 15,-11 9-5-15,-8 2 4 16,-7 17-10-16,-4 15-4 15,4 13-8-15,7 11-27 16,11 11-37-16,19 8-46 16,21 3-64-16,30-18-344 15,17-12-594-15</inkml:trace>
  <inkml:trace contextRef="#ctx0" brushRef="#br0" timeOffset="57496.4719">17316 11908 1134 0,'0'0'17'0,"0"0"-15"16,0 0 87-16,-83-62 45 16,56 44-2-16,-2 0-49 15,-1 0-6-15,0 3-17 16,0 2 14-16,-5 3-23 16,-1 0-7-16,-6 3-19 15,-6 2-1-15,-2 0 9 16,-1 1-5-16,-2 0 6 0,-1 1-3 15,0 1-5-15,2 0-2 16,-2 2-8-16,-1 0-9 16,-4 2 2-16,-1 9-1 15,0 3-8-15,-4 7 0 16,-2 4 1-16,1 4-1 16,-1 4 1-16,5 4 0 15,2 2 0-15,6 2 5 16,2 3-5-16,2 4 1 15,-3 3-1-15,-2 7 5 16,-2 3-5-16,-2 6 8 16,-7 11-8-16,-5 16 7 0,-2 20-8 15,4 7 12 1,16-7 7-16,12-8 15 0,17-17-3 16,5 3 2-16,12 0-6 15,6 2 7-15,0 0 3 16,12 2-9-16,12 3-13 15,9 2-6-15,6 4-3 16,10-4 0-16,7-2-5 16,6-7 8-16,3-4-2 15,6-4 5-15,4-2-11 16,-9-13 8-16,-8-14-2 16,-12-14-5-16,1-5 4 15,9 5-6-15,19 7 12 16,26 4-6-16,13-7 0 0,5-11 3 15,-4-17 6-15,-10-17 1 16,-6-3-6-16,0-21-4 16,2-10-5-16,-1-7 8 15,-6-5-7-15,-3-2 3 16,-18 7-4-16,-12 7-1 16,-12 5 1-16,-5 2 0 15,6-7 3-15,6-4-4 16,5-5 0-16,-5-2 0 15,-3 0 0-15,-1-2 0 16,-3 0 0-16,-3 3 1 16,0-1-1-16,-5 5 12 15,-4 0 10-15,-2 2-4 0,-4 0 4 16,-3-2 4-16,-1 0-5 16,-2-6-1-16,2-2 1 15,2-5-4-15,-2-6-5 16,4-2-5-16,-5-4 2 15,-3-4-3-15,-4-1-5 16,-6 1 1-16,-6 2-1 16,-7 2 8-16,0 0-1 15,-6 3-7-15,-9 0 0 16,-3 2 2-16,-2 0-2 16,0-3 0-16,0-1 0 15,2 2 0-15,-1 4 0 16,1 3 0-16,-4 5 0 0,-4 4 0 15,-2 1 0 1,-2 4 1-16,-3 1 4 0,-1 2-5 16,-5 3-1-16,-2-1 0 15,-2 5 0-15,-2-1-1 16,-2 4 1-16,-5 1 0 16,-1 5 1-16,-4 0-1 15,-2 2 0-15,-2 4 0 16,-1 0-9-16,3 2 8 15,1 3 1-15,5-1-1 16,5 1 1-16,5 2 0 16,2 2-1-16,4 0 1 0,4 4 2 15,4-1-2 1,2 3-15-16,8 1-4 0,4 0-40 16,15 0-61-16,0 8-64 15,4-1-470-15</inkml:trace>
  <inkml:trace contextRef="#ctx0" brushRef="#br0" timeOffset="58687.4779">20772 11673 1405 0,'0'0'158'0,"-96"-21"-120"15,13 17 1-15,-30 4 37 16,-4 19-1-16,1 19-5 15,7 20 3-15,3 13 3 0,-6 21-16 16,-6 19-11-16,1 15 5 16,6 14-1-16,10 12-2 15,10 10-11-15,18-4-14 16,20 1 5-16,27-9 5 16,26-5 0-16,15-2 7 15,34-3-11-15,15 2-2 16,12-8-9-16,6-8-6 15,6-10-3-15,5-12-11 16,5-3 11-16,5-6-2 16,6-5-1-16,7-5 13 15,11-9-4-15,10-10-9 16,2-14-8-16,-6-14 0 16,-8-21 6-16,-7-17 2 0,0-10-8 15,4-26 11-15,5-10 12 16,7-9 9-16,3-11-3 15,5-6-3-15,-3-6-11 16,-4-9-2-16,-8-5-5 16,-13-2 7-16,-12-3-6 15,-11-3-2-15,-13-2 5 16,-9-1-1-16,-8 7 6 16,-5 7-1-16,-5 8 11 15,-7 14-8-15,-9 12 1 16,0-9 1-16,-5-12-7 0,2-13-8 15,-3-15 5 1,-13-3-6-16,-15-6-4 0,-1-6 4 16,-17-2-5-1,-15 8 0-15,-11 13 0 0,-13 11 0 16,3 16 5-16,-24 5-6 16,-13 7 0-16,-11 6-1 15,-20 0-5-15,3 14 5 16,-3 5-8-16,-4 10 3 15,-3 5 5-15,-2 4 1 16,0 8-1-16,-1-1 1 16,-1 3 1-16,1 1-1 15,-1 4-1-15,2 2 0 16,3 0-7-16,6 0-1 16,9 8 2-16,23 2 1 15,23 1 6-15,21-1-1 16,10 2-7-16,0 3-13 0,-1 3-12 15,1 5-24-15,8 1-30 16,9 12-52-16,9-7-97 16,6-11-455-16</inkml:trace>
</inkml:ink>
</file>

<file path=ppt/ink/ink3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11.375" units="1/deg"/>
          <inkml:channelProperty channel="T" name="resolution" value="1" units="1/dev"/>
        </inkml:channelProperties>
      </inkml:inkSource>
      <inkml:timestamp xml:id="ts0" timeString="2021-11-14T06:48:02.649"/>
    </inkml:context>
    <inkml:brush xml:id="br0">
      <inkml:brushProperty name="width" value="0.05292" units="cm"/>
      <inkml:brushProperty name="height" value="0.05292" units="cm"/>
      <inkml:brushProperty name="color" value="#FF0000"/>
    </inkml:brush>
  </inkml:definitions>
  <inkml:trace contextRef="#ctx0" brushRef="#br0">7199 14414 1030 0,'0'0'137'0,"0"0"-102"16,0 0 71-16,0 0 24 15,0 0-14-15,86-60-20 16,-66 53-30-16,0 2-5 16,-3 3-7-16,2-1-20 0,0-1 3 15,-2 1-14 1,-1-2-11-16,-1 0-11 0,-1 1 5 15,-2-2-4-15,-5 1-2 16,-1 1-30-16,0 3-107 16,-6 1-75-16,0 0-165 15,-10 0-792-15</inkml:trace>
  <inkml:trace contextRef="#ctx0" brushRef="#br0" timeOffset="309.3241">7248 14532 978 0,'0'0'166'15,"0"0"-99"-15,0 0-25 16,0 0 77-16,0 0 33 16,0 0-40-16,0 0-21 15,106-20-14-15,-74 8-21 16,4-3 14-16,1 0-41 16,0 2-21-16,-6 2-8 15,7 2-32-15,-9 5-156 0,-11 4-212 16</inkml:trace>
  <inkml:trace contextRef="#ctx0" brushRef="#br0" timeOffset="8124.5919">13104 12191 424 0,'0'0'98'0,"0"0"-27"16,0 0-20-16,0 0 35 0,0 0 44 16,0-9-20-16,0 6-35 15,0 1-7-15,0 0-16 16,0 0 16-16,-3 1 32 16,3 0-16-16,-2 1-2 15,1 0-10-15,-1 0-8 16,1 0-1-16,-2 0-12 15,3 0-13-15,0 0-20 16,-3 5-17-16,3 12-1 16,-2 14 0-16,2 12 16 15,0 22 22-15,2 17 9 16,10 15-8-16,-2-10-5 16,1-17-8-16,-4-20-11 15,-2-16-4-15,-1 5-9 0,1 0-2 16,-4 3 8-16,-1-9-7 15,0-5-1-15,0-7-7 16,-3-4-64-16,-7-5-61 16,-20-12-46-16,5 0-149 15,-5 0-387-15</inkml:trace>
  <inkml:trace contextRef="#ctx0" brushRef="#br0" timeOffset="8562.559">12792 12780 415 0,'0'0'164'0,"0"0"-95"15,0 0-25-15,0 0 73 16,0 0 14-16,0 0 4 16,0 0-23-16,11-1-25 15,-7-1 3-15,3 0-19 16,2 2-11-16,2 0-6 16,4 0-21-16,3 0 9 15,3 8 3-15,5 6 12 0,4 3-16 16,5 3 10-16,0 1 9 15,1 0-13-15,0-1-13 16,-5-2-18-16,-4-2-6 16,-4-2-9-16,-4-4 7 15,-7 0-8-15,-5-5 0 16,-2-2 0-16,-4-2 0 16,-1 1 0-16,0-2-56 15,0 0-65-15,-12-3-136 16,0-5-520-16</inkml:trace>
  <inkml:trace contextRef="#ctx0" brushRef="#br0" timeOffset="11212.2505">13444 12529 215 0,'0'0'159'0,"0"0"-94"0,0 0-38 15,0 0 29-15,0 0 37 16,0 0-5-16,0 0 6 16,2-31-6-16,-2 30 0 15,0 1-10-15,0 0-29 16,0 0 0-16,0 0 41 15,0 0 3-15,0 0-21 16,0 0-18-16,0 0-22 16,-6 4-23-16,-1 6-8 15,-3 4-1-15,-1 4 7 16,0 3 31-16,0 3 9 0,-2 0-24 16,4 3 9-1,0 0 16-15,0 0-16 0,1-2-13 16,4 3-1-1,-1-5-4-15,1 0-5 0,0-1 4 16,1-2-4-16,1 0 4 16,1-3-3-16,-1 1 1 15,1 1 2-15,-3 0 1 16,3-1 0-16,-3 0 15 16,1-3-14-16,-2-1-1 15,1-2-1-15,-1 0 5 16,-1-4-2-16,2 1-7 15,-2-2 4-15,0-1 4 16,-1-2-2-16,2-1-2 16,1-1 4-16,2 0-6 15,-1-1-2-15,3-1-3 0,0 1-3 16,-2-1-2-16,2 0 7 16,0 0-8-16,-1 0 0 15,1 0 0-15,0 0-18 16,0 0-70-16,-3 0-44 15,0 0-46-15,-4 0-124 0</inkml:trace>
  <inkml:trace contextRef="#ctx0" brushRef="#br0" timeOffset="12292.9569">19981 11801 1428 0,'0'0'170'16,"0"0"-104"-1,0 0 31-15,0 0-18 0,0 0-38 16,0 0-6-16,0 0 67 16,11 79 28-16,17 0-10 15,7 20-63-15,-1 3-9 16,-6-15-8-16,-8-22 4 15,-10-21-18-15,-2 0-14 16,0 4-11-16,-3 8 1 16,-4 4-1-16,-1-4-1 0,0-5 0 15,-13-8-29 1,-4-6-48-16,-3-11-46 0,-22-17-149 16,4-9-90-16,-1 0-568 15</inkml:trace>
  <inkml:trace contextRef="#ctx0" brushRef="#br0" timeOffset="12562.5893">19653 12530 1564 0,'0'0'325'16,"0"0"-282"-16,0 0-30 15,0 0-13-15,88 77 115 16,-42-47 5-16,10 1-24 15,4 3-31-15,1-1-13 0,-2-2 1 16,1-1-13-16,-6-5-6 16,-5-4-19-16,-4-4-13 15,-7-4-1-15,-2-2 0 16,-6-3-1-16,0-5-11 16,-2-3-26-16,1 0-41 15,9-3-67-15,-5-10-162 16,-7-4-325-16</inkml:trace>
  <inkml:trace contextRef="#ctx0" brushRef="#br0" timeOffset="13012.8257">20208 11726 462 0,'0'0'679'0,"0"0"-607"15,0 0-53-15,0 0 27 16,0 0 45-16,0 0 47 15,0 0-45-15,-10-12-65 16,10 32-12-16,0 10 82 16,0 13 14-16,0 19 4 0,6 21-25 15,4 19-28 1,0 6 21-16,1-4-25 0,-3-6-3 16,-1-12-8-16,3-4-10 15,-2-14-5-15,0-14-9 16,-1-15-11-16,-1-3-2 15,0 3-5-15,0 0-5 16,0-1-1-16,-3-8-1 16,1-11 0-16,-4-5-61 15,0-14-58-15,0 0-124 16,0 0-303-16</inkml:trace>
</inkml:ink>
</file>

<file path=ppt/ink/ink3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11.375" units="1/deg"/>
          <inkml:channelProperty channel="T" name="resolution" value="1" units="1/dev"/>
        </inkml:channelProperties>
      </inkml:inkSource>
      <inkml:timestamp xml:id="ts0" timeString="2021-11-14T06:48:42.368"/>
    </inkml:context>
    <inkml:brush xml:id="br0">
      <inkml:brushProperty name="width" value="0.05292" units="cm"/>
      <inkml:brushProperty name="height" value="0.05292" units="cm"/>
      <inkml:brushProperty name="color" value="#FF0000"/>
    </inkml:brush>
  </inkml:definitions>
  <inkml:trace contextRef="#ctx0" brushRef="#br0">6181 9456 1069 0,'0'0'113'0,"0"0"-71"16,0 0 6-16,0 0-15 15,0 0-17-15,0 0 9 16,51-37 26-16,-8 21 24 16,11 2 14-16,6 0-49 15,6 2-18-15,8-1 4 16,11-3 1-16,15-1-10 15,15 0 11-15,3 2 4 16,-5 1-6-16,-27 6-2 16,-23 0-5-16,-15 2-2 15,-8 0-2-15,14-2 5 16,4-3-1-16,9-3 9 16,-3-2 16-16,2-2-13 15,-5-3-7-15,2-3-6 16,-2-3 0-16,-1-2 0 15,-1-3-2-15,-1-3-15 0,-4-1 7 16,2-5 2-16,-3-4-9 16,-4-1 8-16,-4-2-8 15,-5-1 10-15,-6-4-10 16,-8 2 5-16,-7-4-5 16,-7-1 5-16,-1 1 0 15,-5 1-6-15,-6-1 15 16,3 1 14-16,-3 1-11 15,0 4 6-15,-11 2-1 16,-7 1-5-16,-4 1-8 16,-7 1 1-16,-7 1-10 0,-5 2 5 15,-1-1 0 1,-7 3 1-16,1 2-7 0,0-1-1 16,-4 4 0-1,3 4 1-15,-5 6 1 0,-2 3 0 16,-2 5-1-16,-5 7 1 15,-4 6 1-15,-2 3-2 16,-4 0-2-16,0 11 2 16,-3 3 2-16,-12 10 0 15,9-2-2-15,-2 3 1 16,2 2 0-16,9 0-1 16,-6 5 0-16,0 2 1 15,3 3-1-15,-1 0 1 0,6 2-1 16,-2 3 0-1,1 2-6-15,-2 3 6 0,4 3-2 16,1 4 2-16,8 0-1 16,4-1 0-16,9-2 1 15,7-4 0-15,5-3 0 16,6-2-1-16,3-1 1 16,5 1 0-16,0 1 0 15,3 3-1-15,0 2 0 16,1 0 0-16,0 0 0 15,2 2 1-15,1-3 0 16,0 1 0-16,6 0 0 16,3 0-1-16,3-1-7 15,0 0 2-15,1-1 5 0,10 2 0 16,5 0-1-16,4 2 1 16,4 0 0-16,4-1 0 15,5-2-1-15,7-5-5 16,3-6 7-16,11-8 0 15,18-5 0-15,22-8 11 16,17-11 1-16,-6-4 6 16,-21 0-3-16,-25-8 1 15,-20-3 8-15,4-3-14 16,-1 1-1-16,-2-3 3 16,-7 0 0-16,-12 2-5 15,-8 2-1-15,-2 2-5 16,-8 3-1-16,-2 3-7 15,-1 1-39-15,0 3-56 0,-4 0-190 16,-10 0-526-16</inkml:trace>
  <inkml:trace contextRef="#ctx0" brushRef="#br0" timeOffset="41198.6702">15848 12341 1446 0,'0'0'163'16,"0"0"-131"-16,0 0-19 15,26-76 9-15,-11 29-3 16,5-17 13-16,0-19 18 0,-6 3 4 16,-7 8 2-16,-7 13 20 15,-8 17 17-15,-14-1-3 16,-3 3-9-16,-1 10-16 16,5 11 9-16,3 9-13 15,8 6-21-15,4 4-19 16,6 4-21-16,0 18 0 15,10 16-1-15,12 11 0 16,10 10 0-16,7 3 0 16,3-2 1-16,5-4 0 15,0-5 0-15,5-6 0 16,1-5-18-16,1-8-96 16,15-6-146-16,-13-9-137 15,-12-12-445-15</inkml:trace>
  <inkml:trace contextRef="#ctx0" brushRef="#br0" timeOffset="41571.1986">16282 11834 614 0,'0'0'686'0,"0"0"-595"15,0 0-36-15,0 0-24 16,0 0-11-16,0 0 6 15,0 0 5-15,55 29-5 16,-35-29 18-16,-5 0 20 0,-5 0-6 16,-8-10 14-16,-2-4-18 15,0-2 29-15,-8 0 11 16,-9-1-20-16,-3 2 23 16,-1 5-14-16,2 8 15 15,2 2-35-15,3 2-34 16,3 18-24-16,3 7-5 15,5 10 0-15,3 7 1 16,0 2-1-16,14 1 0 16,7-4 0-16,6-4-1 15,5-7 1-15,6-10-64 16,5-10-39-16,26-15-114 16,-11-16-144-16,-9-8-283 0</inkml:trace>
  <inkml:trace contextRef="#ctx0" brushRef="#br0" timeOffset="42083.6893">16639 11705 1313 0,'0'0'221'16,"0"0"-97"-16,0 0-50 16,0 0-29-16,0 0 1 15,4 92 3-15,11-59 3 16,3-3-4-16,1-3-27 15,2-6-11-15,-1-6-10 16,-1-5-52-16,1-8-90 16,-4-2 40-16,-4-9 10 15,-6-12 54-15,-4-7 21 0,-2-5 17 16,0 0 7-16,-10 2 50 16,1 5 16-16,1 6 36 15,2 7 26-15,4 7 8 16,2 6-56-16,0 0-57 15,3 1-23-15,14 15 9 16,12 3 4-16,7 1 2 16,5-1 13-16,1-2 5 15,0-7-18-15,-2-5-20 16,-2-5 5-16,-7 0 2 16,-7-15 2-16,-4-12 6 15,-8-7 12-15,-7-10-6 16,-5-7-6-16,0-4-2 15,-13 2-14-15,-5 10 7 16,2 10-6-16,2 11 10 0,2 12 4 16,6 10 15-16,0 0-31 15,2 10-4-15,2 13-27 16,2 6-17-16,0 5-54 16,6 3-65-16,26 4-124 15,-3-10-86-15,1-7-620 0</inkml:trace>
  <inkml:trace contextRef="#ctx0" brushRef="#br0" timeOffset="43137.8509">17386 11314 1493 0,'0'0'191'15,"0"0"75"-15,0 0-43 0,0 0-50 16,0 0-63-16,0 0-63 15,0 0-23-15,-43 4-15 16,40 28-8-16,3 7 0 16,0 6 14-16,3 1-6 15,12-6-8-15,5-5-1 16,3-6 1-16,4-9-1 16,-3-12-40-16,2-8-12 15,-1-6-9-15,-5-21 27 16,-6-12 21-16,-8-7 6 15,-6-4 7-15,0-1 0 0,-17 5 1 16,-2 7 0-16,1 10 33 16,3 10 4-16,6 5 7 15,5 11-7-15,2 0-18 16,2 3-14-16,0 3 1 16,0 14-6-16,8 5 0 15,7 7 0-15,7 4 0 16,3-1 0-16,2-3 0 15,3-3 1-15,0-4-2 16,-2-7 0-16,-3-7-11 16,-5-6-16-16,-5-2-4 15,-9-9 2-15,-6-13 22 16,0-10 7-16,0-4 0 0,-11-4 0 16,-2 5 8-16,2 8 1 15,5 7 7-15,2 11-2 16,4 4-7-16,0 5-7 15,0 0-1-15,9 0 1 16,9 0 0-16,12 6 18 16,8-2-4-16,6-2-13 15,8-2 5-15,2 0-5 16,6-9 5-16,3-8-6 16,-4-2-30-16,-4-6-27 15,-10-3-35-15,-10 0-200 16,-11 0-30-16,-10 3 141 15,-8 2 117-15,-1 3 45 16,-5 5 19-16,0 2 86 0,0 5 35 16,0 3 41-16,0 2 15 15,0 3-6-15,-7 0-37 16,1 0-46-16,-5 8-62 16,-3 7-15-16,0 5 2 15,0 4-2-15,5 4 0 16,3 3 9-16,6 0-8 15,0-3-5-15,6-4-6 16,14-4-1-16,6-6 1 16,1-8 0-16,4-6-1 15,5-9 0-15,-5-16-2 0,-1-14-8 16,-10-9-1 0,-10-20 2-16,-10-20 8 15,-43-17 1-15,-17-4-1 0,-3 22 1 16,7 23 0-16,20 27 1 15,3 13 44-15,6 3 39 16,-1 0 8-16,4 6-22 16,10 6-11-16,10 9-7 15,4 0-49-15,1 20-3 16,22 17-8-16,10 16 8 16,11 7 15-16,7 5-3 15,4 0 2-15,-1-2-5 16,0-6-3-16,1 0-6 15,0-6-7-15,3-5-54 16,27 4-90-16,-15-14-181 0,-12-12-1312 0</inkml:trace>
  <inkml:trace contextRef="#ctx0" brushRef="#br0" timeOffset="45119.7115">17218 12889 1654 0,'0'0'206'0,"0"0"-171"16,24 86-13-16,12-10 72 0,14 20-27 16,4 4-18-16,-10-17-24 15,-11-22-15-15,-14-19-4 16,1-8-6-16,4 17-75 15,-6-7-194-15,-3-8-333 0</inkml:trace>
  <inkml:trace contextRef="#ctx0" brushRef="#br0" timeOffset="45419.2433">17125 13024 1370 0,'0'0'181'16,"-13"-85"-74"-16,13 42 53 15,7-1-51-15,20 11-40 0,8 13-36 16,4 8-5 0,-1 12 1-16,1 4-4 0,-8 23 43 15,-6 5-28-15,-5 11-25 16,-10 5-15-16,-5 4 0 16,-5 1-81-16,0 13-171 15,-8-16-293-15,1-11-772 0</inkml:trace>
  <inkml:trace contextRef="#ctx0" brushRef="#br0" timeOffset="46230.601">17534 12976 1197 0,'0'0'162'0,"0"0"-133"16,0 0-7-16,0 0 22 15,0 0-14-15,0 0-7 16,83 19-4-16,-69-19 2 16,-5-9 21-16,-2-6 61 15,-7-2-50-15,0-4-24 16,-4-1-16-16,-13 0 0 16,-5 2 30-16,-1 5 36 15,-2 5 29-15,0 7 4 16,1 3-24-16,6 9-18 15,2 16-32-15,7 10-18 16,6 8-19-16,3 6 12 0,7 0-12 16,14-1-1-1,13-9 0-15,7-9-8 0,6-13 7 16,4-15-45-16,4-7-21 16,-3-29-21-16,-7-13-50 15,-8-11 34-15,-15-2 54 16,-15-1 21-16,-7 6 29 15,-7 7 1-15,-13 9 83 16,-1 10 43-16,5 9-18 16,4 8 5-16,6 8-18 15,6 4-40-15,0 0-37 16,4 16-19-16,13 8 0 16,11 10 1-16,2 2-1 0,3 3-1 15,4-3 1 1,-3-3 1-16,-2-5-1 0,-6-6-22 15,-7-8-31-15,-8-11-8 16,-9-3 3-16,-2-11 42 16,-5-17 7-16,-13-11 9 15,-1-5-1-15,3-4 1 16,3 4 0-16,6 4 34 16,6 8-8-16,1 10-8 15,0 9-6-15,4 8-11 16,13 5-1-16,5 0 9 15,5 14 10-15,8 3 2 16,6 4-8-16,-1-4-4 16,3-1-8-16,-4-6 0 15,-1-7 1-15,-7-3-2 0,-6 0-33 16,-7-19-5-16,-9-8-3 16,-9-7-8-16,0-12 21 15,-22-7 17-15,-16-17 11 16,-2 5 0-16,-5-1 1 15,1 9 27-15,14 19 55 16,3 7 22-16,12 17-23 16,12 13-41-16,3 1-41 15,21 22-13-15,12 10 13 16,9 10 1-16,4 4 0 16,-1 2 5-16,1-5-5 15,-4-2-1-15,-4-2-24 0,-1-3-104 16,-11-9-195-16,-11-11-395 15</inkml:trace>
  <inkml:trace contextRef="#ctx0" brushRef="#br0" timeOffset="47181.2454">18150 12640 611 0,'0'0'81'0,"0"0"-21"16,132-37 50-16,-63-2-7 16,1-10-27-16,-1-6-2 0,-10-2-6 15,-15 4-13-15,-11 6-13 16,-16 9 39-16,-12 10 73 16,-5 7 24-16,-2 6-4 15,-11 7 23-15,1 5-30 16,-1 3-53-16,2 0-36 15,1 11-38-15,1 9-23 16,5 5-8-16,1 2-3 16,3 5-5-16,0 0 0 15,6-3 0-15,7 0 0 16,3-7-1-16,1-3 0 16,2-9 0-16,-2-6-9 15,-2-4-52-15,-1-6-16 16,-6-15-4-16,-3-5-12 15,-5-5 13-15,0 2 45 0,-2 0 24 16,-6 3 11-16,-1 5 1 16,1 4 43-16,2 6 14 15,1 4 29-15,4 4-9 16,1 3-28-16,0 0-23 16,0 7-15-16,10 9-6 15,6 3 10-15,8 2-4 16,4 1-3-16,4-4-8 15,2-5 5-15,1-4-5 16,-4-7 0-16,-1-2-1 16,-8-11-50-16,-5-12-12 15,-9-8-8-15,-8-10 9 0,-4-9 25 16,-19-6 16-16,-8-6 19 16,-6 0-7-16,-2 3 8 15,5 9 10-15,6 12 82 16,8 14 1-16,7 11-20 15,7 9-14-15,6 4-26 16,0 7-32-16,4 15-1 16,15 12 1-16,7 3 13 15,7 3-7-15,2-1-1 16,6-5-4-16,2-5-1 16,2-7 0-16,0-11-1 15,-2-11-45-15,-6-3-44 16,-9-22-34-16,-7-11-26 15,-13-10-23-15,-8-8 61 16,-7-4 76-16,-16-4 16 0,-5-1 19 16,-1 2 17-16,1 8 71 15,3 11 62-15,7 11 21 16,4 12-26-16,7 11-36 16,5 8-42-16,2 0-43 15,0 17-23-15,18 15-1 16,6 7 17-16,12 5 1 15,6 3-7-15,7-5-3 16,3-6-7-16,5-5 1 16,-1-9 4-16,0-6-6 15,-11-7-34-15,-7-7-59 16,-17-4-99-16,-9-13-291 16,-12-5-321-16</inkml:trace>
  <inkml:trace contextRef="#ctx0" brushRef="#br0" timeOffset="47670.3548">19043 11805 1003 0,'0'0'295'0,"0"0"-170"16,108-70 82-16,-48 34-5 15,4 4-14-15,4 5-23 16,-8 9-56-16,-8 9-14 15,-4 9-40-15,-9 0-17 16,-5 9-1-16,-3 4-7 0,-1-1-12 16,-6-4-17-16,-2-2 7 15,-8-6-8-15,0 0-1 16,-4-18-32-16,-4-12 5 16,-6-8-5-16,0-3 17 15,0 1 8-15,0 10 8 16,0 9 0-16,0 12 18 15,0 9-6-15,3 5-12 16,13 19 0-16,8 10 21 16,4 6 4-16,8 5-5 15,4 5 2-15,8-1 0 16,4-1-8-16,2-3-7 0,1-5-4 16,-9-5-2-16,-6-7 0 15,-14-4 1-15,-13-4-1 16,-12-4 18-16,-1 2 63 15,-23 0-9-15,-26 12-26 16,-35 11-19-16,-37 13-13 16,-13 5-15-16,6-10-18 15,20-15-70-15,43-20-106 16,16-10-356-16</inkml:trace>
  <inkml:trace contextRef="#ctx0" brushRef="#br0" timeOffset="83349.266">18359 11509 1435 0,'0'0'330'15,"0"0"-238"-15,0 0-77 16,97-58 22-16,-45 24 64 16,5-3-18-16,1-1-12 15,4 0-36-15,-2 0-21 16,-3 4-4-16,-5 2-9 16,-10 3-1-16,-7 1 0 15,-8 4-60-15,-10 2-138 16,-7 6-70-16,-10 6-214 0</inkml:trace>
  <inkml:trace contextRef="#ctx0" brushRef="#br0" timeOffset="83661.5476">18378 11676 1495 0,'0'0'177'15,"0"0"-130"-15,0 0 33 16,99-70 124-16,-53 33-60 16,8-6-47-16,4-3-23 15,4-1-30-15,4-5-8 0,-5 3-18 16,1 3-5-16,-9 3-13 15,-5 4 1-15,-9 8-1 16,-11 5-17-16,-7 11-48 16,-15 10-105-16,-6 5-220 15,0 0-415-15</inkml:trace>
  <inkml:trace contextRef="#ctx0" brushRef="#br0" timeOffset="84713.4231">19573 12557 1664 0,'0'0'200'0,"0"0"-147"16,0 0-38-16,0 0 40 16,112-75 58-16,-66 41-19 15,8-2-40-15,2-3-28 16,1-1-13-16,1 0-7 16,-7 4-6-16,-6 2-41 15,-6 2-109-15,-13 12-184 0,-11 9-342 16</inkml:trace>
  <inkml:trace contextRef="#ctx0" brushRef="#br0" timeOffset="84912.4059">19791 12714 1824 0,'0'0'203'16,"0"0"-163"-16,83-17-27 15,-34-7 15-15,7-10 15 16,3-7-8-16,-3-3-14 16,-1-2-21-16,13-15-6 0,-16 11-165 15,-13 7-343-15</inkml:trace>
</inkml:ink>
</file>

<file path=ppt/ink/ink3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11.375" units="1/deg"/>
          <inkml:channelProperty channel="T" name="resolution" value="1" units="1/dev"/>
        </inkml:channelProperties>
      </inkml:inkSource>
      <inkml:timestamp xml:id="ts0" timeString="2021-11-14T06:51:47.109"/>
    </inkml:context>
    <inkml:brush xml:id="br0">
      <inkml:brushProperty name="width" value="0.05292" units="cm"/>
      <inkml:brushProperty name="height" value="0.05292" units="cm"/>
      <inkml:brushProperty name="color" value="#FF0000"/>
    </inkml:brush>
  </inkml:definitions>
  <inkml:trace contextRef="#ctx0" brushRef="#br0">7616 13435 385 0,'0'0'62'0,"0"0"-43"16,0 0 64-16,0 0 7 15,0 0-28-15,0 0 27 16,-36-46-22-16,26 37-11 16,-1-1-1-16,0-2 10 15,-3 1-14-15,-4-2-17 16,-1 0 1-16,-2-1-2 16,-4 0 22-16,-4-1 45 15,-5 1-62-15,0 1-23 0,-8-2-4 16,-1 4 49-16,-5-1-27 15,-4 6-7-15,-9 1-13 16,1 5 3-16,-3 0-1 16,-5 0-14-16,4 10 0 15,-5 5 7-15,5 2-7 16,-5 5-1-16,4 2 0 16,1 0 1-16,2 5-1 15,3 0 0-15,2-1 0 16,5 2-1-16,1-1 1 15,5 2-1-15,3 1 1 16,4-3-1-16,4 0 0 16,4 3 1-16,1 2 0 0,0 0 0 15,-1 7-1 1,1 0 1-16,2 2-1 0,0 1 1 16,4-2 0-16,5-4 0 15,3-3-1-15,8-2 0 16,6-2 1-16,2 0-2 15,7 1 1-15,18 0-11 16,10 2 12-16,10-1-1 16,9-4 1-16,3-2 0 15,19-1 0-15,19-4 2 16,18-3 4-16,10-7-5 16,-4-7 10-16,-4-2 7 0,-7-3-8 15,6 0 3-15,5 0-6 16,-2 0 3-16,-3 0-9 15,-3 0-1-15,-5-3 1 16,4 0 0-16,2-3 1 16,3-2 4-16,4-3-5 15,-1-1 9-15,1 1-4 16,2 0 3-16,-6-2 0 16,-6 4 4-16,-5 1 3 15,-4-1-3-15,0 1-7 16,1 1 5-16,-4 2 1 15,-1 1 11-15,-4 3-4 16,-4 1-7-16,-3 0-3 0,-13 0 14 16,-14 3-12-1,-13-1-3-15,-2 1 4 0,5-3-3 16,6 0 20-16,5 0 18 16,-2-7-18-16,3-6 8 15,1-4 2-15,1-4-15 16,3 1-2-16,-1-2-4 15,-1 1-4-15,-4 1-5 16,-2 2-1-16,-4-1 2 16,-2 3-9-16,-6-1 20 15,1 3-3-15,-7 2-6 16,-5-1 1-16,-2 2-1 16,-4-1 8-16,-1 0 0 15,1-1-6-15,-1 1 0 16,3-2-5-16,-4 0-1 0,2-1 1 15,-2 0 0 1,0-2 6-16,-3 0-2 0,1-2 13 16,-4-1-3-16,1-3-11 15,-2-1 4-15,-2-1-7 16,-3-2-3-16,0-2 0 16,-3 1-4-16,-3-2-1 15,-4 3 8-15,-2 0-8 16,-2 1 8-16,0 0-3 15,-11 3 1-15,-8 0 4 16,-7-2 1-16,-10 1-11 16,-12-2 8-16,-10 2-7 0,-8 2-2 15,-7 1 1-15,-1 1-1 16,-1 0 0-16,-13-1 0 16,-15 1 0-16,-21 1 1 15,-11 4 0-15,5 3-1 16,4 7-1-16,8 5 0 15,-5 0 0-15,-4 0 1 16,-4 3-6-16,5 7-2 16,1 0-1-16,3 4 8 15,-2-3 0-15,1 1-8 16,6-1-7-16,-2 0 2 16,4-1 8-16,5-1 5 15,5-1-5-15,14-2 6 16,18 0 0-16,13-3 0 15,11-3-1-15,4 2 1 16,-10 0-6-16,-5-1-6 0,-5-1 3 16,3 2 8-16,9-1 0 15,4 1-7-15,7 2 7 16,3 3 0-16,-1 1-9 16,3 1-6-16,-2-1 8 15,4-1 7-15,-1 0 0 16,1-1 1-16,-1 0-1 15,2-3 1-15,-1 2-1 16,3-1 1-16,2 1 0 16,1-2 0-16,3-1 0 0,2 1 0 15,7 0-1 1,1 0 1-16,2-2 0 0,3 1-1 16,3 1 1-16,2-1-7 15,2 1-18-15,-1 0-49 16,5 2-53-16,-3 12-129 15,0-1-88-15,-1-2-630 0</inkml:trace>
</inkml:ink>
</file>

<file path=ppt/ink/ink3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11.375" units="1/deg"/>
          <inkml:channelProperty channel="T" name="resolution" value="1" units="1/dev"/>
        </inkml:channelProperties>
      </inkml:inkSource>
      <inkml:timestamp xml:id="ts0" timeString="2021-11-14T06:53:41.642"/>
    </inkml:context>
    <inkml:brush xml:id="br0">
      <inkml:brushProperty name="width" value="0.05292" units="cm"/>
      <inkml:brushProperty name="height" value="0.05292" units="cm"/>
      <inkml:brushProperty name="color" value="#FF0000"/>
    </inkml:brush>
  </inkml:definitions>
  <inkml:trace contextRef="#ctx0" brushRef="#br0">13059 5138 649 0,'0'0'215'0,"0"0"-118"0,0 0-47 16,0 0-11-16,0 0-8 15,4 5-18-15,4 0 52 16,1 0 32-16,6 2 12 16,-2 1-38-16,5 1 0 15,-1 1-13-15,5-1 8 16,2 3-8-16,4-2-7 16,3 1 25-16,2-2-22 15,0-1-14-15,0-2-4 16,-2-1-11-16,2-3-3 15,-1-1-1-15,0-1-4 16,4 0 5-16,-3 0-13 16,1 0 8-16,-1 0 4 0,3 0-12 15,0-3 1-15,4-4 3 16,0 2 4-16,1-2 5 16,3-2 0-16,-4 3-6 15,-1-1-7-15,1-1-8 16,-2 1-1-16,-1 0 8 15,3-2-1-15,4-2 11 16,2 0 17-16,3-3-15 16,5-1-7-16,1-4 6 15,1-1 5-15,1-2-5 0,0 0-2 16,-6 0-10-16,-5 1 2 16,-1-1-2-1,-7 5 4-15,1-3-2 0,0 3-9 16,-2-2 1-16,1 2 8 15,-3 1-8-15,4 0 5 16,-3 0 2-16,-2 1-2 16,-2 1 1-16,-2-1-1 15,-1 0 0-15,-2 0-5 16,0-1 1-16,1-3-1 16,2 1 18-16,0-3-10 15,-2 0-7-15,3-1 8 16,2-2 1-16,-1 1-3 0,-1-1 6 15,-1-2-8 1,-1 0 3-16,0 1 3 0,-5 0-5 16,-3 2 8-16,-2 1 3 15,-2-3-2-15,-1 3-1 16,-2 0-1-16,-1-2 2 16,-3 0-7-16,-2 1 7 15,-4-5 1-15,-2 0-1 16,-2-2-2-16,0-1 6 15,-6 0-5-15,-9-2-1 16,-6 2-7-16,-3-2 1 16,-3 2-7-16,-4 1 1 15,-2 1-1-15,-3 3 8 16,-3 0-3-16,-2 3-4 16,-1 1 5-16,2 4 1 0,-3 4-2 15,2 1 13 1,-1 2-13-16,-2 0-5 0,-1 4 5 15,-7-1-5-15,1 6 0 16,-5 0 1-16,-3 2-1 16,2 0 0-16,-2 2-1 15,-1 8 1-15,0 2-1 16,-2 3 0-16,-5 0 0 16,0 5 1-16,-2 0 0 15,2 4 0-15,-3 0-1 16,7 3 0-16,1-1 0 15,0 1 0-15,1 0 0 16,3-2 0-16,3-1-2 16,2-1 2-16,3-1-1 15,5 0-8-15,2-2 9 0,6-1-1 16,-1 1-1-16,4-1 1 16,-2 0-1-16,4 1-4 15,0 1 5-15,-1 0-8 16,4-1 8-16,-3-3-6 15,2 1 7-15,1-3 0 16,-3 1-1-16,2 0 1 16,1-1 0-16,0-1 0 15,5 1 0-15,-1 0 0 16,4-1 0-16,-1 2-1 16,2 0 0-16,-1 3 0 15,2 0 1-15,1 1-2 0,3-3-14 16,0 3 14-1,0 1 1-15,2 0-11 0,0 1 2 16,1 2 2 0,1 1 7-16,2-2-7 0,1 3 8 15,6-3-1-15,0-1-5 16,2 2 0-16,0-4-3 16,0 2 7-16,2-3 1 15,4 1-14-15,0-2 9 16,5 2 0-16,2-1 6 15,3 1-8-15,0 1 7 16,7 1 1-16,2-1-1 16,2 1-5-16,3-2 6 15,1-1 0-15,2-2 1 0,0-1-1 16,1-3 0-16,2-1-1 16,1-4 1-16,-1-1-1 15,-2-2 0-15,-3 0 0 16,-2-1 1-16,-3-1 0 15,-3-1 0-15,-1 1 0 16,-1 1 0-16,-1 0 0 16,-1-1 0-16,-1-2 0 15,-5 1 0-15,-2-2-1 16,-1 0 1-16,-5 0 0 16,-1 0 0-16,-2 0 0 15,-2 0 0-15,1 0 0 0,-1 0 1 16,0 0 5-1,0 0-5-15,0 0-1 0,0 0 0 16,0 0-3-16,0 0-73 16,0 0-101-16,-4-2-322 0</inkml:trace>
  <inkml:trace contextRef="#ctx0" brushRef="#br0" timeOffset="8049.0194">16329 2881 1624 0,'0'0'192'0,"0"0"-98"15,0 0 3-15,0 0-65 16,40-82-21-16,-6 72 1 15,7 9 50-15,5 1-7 16,-6 15-21-16,-5 12 7 16,-6 9-28-16,-11 3 2 15,-9 4-5-15,-8 6 1 16,-1-1-4-16,-3-4-1 16,-6-9 1-16,-1-11 8 15,5-12-3-15,3-10 21 16,0-2 10-16,1-20-13 15,-1-13-30-15,2-12-22 16,-1-5-22-16,-2-5 8 16,-5 1 11-16,-3-1 15 0,-3 4 9 15,-4 4 1-15,-1 4 7 16,5 9-1-16,-1 10 19 16,5 7 25-16,4 7 19 15,1 10-2-15,4 0-24 16,1 13-35-16,0 18-7 15,0 15-1-15,4 11 16 16,11 7 12-16,8-1-5 16,3-5-7-16,6-8-5 15,4-4-3-15,5-7-7 16,4-7-1-16,6-7-60 0,14-17-93 16,-10-5-236-1,-13-3-876-15</inkml:trace>
  <inkml:trace contextRef="#ctx0" brushRef="#br0" timeOffset="8243.2755">16954 2917 1438 0,'0'0'580'0,"0"0"-454"16,0 0-34-16,0 0 45 15,0 0-37-15,0 0-39 16,50 83-33-16,-32-68-16 15,3-4-3-15,-2-3-9 16,1-8-59-16,-2-3-181 16,-9-13-530-16</inkml:trace>
  <inkml:trace contextRef="#ctx0" brushRef="#br0" timeOffset="8607.9445">16891 2437 1572 0,'0'0'369'16,"0"0"-241"-16,0 0-83 16,0 0 45-16,0 0 12 15,0 0-13-15,105 42-27 16,-69-37-39-16,-1-5-13 16,-5 0-4-16,-4-6-4 0,-7-8 4 15,-8-7-6-15,-8-2-2 16,-3-5 1-16,0-4-6 15,-13 3 7-15,-2 3 1 16,0 4 33-16,6 8 51 16,2 6 25-16,5 7-40 15,2 1-48-15,0 6-22 16,15 16-13-16,12 6 13 16,10 7 16-16,11 1-1 15,2 3-10-15,3-4-4 16,-4-3-1-16,-5 0 0 15,-4-9-78-15,-9-15-98 16,-13-8-294-16,-8-2-1057 0</inkml:trace>
  <inkml:trace contextRef="#ctx0" brushRef="#br0" timeOffset="8809.9381">17274 1709 1470 0,'0'0'345'16,"79"20"-88"-16,18 16 26 16,37 20-88-16,10 14-61 15,-12 7-63-15,-32 11-41 16,-40 8-21-16,-35 9-9 16,-25 8-21-16,-40-4-110 15,-8-29-165-15,-10-19-753 0</inkml:trace>
  <inkml:trace contextRef="#ctx0" brushRef="#br0" timeOffset="9090.4513">16080 2554 1609 0,'0'0'334'16,"-3"80"-145"-16,7 15 27 0,34 40-12 15,20 16-8-15,24-7-54 16,23-26-33-16,21-28-52 16,24-20-33-16,16-22-23 15,10-31 0-15,0-27-1 16,1-52-70-16,-45-4-107 15,-25-10-379-15</inkml:trace>
  <inkml:trace contextRef="#ctx0" brushRef="#br0" timeOffset="21592.1973">16206 5205 222 0,'0'0'100'0,"0"0"-83"16,0 0-17-16,0 0 0 16,0 0-1-16,0 0 1 15,-19 5 0-15,16-4 29 16,-1 1 12-16,-1-2 75 16,2 0 4-16,-1 0 43 15,-1 0-43-15,0 3-18 16,-1-3-12-16,-1 0-32 15,-2 4-5-15,-1-1 1 16,-4-1 7-16,1 3 17 16,-5 2-18-16,0-1 21 15,-3 3 17-15,0 0-20 16,2 6 3-16,-3 0-23 16,1 5 55-16,1 0-56 15,2-1-28-15,2 0-14 0,3-2-6 16,2 0-8-16,-1 0 0 15,3-1 0-15,0 1 0 16,-1 2 6-16,1 0-7 16,-1 1 0-16,0 3 0 15,2 2-1-15,-4 1 2 16,3-1-1-16,-2 1 0 16,-1-1 0-16,1-3 0 15,-2-1 1-15,3-1-1 16,-2-3 0-16,5-3 0 15,0 1 0-15,3-1 0 16,-1 3-1-16,3 0 1 16,2 4-1-16,0 1 0 0,0 3 1 15,0-1-1-15,4-2 0 16,7-1-8-16,-1 1 9 16,2-2 0-16,-2 2 0 15,3-1 0-15,0 3-1 16,0-2 1-16,3 3-1 15,3-3 0-15,1 1 0 16,4-3 0-16,3-3 1 16,3-4 0-16,1-1 1 15,3-7 10-15,1-2 3 16,2-3-4-16,1-2 22 16,2-13 11-16,-1-9-7 15,1-5-14-15,1-9-4 16,0-2-8-16,-4-2 5 15,-4-4-8-15,-3 2 2 0,-6-2-8 16,-5 2 6-16,-5 3 11 16,-5 2-5-16,-4 1-11 15,-5 1 22-15,0 1 7 16,-5 0-10-16,-9 0-7 16,-4-1 3-16,2 0-5 15,-5 2-5-15,-1 1 1 16,2 2 2-16,-4 3-1 0,2 5 10 15,-3 0 9 1,0 5-8-16,0 3-5 0,-2 3 0 16,1 2-14-16,-1 5 11 15,-1 1 0-15,2 3-6 16,2 2 6-16,3 0-11 16,0 4 1-16,3 8 5 15,1 2-7-15,1 3-24 16,2 4-54-16,1 13-43 15,4-4-112-15,-1-6-323 0</inkml:trace>
  <inkml:trace contextRef="#ctx0" brushRef="#br0" timeOffset="46610.5283">18290 3430 1445 0,'0'0'170'0,"0"0"-23"16,0 0 35-16,0 0-126 0,0 0-43 15,0 0 42-15,9 70 79 16,0-17-30-16,1 6-55 16,2-3-27-16,6 0-21 15,4-6 21-15,4-7-6 16,8-12-10-16,-1-13 6 16,3-18-4-16,-5-3-1 15,-3-26-1-15,-4-11-5 16,-9-7 7-16,-6 0-2 15,-3 2 12-15,-6 8 56 16,0 14 20-16,0 8 13 16,0 15-37-16,-1 1-61 15,-8 36-9-15,0 35 0 0,-3 38 25 16,0 14 14-16,6 3 7 16,4-7-5-16,2-17-16 15,-3-2-10-15,-4-5-4 16,-3-22-10-16,1-19 0 15,-2-18 6-15,-1-14-7 16,-1 2-1-16,-5-7 1 16,-6-5 1-16,-8-13 5 15,-6-6 5-15,-11-21-2 16,-5-8-8-16,-5-3 1 16,5 1-1-16,3 7 1 15,11 10-1-15,7 6 0 0,8 6-1 16,6 4-21-16,12 3-48 15,7 1-59-15,26-7-148 16,14 2-284 0,11-6-355-16</inkml:trace>
  <inkml:trace contextRef="#ctx0" brushRef="#br0" timeOffset="46837.4705">19012 4062 1938 0,'0'0'274'0,"0"0"-128"16,0 0-91-16,0 0-14 16,0 0-17-16,88-3-13 15,-55 1-11-15,-1 2-15 16,8 0-102-16,-10 0-237 15,-9 0-505-15</inkml:trace>
  <inkml:trace contextRef="#ctx0" brushRef="#br0" timeOffset="47001.7272">18897 4258 1614 0,'0'0'258'0,"0"0"-139"16,0 0 44-1,0 0-59-15,0 0 4 0,82 5-1 16,7-8-53-16,28-19-54 16,-13 1-150-16,-23-3-529 0</inkml:trace>
  <inkml:trace contextRef="#ctx0" brushRef="#br0" timeOffset="47355.2352">19716 3902 2029 0,'0'0'236'16,"0"0"-109"-16,0 0-53 15,0 0-14-15,-31 85 45 0,31-44-6 16,0 6-38 0,0-1-25-16,0 0-15 15,0-6-12-15,1-4-8 0,-1-9 5 16,0-9-5-16,0-10 0 15,0-8 7-15,-1-7 11 16,-4-19-19-16,1-13 0 16,2-28-15-16,2-26 3 15,6-25 12-15,9 10-1 16,1 24 1-16,-2 34 8 16,1 27 7-16,2 1-5 15,9 1-4-15,7 1-6 16,4 7-9-16,8 4-46 15,4 8-57-15,8 1-69 0,-12 0-157 16,-10 6-489-16</inkml:trace>
  <inkml:trace contextRef="#ctx0" brushRef="#br0" timeOffset="47528.6978">19525 3923 1781 0,'0'0'205'16,"0"0"-99"-16,0 0-21 16,0 0 35-16,122 0-36 15,-4-14-59-15,15-6-25 0,-23 6-199 16,-32-5-476-16</inkml:trace>
  <inkml:trace contextRef="#ctx0" brushRef="#br0" timeOffset="47758.5661">20405 3500 1810 0,'0'0'259'0,"0"0"45"16,-125 92-125-16,71-20-14 15,10 30-44-15,15 5-44 16,22-13-21-16,7-24-34 15,6-28-8-15,11-8-13 16,10 4 1-16,11-2-2 0,14-7-77 16,37-29-79-16,-11 0-120 15,-8-25-696-15</inkml:trace>
  <inkml:trace contextRef="#ctx0" brushRef="#br0" timeOffset="48189.0694">20626 3727 1906 0,'0'0'248'16,"0"0"-171"-16,0 0-51 15,0 0 62-15,0 0 23 16,53 78-26-16,-36-41-20 0,-7 4-29 16,-8 0-21-16,-2-2-6 15,-17-3-8-15,-9-7 11 16,-3-6-12-16,3-6 0 15,9-9-16-15,9-6 2 16,8-2 8-16,0-13-3 16,16-13-43-16,12-7 6 15,4-6 21-15,6-4 6 16,-1-1 8-16,-3-1 5 16,-5 4 6-16,-8 4 0 15,-5 7 1-15,-7 7 33 16,-6 6 39-16,-3 9 21 15,0 5-9-15,0 3-45 0,0 5-40 16,-9 19 0 0,-3 10 0-16,0 11 8 0,3 5-1 15,8 2-6-15,1-3 0 16,6-3 0-16,18-11-1 16,10-9-47-16,33-21-104 15,-7-5-146-15,-4-9-867 0</inkml:trace>
  <inkml:trace contextRef="#ctx0" brushRef="#br0" timeOffset="48413.3721">21228 3282 2107 0,'0'0'300'0,"0"0"-130"0,0 0-106 16,0 0 0-16,103 52 30 15,-44 6-15-15,2 26-33 16,-9 28-2-16,-22 10-19 16,-30-5-7-16,-39-11-6 15,-42-16-10-15,-33-7-2 16,-32-14-48-16,25-20-218 16,9-20-1136-16</inkml:trace>
  <inkml:trace contextRef="#ctx0" brushRef="#br0" timeOffset="49140.992">19773 4668 1681 0,'0'0'503'0,"0"0"-280"15,0 0-84-15,0 0-47 16,0 0-37-16,-3 75 54 16,3 3-8-16,0 26-8 15,0-6-9-15,0-17-17 16,0-25-14-16,0-17-28 0,0 4-13 15,-3 3-3 1,-3-2-9-16,0-8 0 0,1-15-75 16,2-13-45-16,-3-23-34 15,0-17-46-15,-2-11-503 0</inkml:trace>
  <inkml:trace contextRef="#ctx0" brushRef="#br0" timeOffset="49577.3314">19737 4635 1440 0,'0'0'358'0,"0"0"13"0,0 0-159 15,0 0-92-15,0 0-26 16,0 0-51-16,0 0-16 15,-76 36 26-15,48-11 1 16,-2 1-8-16,3 1-25 16,4-5-6-16,4-4-14 15,7-5-1-15,3-6 1 16,6-3 6-16,3-4-7 16,0 0 10-16,6-13 12 15,12-9-13-15,5-7-9 0,7-3-1 16,3 1 1-1,3 5-1-15,-1 8 1 0,-2 6-1 16,-1 6 0-16,-2 6 0 16,-1 0-7-16,-3 13 8 15,0 7 5-15,-5 5 6 16,-2 3-5-16,-4 3-5 16,-9 2 0-16,-2-1-1 15,-4 0-39-15,0 2-91 16,-9-8-143-16,-6-11-667 0</inkml:trace>
  <inkml:trace contextRef="#ctx0" brushRef="#br0" timeOffset="55088.9801">18444 2786 1077 0,'0'0'200'0,"0"0"-27"16,0 0-47-16,0 0-28 0,0 0-8 15,0 0-11-15,-77 84-14 16,67-54-4-16,4-2-11 16,3 0-11-16,3-4-20 15,0-3-17-15,4-2-2 16,11-5 2-16,2-5 7 15,5-4 11-15,4-5 4 16,0 0-15-16,-3-13-2 16,1-7-6-16,-8-6 0 15,-5 0 6-15,-7-3-6 16,-4 0 5-16,0 4-5 16,-9 4-1-16,-4 6-10 15,-1 7-14-15,1 5-46 16,3 3-52-16,7 2-49 0,3 5-145 15,0-2-591-15</inkml:trace>
  <inkml:trace contextRef="#ctx0" brushRef="#br0" timeOffset="55325.4213">18739 2518 508 0,'0'0'1012'16,"0"0"-764"-16,0 0-112 16,0 0-85-16,0 0 76 0,-42 92-12 15,33-48-60-15,0 4-17 16,3 2-24-16,5 0-6 16,1-2-8-16,0-7-1 15,19-1-138-15,4-12-210 16,-1-12-307-16</inkml:trace>
  <inkml:trace contextRef="#ctx0" brushRef="#br0" timeOffset="55528.8222">18899 2766 1392 0,'0'0'315'15,"0"0"-31"-15,0 0-177 0,0 0-80 16,0 0 32-16,-20 93 25 15,13-52-21-15,1 4-18 16,1-3-24-16,4-1-14 16,-1-2-6-16,2-2-1 15,0 0-82-15,0-9-246 16,0-12-407-16</inkml:trace>
  <inkml:trace contextRef="#ctx0" brushRef="#br0" timeOffset="55774.2249">18904 2718 1311 0,'0'0'218'16,"0"0"-65"-16,0 0-95 16,0 0 8-16,0 0 1 0,83-29-30 15,-71 32-22-15,-2 10-15 16,-6 3 14-16,-4 6 60 15,0 2-16-15,-13 2-20 16,-5 0-14-16,-7-3-9 16,-4 1-14-16,3-6-1 15,2-8-34-15,7-6-202 16,10-4-428-16</inkml:trace>
  <inkml:trace contextRef="#ctx0" brushRef="#br0" timeOffset="56214.5856">20387 2796 1508 0,'0'0'271'0,"0"0"22"15,0 0-125-15,0 0-41 16,0 0-44-16,0 0-47 16,0 0-30-16,0-32-6 15,0 32-21-15,0 0-75 0,-1 3-86 16,-1 9-87-1,2-3-106-15,0-3-612 0</inkml:trace>
  <inkml:trace contextRef="#ctx0" brushRef="#br0" timeOffset="56890.4892">20772 2687 1129 0,'0'0'351'16,"0"0"45"0,0 0-96-16,0 0-117 0,0 0-101 15,0 0-59-15,0 0-21 16,-12 56 7-16,6-18 1 15,-1 3-1-15,2-1-8 16,1-4 0-16,1-5-1 16,-1-5-18-16,4-6-125 15,0-10-201-15,0-6-442 0</inkml:trace>
  <inkml:trace contextRef="#ctx0" brushRef="#br0" timeOffset="57220.0253">20739 2434 1347 0,'0'0'242'0,"0"0"68"0,0 0-149 16,0 0-104-16,0 0-41 16,0 0 17-16,0 0-7 15,-38 97-11-15,38-66 0 16,4-5-15-16,9-5 0 15,7-9 0-15,-1-7-1 16,2-5-23-16,-3-9-5 16,-3-11 18-16,-6-9 9 15,-8-4 0-15,-1-1 2 16,-1 0 1-16,-17 2-1 16,0 3 0-16,-3 9 0 15,5 4-6-15,4 9 4 16,3 7-20-16,6 0-133 0,3 13-88 15,1 5-12-15,11-1-392 16</inkml:trace>
  <inkml:trace contextRef="#ctx0" brushRef="#br0" timeOffset="57429.7239">21069 2348 1415 0,'0'0'348'0,"0"0"-84"16,0 0-152-16,0 0-78 0,0 0 44 16,-7 78 14-16,2-37-37 15,-1 6-36-15,1 3-13 16,2 0-4-16,3-4-2 16,5 6-143-16,9-14-330 15,6-16-215-15</inkml:trace>
  <inkml:trace contextRef="#ctx0" brushRef="#br0" timeOffset="57619.5151">21252 2520 1467 0,'0'0'536'16,"0"0"-288"-16,0 0-147 16,0 0-74-16,0 0-21 15,-1 72 43-15,-3-26-15 0,2 8-13 16,0 4-21-16,2 1 6 15,0 1-5-15,0-7-1 16,-6 3-109-16,-1-13-251 16,1-14-505-16</inkml:trace>
  <inkml:trace contextRef="#ctx0" brushRef="#br0" timeOffset="57836.4915">21187 2501 1450 0,'0'0'221'0,"0"0"70"16,0 0-118-16,0 0-86 15,0 0-40-15,0 0-2 0,91-39-7 16,-67 48 7-16,-2 10-25 16,-7 8-2-16,-5 4-7 15,-8 8-9-15,-2 1-2 16,-38 25-73-16,-3-11-243 15,-9-7-542-15</inkml:trace>
  <inkml:trace contextRef="#ctx0" brushRef="#br0" timeOffset="58339.0812">20766 3109 983 0,'0'0'398'16,"0"0"-18"-16,0 0-49 15,0 0-100-15,0 0-96 16,0 0-66-16,0 0-33 16,0 14-35-16,-3 8 10 15,-1 6 15-15,-1 6 2 16,-1 3-7-16,2-1-11 16,-1-2-8-16,1-3-1 15,-1-4-1-15,2-4-24 16,2-8-71-16,-1-12-102 0,1-3-182 15,-2 0-121-15</inkml:trace>
  <inkml:trace contextRef="#ctx0" brushRef="#br0" timeOffset="58556.8067">20633 3266 1370 0,'0'0'315'16,"0"0"-148"-16,0 0-89 15,0 0-21-15,0 0 103 16,0 0-48-16,0 0-41 16,52 59-16-16,-36-43-39 15,6-5-6-15,0-1 2 16,2-5-12-16,0-1-18 16,3-4-57-16,7-7-97 0,-5-7-143 15,-7-1-262-15</inkml:trace>
  <inkml:trace contextRef="#ctx0" brushRef="#br0" timeOffset="58727.4485">20922 3248 948 0,'0'0'372'0,"0"0"-4"15,0 0-71-15,0 0-83 16,0 0-106-16,0 0-74 16,0 0-25-16,0 27 24 15,-1-1 16-15,-2 1-21 16,-1 5-10-16,-2 0-12 15,-2 1-6-15,-14 4-13 0,4-10-213 16,-4-10-773-16</inkml:trace>
  <inkml:trace contextRef="#ctx0" brushRef="#br0" timeOffset="59405.8487">18599 3166 1283 0,'0'0'286'0,"0"0"72"16,0 0-70-16,0 0-94 16,0 0-63-16,0 0-30 15,0 0-39-15,0-18-35 0,-2 18-27 16,-2 3-6-1,1 9-6-15,-2 8 12 0,-3 6-1 16,0 3 1 0,0 1 0-16,0-2-16 0,0 0-91 15,1-2-38-15,-8-5-128 16,4-5-283-16,-1-9-607 0</inkml:trace>
  <inkml:trace contextRef="#ctx0" brushRef="#br0" timeOffset="59631.865">18362 3275 1280 0,'0'0'359'0,"0"0"-63"0,0 0-151 16,0 0-95-16,0 0-39 16,0 0 23-16,0 0 20 15,37 55-27-15,-21-35-17 16,2-3-8-16,0 0-1 15,1-2-1-15,1-6-15 16,-2-5-92-16,0-4-122 16,0-4-23-16,-2-12-54 15,-5-1-392-15</inkml:trace>
  <inkml:trace contextRef="#ctx0" brushRef="#br0" timeOffset="59770.2266">18578 3316 717 0,'0'0'357'0,"0"0"35"0,0 0-155 16,0 0-117-16,0 0-77 15,0 0 11-15,0 0 61 16,-17 62-38-16,11-37-34 16,0 2-30-16,-5 10-13 15,3-8-24-15,-1-5-332 0</inkml:trace>
  <inkml:trace contextRef="#ctx0" brushRef="#br0" timeOffset="61048.7119">18908 5743 1205 0,'0'0'615'0,"0"0"-433"0,0 0 52 16,0 0-61-16,0 0-39 16,0 0-33-16,0-44-48 15,-2 44-45-15,0 16-8 16,0 10 0-16,-3 10 19 16,1 9 8-16,-1 7 0 15,2 6-6-15,-1 5-12 16,4-1-8-16,0-1 0 15,9-5 0-15,7-8-1 16,5-11 0-16,4-9 0 16,2-11-1-16,3-7-10 15,0-10-21-15,1 0-22 16,0-15-21-16,-1-12-67 0,-13-23-128 16,-7 6-362-1,-10 1-648-15</inkml:trace>
  <inkml:trace contextRef="#ctx0" brushRef="#br0" timeOffset="61798.7726">18782 6025 965 0,'0'0'208'15,"0"0"-57"-15,0 0-6 16,0 0-72-16,0 0-50 16,0 0-23-16,0 0-13 15,96-33-29-15,-59 28-44 16,2-1-18-16,-3 3 21 15,-5-5 56-15,-7-1 27 16,-1-2 50-16,-7 2 105 0,-3-1 34 16,-5-1 74-16,2 5-42 15,-2-1-75-15,2 3-66 16,2 4-35-16,2 0-20 16,5 5 1-16,1 12 3 15,1 5-10-15,-3 4 11 16,-3 2-7-16,-4 2-8 15,-7-4-4-15,-1-1-4 16,-3-4 1-16,0-8-8 16,0-2-13-16,0-10-32 15,3-1-22-15,6-3 21 16,3-15-40-16,9-7 7 16,4-4 34-16,1-3 22 15,0 3 11-15,0 1 6 0,-6 5 5 16,-4 2 1-16,-3 4 0 15,-6 2 46-15,-2 4 27 16,-2 5 5-16,-3 1 0 16,0 3-14-16,0 2-31 15,0 0-18-15,0 0-14 16,0 11 0-16,0 6 16 16,0 8-7-16,1 3 2 15,8 2-5-15,3 2 1 16,2-3-2-16,5-5-5 15,3-5 0-15,2-9 10 0,0-7-5 16,2-3 3 0,-4-10-9-16,-3-10 0 0,-6-8-7 15,-3-5 1-15,-2-5 5 16,-8-1 1-16,0 1 1 16,0 6 0-16,0 8 10 15,0 10 18-15,0 6 12 16,0 6-15-16,0 2-26 15,0 7-10-15,0 12 1 16,8 9 9-16,4 6 8 16,4 6-8-16,-1-1 1 15,3-1 2-15,-1-1-3 16,0-8-51-16,3-7-56 16,10-20-80-16,-5-2-202 15,-1-9-600-15</inkml:trace>
  <inkml:trace contextRef="#ctx0" brushRef="#br0" timeOffset="62144.9509">19995 5845 1122 0,'0'0'209'0,"0"0"-138"16,0 0 4-16,0 0-19 15,0 0 5-15,0 0-16 16,0 0 6-16,18 50 1 15,-11-50 2-15,1-3-7 16,2-11-22-16,-2-3-15 16,-5-2-2-16,1-1-7 15,-4 2 12-15,0 2 47 0,0 5 79 16,0 2 4-16,-4 7-20 16,-4 2-56-16,-2 0-30 15,-2 6-24-15,-3 13 14 16,3 3 4-16,3 6-4 15,4 2-18-15,5-3-2 16,0 3 1-16,17-5-8 16,14-3 0-16,12-5-57 15,43-17-93-15,-9 0-240 16,-5-19-1074-16</inkml:trace>
  <inkml:trace contextRef="#ctx0" brushRef="#br0" timeOffset="62921.9679">20766 5385 1122 0,'0'0'994'0,"0"0"-848"16,0 0-41-16,0 0-67 16,0 0-17-16,0 0 80 15,14 124-11-15,-3-40-22 16,0 27-2-16,-2 7-25 15,-5-1-9-15,1-8-14 16,2-30-17-16,1-20 6 16,1-21-6-16,0-13-1 15,4-5-10-15,1-4-34 0,2-8-32 16,-1-8 3 0,1-15 49-16,-2-29-1 0,-7-28-37 15,-7-23 2-15,-10 6-20 16,-13 16 18-16,-1 28 40 15,-6 24 22-15,-4 0 1 16,-6 2 9-16,3 4 19 16,8 5 11-16,13 7-17 15,9 3-20-15,7 0-3 16,0 11-7-16,17 3-1 16,13 3 8-16,9-5 0 15,9-1 0-15,4-8-2 16,0-3-7-16,-3-1-6 15,-7-12-7-15,-10-3 1 16,-9-2 5-16,-9 1 10 0,-5 0 6 16,-8 5 6-1,-1 2 42-15,0 4 18 0,0 3-11 16,0 3 6-16,0 0-27 16,0 0-28-16,-5 12-6 15,-2 8-6-15,3 4 5 16,2 3 0-16,2 2-10 15,0-5 10-15,4-2-15 16,13-6-22-16,5-5-39 16,3-11-58-16,1 0-85 15,1-11-68-15,-5-12-27 0,-5-5-25 16,-5-5 30-16,-9-1 237 16,-3 4 73-16,0 2 250 15,0 8 40-15,0 7-43 16,-2 5-5-16,-1 5-1 15,-1 3-105-15,4 0-102 16,0 15-33-16,0 6 0 16,0 4 0-16,0 0-1 15,6 1 0-15,4-2-11 16,4-7-96-16,11-8-114 16,-3-6-119-16,-1-3-353 0</inkml:trace>
  <inkml:trace contextRef="#ctx0" brushRef="#br0" timeOffset="63211.336">21410 5747 758 0,'0'0'370'0,"0"0"-215"16,0 0-114-16,0 0 99 15,0 0 26-15,0 0-62 16,0 0-34-16,14 75-19 16,-14-62-22-16,0-3-5 15,0-5-4-15,0-5 2 16,-5 0-6-16,2-5-16 15,1-12 0-15,2-6-22 16,0-5 3-16,5 1 13 16,6 1 6-16,3 9 7 15,0 6 2-15,1 8-3 16,0 3-5-16,1 4 31 16,1 14 11-16,1 5 12 15,2 4-5-15,0-1-28 0,2 1-22 16,16 0-12-16,-5-8-149 15,-4-8-233-15</inkml:trace>
  <inkml:trace contextRef="#ctx0" brushRef="#br0" timeOffset="63630.4937">21835 5591 1392 0,'0'0'301'16,"0"0"-9"-16,0 0-172 15,0 0-61-15,0 0-7 0,0 0 25 16,-74 96-31 0,64-59-9-16,4 1-16 0,6-1-10 15,0-1 0 1,12-7-4-16,10-9-7 0,5-9-29 16,9-11-1-16,1-1 14 15,3-22-8-15,-4-6-87 16,-5-8-5-16,-11-6 19 15,-4-9 22-15,-12-2 49 16,-4-4 26-16,0 0 22 16,-9 7 86-16,-4 8 51 15,3 13-30-15,1 9-15 16,0 11-25-16,7 7-16 16,1 3-57-16,1 5-16 0,0 17-15 15,0 10 15-15,13 9 0 16,2 5 0-16,6 0 6 15,3 1 0 1,-4-2-6-16,3-7-1 0,-5-1-90 16,-9-7-118-16,-3-9-338 15,-6-9-444-15</inkml:trace>
  <inkml:trace contextRef="#ctx0" brushRef="#br0" timeOffset="63845.7838">22026 5646 1388 0,'0'0'262'0,"0"0"-14"16,0 0-96-1,0 0-43-15,0 0-21 0,0 0-32 16,109-19 6-16,-79 36-21 16,0 5-15-16,-3 2-14 15,-8 1-11-15,-1-2-1 16,-10-1-78-16,-5-5-166 15,-3-8-229-15,0-7-517 0</inkml:trace>
  <inkml:trace contextRef="#ctx0" brushRef="#br0" timeOffset="63972.2943">22283 5425 385 0,'0'0'734'16,"0"0"-634"-16,0 0-53 0,0 0-47 15,0 0-9-15,0 0-158 0</inkml:trace>
  <inkml:trace contextRef="#ctx0" brushRef="#br0" timeOffset="64360.1604">22537 5542 1202 0,'0'0'272'16,"0"0"-8"0,0 0-81-16,0 0-111 0,0 0-35 15,0 0 41 1,0 0-10-16,-60 92-24 0,49-56-21 16,3-2-6-16,8 0-11 15,0-5-4-15,0-7 5 16,4-6-5-16,11-8 8 15,2-8-10-15,3 0 1 16,4-12 0-16,-3-10 0 16,0-3 0-16,-6-5-1 15,-8-2 2-15,-7 0 5 16,0 1 1-16,-1 6 6 16,-13 7 19-16,-1 6-8 15,0 6-17-15,1 5-8 0,3 1 0 16,-1 0-7-1,6 9-21-15,2 4-60 0,4 4-137 16,6-3-136-16,7-5-687 0</inkml:trace>
  <inkml:trace contextRef="#ctx0" brushRef="#br0" timeOffset="64735.5388">22828 5596 1326 0,'0'0'166'0,"0"0"-137"16,0 0 10-16,0 0 51 0,0 0-12 15,12 83-33 1,-8-62-25-16,-1-4-8 0,-2-1-5 16,-1-6-7-16,0-4 0 15,1-6-55-15,3 0 29 16,1-6 20-16,3-13-26 15,3-8 32-15,-1-4 7 16,2-3 69-16,-1-2 70 16,3 4 27-16,-3 5-37 15,-1 8-37-15,1 10-31 16,-2 6-31-16,1 3-19 16,8 7-11-16,3 12 28 15,3 8 6-15,0 5-1 16,-2 3-11-16,-7 0-17 15,-5-1-12-15,-8-3-14 0,-15 5-69 16,-15-9-197-16,-7-8-771 0</inkml:trace>
  <inkml:trace contextRef="#ctx0" brushRef="#br0" timeOffset="66259.2695">3112 6067 1264 0,'0'0'149'15,"0"0"-111"-15,0 0 81 0,0 0 16 16,0 0-41-16,0 0-6 15,-24-11-50-15,30 11-28 16,7 3 3-16,7 8 50 16,4-2-6-16,7 7-10 15,3-1 5-15,9 2-5 16,4 1-20-16,6 3-17 16,7 1 6-16,7-2 14 15,2-1 32-15,7 0-29 16,10-4-13-16,14-1-9 15,15-4-10-15,1-3 5 0,-11-3 3 16,-8 0-8 0,-26-2 5-16,-11 0-6 0,-12 3-1 15,1-3 0 1,8 4 1-16,6 1-1 0,7 0 1 16,-1 3-1-16,-3-4 1 15,-3 0 0-15,1 2 1 16,-1-2 0-16,-1-3-1 15,2 1 1-15,2-1-1 16,-2-2 1-16,3 2-1 16,-3 0 2-16,2-1-2 15,-2 4 0-15,3-1 0 16,1 1-2-16,0 2 1 16,2-3 0-16,-1 1 1 15,-2 0-1-15,0-2 1 0,-3-2 1 16,-1 0 1-16,1-2 12 15,2 0 18-15,-1-2-9 16,1-4 0-16,2-2-1 16,-4-1 3-16,-4 1 4 15,-3 0-9-15,-5-1 7 16,-4 1-3-16,-5 0-3 16,-4 1 4-16,-8-1 4 15,-8 3-14-15,-5 1 4 16,-5-1 0-16,-4 2-1 15,-5 1-9-15,-2 2-7 16,-2 0 4-16,0 0-6 0,0 0-21 16,-3-2-88-16,-9-1-110 15,-3-1-533-15</inkml:trace>
  <inkml:trace contextRef="#ctx0" brushRef="#br0" timeOffset="67748.9753">8104 6116 100 0,'0'0'353'16,"0"0"-171"-16,0 0 1 15,0 0 63-15,0 0-19 16,0 0-44-16,-12-17-36 16,12 17-38-16,0 0-68 15,5 0-28-15,10 0-12 16,13 0 33-16,9 0 32 15,11 0-9-15,12 0-9 0,5 5-13 16,5 4 0-16,3-1-10 16,2 2-3-16,1 0 6 15,1-2 3-15,-2 0 0 16,1-2-10-16,-4 0-2 16,-3-1-1-16,-3-3-8 15,-3-2 1-15,1 0 2 16,-1 0 2-16,3 0 4 15,-1 0-4-15,4 0-2 16,4 0 3-16,-1 0-1 16,2 0-1-16,-2 0-8 15,-2 0-6-15,-1 0 2 16,-3 6-1-16,-4 0 0 0,-4 2-1 16,-6 0 0-1,-3 1 1-15,-1-2 0 0,-5 0 0 16,-1-2-1-16,3-2 0 15,0-3 0-15,1 0 1 16,2 0 23-16,2 0 1 16,2-6-7-16,0 2-9 15,1 1-1-15,-1 1 0 16,-1 0-6-16,-3 2-1 16,-6 0 11-16,-4 0-12 15,-4-1 6-15,-4 1-6 16,-5-1 9-16,-2 0 1 15,-7-1-9-15,-3 2 12 0,-5-1 7 16,-2 1-8-16,-1 0 4 16,-1 0 8-16,-2 0 1 15,1 0-4-15,1 0 4 16,-4 0-13-16,3 0-3 16,-2 0-3-16,-1 0-5 15,0 0 10-15,0 0-11 16,0 0 2-16,0 0 4 15,0 0 1-15,0 0-7 16,0-2-35-16,-10-6-65 16,-2-1-126-16,-4-5-932 0</inkml:trace>
  <inkml:trace contextRef="#ctx0" brushRef="#br0" timeOffset="70617.5596">11305 5385 859 0,'0'0'161'0,"0"0"-20"15,0 0 91-15,0 0-37 16,0 0-63-16,0 0 10 16,0 0-26-16,-64-71-28 15,52 57 0-15,0 5-7 16,-4-5-16-16,-1 1-14 15,-3-1-22-15,0-1 10 0,-3-2-2 16,0 0-12 0,-3 0-7-16,3-1-9 0,-3 0-3 15,1 1-5 1,-1 0 8-16,-1 1-3 0,1 2 0 16,-3 1 6-16,0 2 0 15,-4 1-5-15,0 2-5 16,0 0-1-16,-1 2 5 15,1 0-5-15,-2 1 0 16,-1 0 1-16,-2 1-1 16,-2 1 6-16,-1 1-7 15,-3-1-1-15,2 3 1 16,-3 0 1-16,-1 0-1 16,-2-2 1-16,-2 0 3 15,5 2-4-15,-1 0-1 0,5 0 1 16,3 0 1-16,5 0-1 15,1 0 0-15,2 0 1 16,1 4 0-16,-1 1-1 16,-2 2 0-16,0 3 1 15,-1 0-1-15,-3 1 0 16,3 2 0-16,-1 1 0 16,0-2 0-16,-1 1 0 15,2-1 0-15,4-3 0 16,0 0 0-16,3 0 0 15,0-2 0-15,3 2 0 16,1 1 0-16,0 0 0 16,0 2 0-16,1-1 0 15,-3 0 0-15,1 1 0 16,1-1 0-16,3-1 0 0,1-1 0 16,1 2 0-16,1-2 0 15,1-1 0-15,-1 2 0 16,0 0 1-16,-1 0-1 15,1 0-1-15,-1 0 0 16,-1 0 1-16,2 2 1 16,-4-3-1-16,1 2 0 15,0-2 0-15,2 3 0 16,2-4-1-16,2 1 1 16,4-2 0-16,1-1-1 0,-1 2 1 15,4 1-1 1,-3 1-5-16,2 2 5 0,-5 2 0 15,6 2-1-15,-4 1 1 16,1 0 0-16,0 1 0 16,2 1-1-16,1-2 1 15,0 0-5-15,4 1 6 16,-2-1-6-16,3 1 5 16,0 1 0-16,0 3 0 15,0 0 0-15,0 0 0 16,6 2 1-16,0-2-1 15,0 2 0-15,1 2 1 16,-2-2 0-16,4 1 0 16,-2 1 2-16,5 3-1 15,0 1 0-15,3 3 1 0,0-1-1 16,3 1 0-16,-2-1 0 16,4-1 0-16,-1-2 0 15,-3 0 0-15,4-5 0 16,-4-4 0-16,-1 0 1 15,3-4-1-15,-2 0-1 16,0-1 0-16,1 0 1 16,2 0 0-16,1-1 8 15,2 1 6-15,1 0-1 16,2-1-4-16,-1 0 3 16,1-1-5-16,2 0 1 15,-3 2-2-15,4-2-5 16,-1-1-1-16,0 0 0 0,-1-2-1 15,0 2 2 1,4 0-1-16,2-3 0 0,-1 2 5 16,-1-2 0-16,0 4-6 15,0-4 0-15,-1 0 0 16,1-1 1-16,-2 0-1 16,1-2 1-16,-4-1 0 15,2 0 0-15,-2-2 6 16,1 0 6-16,-1-3 2 15,2 0-14-15,0 0 11 16,-1 0-11-16,2 0 5 16,1 0-6-16,-1 0 0 15,1 0 0-15,-1 0 1 16,-2 0-1-16,1 0 1 0,-2 0 0 16,-3 0 0-16,0 0 7 15,-4-2-7-15,2 0 5 16,-2-3 3-16,0 1-1 15,1-3-7-15,-1 0 8 16,4 0-8-16,0-1 0 16,-2-2 5-16,2 3-6 15,-1-1 0-15,-4 2 1 16,2 0-1-16,-3-1 0 16,-1 1 1-16,3 0-1 15,-3-1 1-15,1 0-1 16,0-1 1-16,0 1 0 15,0-3-1-15,2 2 1 0,-2-3-1 16,4 2 2-16,-1-2-2 16,-1 0 1-16,0 0-1 15,0 0 0-15,2-2 1 16,-3 1 0-16,0 2 0 16,-1-1 0-16,-1-1 5 15,-2 2-4-15,-3 0 5 16,2 3-7-16,-2-3 0 15,-2 4 0-15,0 0 1 16,0-1-1-16,-1 3 0 16,-1-2 1-16,0-1-1 15,-1 3 1-15,1-2 6 16,1 1-7-16,-1-1 0 0,0-2 0 16,2-3 0-1,0 2 1-15,1-3-1 0,0 0 0 16,-1 0 1-16,2 1 4 15,-2 0-5-15,-3 0 0 16,2 1 0-16,-3 1 0 16,3-2 0-16,-1-3 0 15,1-3 1-15,-1 2 0 16,1-6 3-16,-1-1-4 16,1-2 0-16,1-1 0 15,0 1 0-15,-1 4 0 16,0 0 0-16,-3 4 0 15,3 2 1-15,-2 4 5 16,-2-2-6-16,2 0-5 16,-2 1 5-16,1-2 6 0,1 1-6 15,1-3-1-15,1 1 1 16,-2-1 0-16,1 0 0 16,-2-1 1-16,1 1 0 15,0 3-1-15,-4-1-1 16,3 4 1-16,-2-3 0 15,-1 3 0-15,1-3-1 16,1 1 1-16,-2 0 0 16,2-1 0-16,-1-1 0 15,1-1 0-15,-2 2 0 0,1-2 0 16,-2-1 0 0,1 1 0-16,-1 1 0 0,0 1-1 15,0-1 0 1,0 0-1-16,0 0 1 0,0 0 0 15,0 0-5-15,-3 1 6 16,0 0-1-16,0 0 1 16,0 2 0-16,0 0 0 15,0 1 0-15,0 1 0 16,1 3 0-16,-1 1 0 16,1-1 0-16,-1 0 0 15,1 1 0-15,-1 1 0 16,0 0 0-16,0-1 0 15,-1 0-1-15,2 1 1 16,-2 0 1-16,-2 0 0 0,2-4-1 16,-3 2 1-1,0-1-1-15,1-1 0 0,-3 0 0 16,3 1-1-16,0 3 1 16,0-2-1-16,1 2-1 15,0 0-8-15,2 0 1 16,-1 3-5-16,2-3-24 15,-3 3-25-15,2 0-46 16,-7 0-32-16,3 0-174 16,-3 0-545-16</inkml:trace>
  <inkml:trace contextRef="#ctx0" brushRef="#br0" timeOffset="91481.8755">3086 7144 201 0,'0'0'210'0,"0"0"-84"16,0 0-35-16,0 0 27 15,-16-8-23-15,12 8 28 16,2-2-27-16,2 2-20 16,0-2-9-16,0 2 20 15,0 0-18-15,0 0-44 16,0 0-25-16,6 0-5 16,6 7 5-16,12 3 36 15,3 1 13-15,13 0 20 16,5 1 2-16,8-2-20 15,9 1-6-15,3 1-3 0,5 0-5 16,-1 0-12-16,-5 1 2 16,2 2-3-16,-4 2-2 15,-2-3 0-15,0 3-10 16,-5-1 4-16,-3-1-5 16,-1-1 8-16,-4 0-8 15,-1 1-10-15,-5-2 5 16,-1-2 4-16,-2 0-4 15,0-1 12-15,-2-1 3 16,1-3-7-16,2 0 14 16,3-1-8-16,0-2-4 15,2 2 2-15,1-3-6 16,2 2-6-16,0 2-5 16,-1 0 5-16,-2-1-5 15,-4 0 0-15,-3 1 0 0,-1-3 0 16,-2-2 6-16,-1-1-6 15,-3 0 0-15,3 0 8 16,-2 0-3-16,-1 0 0 16,0-7 1-16,4-3-1 15,-1 3-4-15,5-5 5 16,-2 2-5-16,2-4-1 16,-2 2 0-16,0-1 6 15,2 2-6-15,-5-2 0 16,0 1 7-16,-2 0-2 15,-3-2 4-15,0 1-3 16,-2 1-1-16,-3-1 3 16,-3-1-3-16,-2 2 5 0,2 1 8 15,-3-3-1 1,2 0 4-16,-2 2-21 0,1-4 10 16,2 2 0-16,-4-1 1 15,-1 2-6-15,0-1 2 16,-3 0 5-16,1-1-3 15,-2 0 4-15,-2-2-5 16,1 0 0-16,-1 0 1 16,0-4 5-16,-1 4-8 15,2-2 2-15,-4 1-3 16,4 1 0-16,-1 1-3 16,-1 2-3-16,-1-3 11 0,-1 3-4 15,3 0-1 1,-3 0 11-16,-1 0-8 0,-1 0 4 15,-1-2-4-15,0 2 9 16,-3 0-3-16,0 1-1 16,0-3 3-16,0 2 2 15,-8-2-7-15,-1-1-6 16,-4 0-4-16,1-2 4 16,-3 1-5-16,2 2 8 15,-2-1-3-15,0 0 6 16,3 0 0-16,-4 1-3 15,-2 1 1-15,3-1 4 16,-5 0-1-16,1 0-7 0,-3-1-4 16,-5 0 11-1,-6 2-12-15,-1-2 4 0,-8 0-5 16,-1 1 0-16,-5 0 0 16,2 2 0-16,-5 2 1 15,2 0-1-15,-5 1-1 16,2 0 1-16,-2 1-1 15,2 1 1-15,-2 1 0 16,-2 2-1-16,-1-1 0 16,-3 1 0-16,-16-1 0 15,-15 0-1-15,-15 0-4 16,-4 0-5-16,4 4 9 16,12 1-7-16,11 2 0 15,0 0 8-15,-1 0-6 16,12 0 1-16,16 0-8 0,10 1 8 15,6 2 5-15,-3 0 0 16,-2 2 0-16,-4-3-5 16,9 2 5-16,4-3 1 15,1 2-1-15,3 0-6 16,-1 1 1-16,0-1 3 16,-1 1-6-16,-5 3-3 15,-3 2 0-15,-1 1 0 16,-5 3-7-16,-1-1 17 15,3 2 1-15,1 1-6 16,3-3 6-16,1 2 1 16,2-2 0-16,1 0 1 15,1-1-1-15,3 1-1 0,3 0-4 16,1 3 5 0,3 2 0-16,1 0-6 0,1 2 5 15,6 2 0-15,0 5-5 16,3 1-2-16,4 5 7 15,2 3 1-15,4 3-8 16,3 2 8-16,3 2 0 16,0-1-9-16,0 0 8 15,5 0-8-15,9-2 8 16,3 2-1-16,7-1-5 16,4 1 6-16,8 2-8 15,6-5 9-15,7 0 0 0,3-4 0 16,8-5 0-16,4-4 0 15,0-6 14-15,-1-4-3 16,1-5 4-16,-9-3-6 16,-6-3 3-16,-4-1-6 15,-9-3 8-15,-6 0 0 16,-5 0 1-16,-6 0-3 16,-5-4 3-16,-2-2-5 15,0-1-1-15,-2 2-9 16,1-2 0-16,-3 4-17 15,0 0-43-15,6 0-99 16,-4 2-341-16,-4-1-653 0</inkml:trace>
  <inkml:trace contextRef="#ctx0" brushRef="#br0" timeOffset="96242.5206">952 7453 1487 0,'0'0'250'0,"0"0"-3"16,0 0 17-16,0 0-90 15,0 0-120-15,0 0-53 16,-24 112 13-16,57-6 29 16,3-5 3-16,-6-23-3 15,-10-28-16-15,-6-22-18 16,0-4-9-16,0-4 0 16,-4-6 0-16,-5-14 0 15,-5-4 11-15,0-38 31 16,-15-30-26-16,-20-30-13 15,-6-10-2-15,5 14-1 0,5 26 1 16,15 33 1-16,8 14 5 16,2 3-1-16,0 7-6 15,6 6-1-15,0 9-11 16,12 0-26-16,15 17 21 16,6 9 15-16,4 6 2 15,2 3 0-15,-2 2 1 16,-7-2 0-16,-6-9-1 15,-6-5-11-15,-6-9-8 16,-8-7 1-16,-3-5 18 16,-1-6 18-16,0-18 19 15,-5-8-22-15,-6-5-15 0,2 2 9 16,2 5-3 0,7 10-5-16,0 8-1 0,3 5 0 15,13 7-17-15,5 0 0 16,9 10-1-16,3 8 12 15,-2 1 5-15,2 4-48 16,1 1-79-16,-7-4-187 16,-8-9-416-16</inkml:trace>
  <inkml:trace contextRef="#ctx0" brushRef="#br0" timeOffset="96552.4435">1338 7192 1330 0,'0'0'234'0,"0"0"-183"16,0 0 30-16,17 79 62 0,0-42-36 15,5-2-2-15,0-4-32 16,3-7-48-16,-3-8-12 16,-5-8-1-16,-1-8 7 15,-6 0 28-15,0-14 30 16,-6-13-38-16,-4-7-23 15,0-7-9-15,-4 0-7 16,-13 0-6-16,-6 7-24 16,3 7 7-16,2 13-7 15,2 11-19-15,7 3-25 16,4 17-54-16,5 10-18 16,5 24-38-16,14-7-78 0,2-7-380 0</inkml:trace>
  <inkml:trace contextRef="#ctx0" brushRef="#br0" timeOffset="96971.3933">1777 7067 1035 0,'0'0'577'0,"0"0"-383"15,0 0 36-15,0 0-130 16,0 0-59-16,0 0 2 15,0 0 31-15,-27 98 6 0,27-59-28 16,15 3-21-16,0-6-25 16,1-3-5-16,5-9 0 15,-3-7 0-15,-3-10 1 16,-3-7-2-16,-3-3-11 16,-5-21 11-16,-4-13 1 15,0-10 7-15,-13-20 1 16,-13 2 0-16,-5-2 4 15,-5 1 9-15,6 20 21 16,2 2 10-16,7 15 14 16,8 13-9-16,8 10-22 15,5 6-36-15,0 7-6 16,3 18-17-16,14 8 22 16,7 12 0-16,4 3 0 15,5 2 0-15,1-4-63 0,5-6-56 16,1-10-67-16,21-22-299 15,-11-8 131-15,-7-4-805 0</inkml:trace>
  <inkml:trace contextRef="#ctx0" brushRef="#br0" timeOffset="97568.4249">2069 7015 872 0,'0'0'117'0,"0"0"-68"16,0 0-1-16,0 0-10 16,0 0-9-16,0 0-12 0,0 0 8 15,66 25 21 1,-63-32 13-16,-3-6-15 0,0 1-4 16,0-4 13-16,-9 1 22 15,-3 2 18-15,-2 2 57 16,-1 2 64-16,2 4-16 15,1 5-50-15,0 0-44 16,2 0-43-16,-3 14-33 16,5 3-19-16,2 8 4 15,4 1 5-15,2 6-3 16,0-1-6-16,14-2-8 16,5-2 0-16,5-4-1 0,-1-9 0 15,2-9 0-15,2-5-1 16,-2-8-29-16,-3-20 21 15,-2-12 9-15,-5-9 1 16,-12-6 0-16,-3-16 0 16,-26-16 5-16,-8 5-5 15,-2 7 4-15,2 12-4 16,7 20 10-16,3 3 48 16,-1 2 35-16,8 13-6 15,6 13-7-15,3 5-12 16,5 5-26-16,3 2-22 15,0 4-21-15,0 18-10 16,22 23 10-16,17 26 12 16,15 24 12-16,8 7 4 15,-9-16-6-15,-8-21-8 0,-16-23-14 16,-5-6 0-16,3 6 0 16,2 0 0-16,3 2-11 15,10-7-78-15,-11-11-137 16,-7-18-512-16</inkml:trace>
  <inkml:trace contextRef="#ctx0" brushRef="#br0" timeOffset="110455.2868">3082 8252 423 0,'0'0'150'0,"0"0"-75"15,0 0-45-15,0 0-20 16,12 0 77-16,3 2-8 15,1 7 11-15,2 2-24 16,7 0-5-16,2 0-9 16,3 3 0-16,6 1 11 15,3 1 42-15,7 1-13 16,1 0-41-16,6 1-8 0,-1-1-11 16,-1 0-13-1,1-2 22-15,5 1-5 0,-4-2-14 16,4 1-9-16,-2-1-5 15,2 1-1-15,0 0 2 16,-1-1-1-16,-3-2 0 16,-1 3-7-16,-4-2 6 15,-1-4-1-15,-4 0-5 16,1-5 7-16,0-2 23 16,-1-2 22-16,1 0 19 15,-1-3-30-15,1-7-14 16,-1-1-10-16,3 0 5 15,0-3-3-15,3-1-5 0,-1 1-6 16,0 1-2 0,-3 1 0-16,-2 1-5 0,-7 2-1 15,-4 2 0-15,-3 1-1 16,-4 3 1-16,-4 0 0 16,3 0 0-16,1-2 0 15,2-1 18-15,4 1 3 16,1-2-11-16,4-3-4 15,0-1 20-15,5-2-11 16,-1-2 0-16,0-1 2 16,-1-2-5-16,-7 4-5 15,-2-2-7-15,-5 2 14 16,-7 0-14-16,-5 0 16 16,-1-3 11-16,-3-5 7 15,-3-4-14-15,-2-5 1 0,-2-8 8 16,-2-2-12-16,0-4-12 15,0 0 10-15,-7 2 0 16,-1 2 1-16,-1 2-10 16,0 3 12-16,-3 2 2 15,0 0-3-15,1 2-11 16,-3 0 1-16,-1 2 5 16,2 2-1-16,-5 0 5 15,1-1-7-15,-2 1-4 16,-2 0 0-16,-4 1 0 15,1 2-5-15,-6 0 5 16,0 1-5-16,-3 3 6 0,-4 2-6 16,-3 0 6-1,-5 4-6-15,1 1 5 0,-6 2-6 16,1 2 0-16,-1 3 0 16,-2 2 0-16,0 1 0 15,-1 1 0-15,-4 0 0 16,0 3 0-16,2 0 0 15,-2 0-1-15,1 0 0 16,-1 0-5-16,1 6 4 16,1 3-7-16,-3 3 3 15,0 0 5-15,-3 4-15 16,-2 2 10-16,2 1 3 16,0 1-7-16,0 1 4 0,3 2 0 15,-2-1 5 1,4-1-6-16,3 0 5 0,0-1 1 15,0 1-5-15,1-1 5 16,1-1-5-16,5-1 6 16,5-4-1-16,6 3 0 15,4-3-1-15,4 0-3 16,2 2 4-16,2-2-4 16,-1 3 2-16,1 3 3 15,-3 1-1-15,2 2-1 16,-1 4-4-16,-2 1 6 15,2 3-2-15,-2 3 1 0,6 2-5 16,3 3-1-16,3 2 6 16,9 3 0-16,6 3-11 15,0 3 10-15,15 3-4 16,15 1 5-16,9 0-8 16,9-5 2-16,8-7 5 15,20-1 1-15,15-7-4 16,-6-8 5-16,-12-9 0 15,-13-7 1-15,-18-8 0 16,1 2 0-16,-1-1 0 16,-9-3-1-16,-8 0 1 15,-6 0 5-15,-7 0-5 16,-4 0-1-16,-5 0 2 16,4 0 2-16,-4 0-4 15,2 0-43-15,1-3-46 0,8-2-86 16,-3-1-332-16,-6-2-749 15</inkml:trace>
  <inkml:trace contextRef="#ctx0" brushRef="#br0" timeOffset="116852.9509">14625 8204 347 0,'0'0'59'15,"0"0"12"-15,0 0 15 16,0 0-18-16,0 0 55 16,0 0-32-16,0-13 6 15,0 12-34-15,0-1 15 16,0 1 5-16,0 1-5 15,0 0-36-15,0 0-23 16,0 0-13-16,2 0-5 0,8 4 7 16,1 4 58-1,2 6 14-15,4-1-7 0,6 1-15 16,1 0-11-16,2 1-14 16,1-1 2-16,2 0-1 15,1-1-12-15,-2-1-8 16,1 1 13-16,-1-1-3 15,-3-1-5-15,-1 2-1 16,-1-3-5-16,-1 1 6 16,1 0 3-16,3-2-1 15,2 3 4-15,5-3 33 16,0 3-24-16,3-4-12 16,1 0-10-16,-1-4 2 15,3-1 3-15,-2-1-7 16,4-2 6-16,0 0 5 0,1 0-9 15,0-3-2-15,4-2-9 16,-4 2 5-16,-1 2-5 16,-2 0-1-16,-5 1 0 15,1-1 1-15,-5 1-1 16,0-3 1-16,-2 3 0 16,-1-5 15-16,1 1-2 15,0-1 0-15,1-2-2 16,-1 2-6-16,0 0-5 15,-1 0-1-15,-4-1 2 16,4 2-2-16,-4 0 6 16,0-1-6-16,-2 2 1 0,3-2 1 15,-2 1 6-15,-1-1-8 16,3-1 1-16,-2-1 5 16,2 0 3-16,0-2-7 15,-2 1-1-15,1-1 9 16,-2 1-9-16,0-1 8 15,-2 1-9-15,0 1 1 16,-2-2 0-16,-2 1 0 16,1 1 10-16,0-3-11 15,-1 1 1-15,1-2 1 16,0 0-1-16,-2-3 1 16,-2-2 14-16,2-1-7 15,-4-3-2-15,-1 0 4 16,0 1-2-16,-3-1 1 15,0-2 0-15,-3 5-2 0,0-3-7 16,0 2 13 0,-1-2-13-16,-2 1 10 0,4 0-3 15,-4-2 4-15,1-2-12 16,-1-2 5-16,0 0-4 16,0 0-1-16,0-3 0 15,0 0 2-15,0-2 4 16,-5 0-5-16,0 1 5 15,-1-1-4-15,-3 1 5 16,3 0-6-16,-4 0 0 16,1 3 8-16,0 1-1 15,-3 0 7-15,0 0 2 16,-1 3-2-16,-1-1 5 0,-2 1-1 16,1 0 0-16,-5-1-7 15,2 0 2-15,-2 2 1 16,-3 1-6-16,0 0-8 15,1 0 5-15,-3 4 1 16,0-1-1-16,-2 3-4 16,-1 2 4-16,-2 2-5 15,-3 0 0-15,-3 3 1 16,-1 1-2-16,-4 1 1 16,-2 2-1-16,0 2 0 15,-5 1 1-15,2 0 0 16,-3 0-1-16,-2 3 1 15,2 4-1-15,-5 0 0 0,0 0 0 16,1 1 1 0,6 0 0-16,-2 1-1 0,3 0 0 15,-3 0 1-15,-1 0-1 16,3 2 1-16,-4-1-1 16,-1 1 0-16,2 2 2 15,-1-1-2-15,6-1-1 16,0 0 1-16,5 1-1 15,7-3 1-15,1 3 0 16,6-3-1-16,0 2 1 16,1 1 0-16,1 1 0 15,-1 1-6-15,-1 3 6 16,-2-2 1-16,0 2 0 16,-2 1 0-16,3-2-1 0,0 1 1 15,2 0-1-15,1 0 0 16,-2 0 0-16,1 2 1 15,0-3-1-15,6 2 0 16,2-1 0-16,2 1-2 16,5 0-5-16,1 3-4 15,7 0 3-15,2 4 0 16,0-2 2-16,0 2 1 16,2 2 4-16,8-1 1 15,2 2-7-15,2-1 6 16,-1 0 1-16,2-3-1 15,0 1 1-15,1 0-2 16,-1 0 1-16,3 0-1 0,0 0 2 16,-2 1-1-16,5 0 1 15,3 1 0-15,-1-1 8 16,0-2 2-16,3-2-1 16,-4-1 0-16,2 0-8 15,-2-5 1-15,2 1-1 16,0-3 5-16,0-2 1 15,-2-1-1-15,2-3-4 16,0-2 11-16,-1-3 1 16,-3 1-2-16,-2-4-3 15,-6 1-2-15,-2-1 1 16,-5 0 0-16,-4 0-8 16,-1 0 1-16,0 0 7 0,0 0-7 15,0 0 7-15,0 0-7 16,0 0-1-16,0 0 0 15,0 2-69-15,0-2-115 16,0 1-381-16</inkml:trace>
  <inkml:trace contextRef="#ctx0" brushRef="#br0" timeOffset="132502.2794">22520 9126 730 0,'0'0'150'16,"0"0"9"-16,0 0 64 15,0 0-10-15,-12-57-7 16,2 44-34-16,-4-1-17 15,-2 3-11-15,1 2-24 16,-3 6-30-16,-4 3-29 16,-3 0-26-16,-5 9-14 0,0 16-6 15,-3 4 19-15,2 12 9 16,4 2-1-16,7 2-3 16,10 2-17-16,5-5-11 15,5-3 5-15,3-6-7 16,15-6-2-16,3-10 13 15,6-8-4-15,5-9-8 16,2-2-2-16,3-22 4 16,-1-10 0-16,-5-7 2 15,-7-8-12-15,-11-3 9 16,-10-2-8-16,-3 3-1 16,-13 5 0-16,-17 6-20 15,-3 10-10-15,-5 6 2 16,-1 12 2-16,6 7 7 15,5 5-2-15,15 0-31 0,8 9-46 16,5 5-52-16,28 9-95 16,5-5-75-16,5-4-261 0</inkml:trace>
  <inkml:trace contextRef="#ctx0" brushRef="#br0" timeOffset="132713.9021">22585 8861 1982 0,'0'0'230'16,"0"0"-122"-16,0 0-3 0,0 0-61 15,0 0-23-15,0 0 13 16,0 0 11-16,4 112-21 16,-1-70-17-16,0 2-1 15,-2-2-6-15,-1 2-66 16,0 14-99-16,0-12-333 15,-1-9-555-15</inkml:trace>
  <inkml:trace contextRef="#ctx0" brushRef="#br0" timeOffset="132922.0521">22671 9194 1765 0,'0'0'292'16,"0"0"-225"-16,0 0 2 0,0 0 49 15,0 85-7 1,0-42-53-16,0 4-21 0,0 2-23 16,0-3-7-16,0-4-6 15,0-2-1-15,-8-8-16 16,-1-5-88-16,2-14-173 16,0-9-323-16,4-4-380 0</inkml:trace>
  <inkml:trace contextRef="#ctx0" brushRef="#br0" timeOffset="133163.3293">22631 9119 1515 0,'0'0'198'0,"0"0"-14"16,0 0 8-16,0 0-97 16,0 0-28-16,0 0-12 15,88-32-9-15,-65 35-15 16,-3 9-10-16,-4 5-2 15,-8 4 9-15,-7-1-5 16,-1 6-14-16,-9-1-8 16,-15 2-1-16,-5-2 0 15,-3-5-42-15,-2-4-75 16,4-15-146-16,8-1-124 16,8-3-855-16</inkml:trace>
  <inkml:trace contextRef="#ctx0" brushRef="#br0" timeOffset="133342.1374">22835 9138 1713 0,'0'0'231'0,"0"0"-72"16,0 0-86-16,0 0-20 15,0 0-37-15,88-25-16 16,-60 22-23-16,-2 3-159 15,-7 0-156-15,-10 0-365 0</inkml:trace>
  <inkml:trace contextRef="#ctx0" brushRef="#br0" timeOffset="133503.8">22817 9302 1222 0,'0'0'280'0,"0"0"-175"16,0 0 11-16,0 0 41 15,0 0 42-15,0 0-118 16,113-9-81-16,-41-21-90 16,-8 2-203-16,-9-1-660 0</inkml:trace>
  <inkml:trace contextRef="#ctx0" brushRef="#br0" timeOffset="133718.9626">23439 8835 2102 0,'0'0'267'15,"0"0"-68"-15,0 0-109 16,0 0-37-16,0 0-21 16,0 0 27-16,0 0-20 15,6 101-22-15,-2-68-4 16,2 1-13-16,-2 16-79 15,-1-9-167-15,-3-6-637 0</inkml:trace>
  <inkml:trace contextRef="#ctx0" brushRef="#br0" timeOffset="134319.7641">23326 9789 348 0,'0'0'1062'15,"0"0"-888"-15,0 0 134 0,0 0-55 16,0 0-57-16,0 0-62 16,0 0-15-16,-59-7-3 15,43 7-22-15,-2 9-24 16,-4 8-10-16,1 10-6 16,-2 2 0-16,3 10-10 15,0 3 0-15,7 2-16 16,5 1-10-16,7 0 6 15,1-4-9-15,3-2-4 16,10-8-2-16,7-6 7 16,-1-5 2-16,5-6-4 15,0-7-1-15,3-5 2 16,-1-2-6-16,1-4-8 16,1-13 9-16,-3-5-10 0,-1-5 0 15,-4-2 0-15,-5-1 0 16,-5-1-3-16,-3 2 3 15,-6 3-1-15,-1 2 0 16,0 2 0-16,-4 2 0 16,-9 3 0-16,2 2 0 15,-1 4-8-15,-5 1 8 16,0 3-5-16,-3 1-12 16,-4 2-18-16,1 3-48 15,-3 1-60-15,8-1-131 16,6-4-758-16</inkml:trace>
  <inkml:trace contextRef="#ctx0" brushRef="#br0" timeOffset="136000.968">23633 8483 727 0,'0'0'196'0,"0"0"-15"16,0 0 39-16,0 0-34 15,0 0-51-15,0 0 2 16,-67-61 4-16,51 51-26 15,-1 4-24-15,-2 0-6 16,-3 3-10-16,0 3-17 16,-6 0-5-16,0 0-3 15,-2 8-14-15,0 2-3 0,0 3 4 16,3 3-6-16,0 2-11 16,1 3-3-16,0 3-3 15,0 3 4-15,3 1 6 16,-2 2 8-16,1 1-12 15,2 0 5-15,0 0-4 16,2 0-2-16,2 2-7 16,0 0-3-16,3 0-1 15,3-1 2-15,1-1-9 16,3 1 13-16,4-2-8 16,4 3-5-16,0 0 0 15,2 1-1-15,11 2 1 16,2 1 6-16,5-2 17 0,0-1-8 15,3-1-7-15,3-4-1 16,-1 0-1-16,-1-5 2 16,1-2 2-16,-2-2-4 15,0-3 5-15,-2-4-1 16,-1-2-4-16,-3-3 1 16,1-2 2-16,-3-1-4 15,3-1 6-15,0-2 3 16,3-1-9-16,0-1 4 15,1 0 2-15,4 0 3 16,-1 0-13-16,0-3 7 0,1-6 1 16,0 0 5-1,-2-3-4-15,2-1-1 0,-1-3-2 16,-1-1-7-16,-2 0 5 16,-1-3-5-16,2-1-1 15,-3-4 1-15,-2 1 0 16,2-3 5-16,-5-1-5 15,0-3 7-15,-5-1-8 16,-2 0 0-16,-3-2 0 16,0 1 2-16,-4-1-1 15,-1-2 0-15,0 3-1 16,0 0 1-16,0 1 0 16,0 1 0-16,-4 1 0 15,-3 0-1-15,1 4 1 16,-2-2 0-16,2 3-1 0,-2 2 0 15,0 1 1 1,2 1 0-16,0 3 0 0,-2 1 0 16,0 1 0-16,0 2 0 15,-1 1-1-15,1 3 0 16,-2-1 1-16,1 5 9 16,1-2-2-16,-2 3-3 15,3-1-4-15,1 3-1 16,-1-1 0-16,3 3 1 15,-1-1 0-15,0 1 0 16,-1 1-1-16,1 0 1 16,-1 0 0-16,-1 0-1 15,0 0 0-15,1 0 0 16,-3 0 0-16,1 0 0 16,-1 0 0-16,0 0 0 0,0 0 0 15,1 0-9-15,0 0-3 16,0 0-15-16,0 1-14 15,0 2-14-15,1 2-33 16,1 4-30-16,1 6-69 16,2-1-92-16,3-2-443 0</inkml:trace>
  <inkml:trace contextRef="#ctx0" brushRef="#br0" timeOffset="147989.489">23467 9718 704 0,'0'0'115'16,"0"0"-6"-16,0 0 13 15,0 0-33-15,0 0-1 16,0 0 8-16,-8-14-33 16,6 9-10-16,-1 2 16 15,0-2 19-15,-2-1-37 16,1 3-5-16,-3-3-2 16,1 0-10-16,-3 1 14 15,-1 0-12-15,0 1-8 16,-2-1 23-16,-2 3-20 15,-3 1-4-15,-2 1 1 0,-3 0-7 16,-1 0-9-16,-1 0-2 16,0 0 14-16,0 0-5 15,0 0 0-15,-2 3-7 16,0 0 1-16,-1 3 6 16,-1-1 6-16,1 3-5 15,-1-1 6-15,0 2-10 16,-1 1-1-16,4 0 0 15,-1 4-14-15,3 1 10 16,-1 4-10-16,0 3 7 16,0 3-7-16,1 3 11 15,1 1-3-15,4 4 0 16,3 1 1-16,3 0 1 0,2 1 0 16,4 1 3-1,3-2 2-15,3 0-3 0,0 2 4 16,2 1-4-16,11-1 6 15,0 3-5-15,5-1-2 16,2-1 2-16,2-3 0 16,3-1-2-16,2-2 3 15,0-1 7-15,6-6-7 16,-3 0 0-16,-2-5-6 16,-1-2-3-16,0-2-5 15,-2-3 9-15,0-2-9 16,-1-3 7-16,2-2 2 15,-2-3-1-15,1-2 0 16,2 0 3-16,1 0-4 0,0-5-8 16,1-5 1-16,1-1 11 15,-2-2-5-15,-1 0-6 16,-2 0 5-16,-4-1 4 16,0-1-4-16,-2-2 2 15,-2 1 1-15,0-4 4 16,0-1 5-16,1-1-5 15,-3-1-12-15,1 1 1 16,-4-2 4-16,1 4 4 16,-3-1-2-16,-1 2-1 15,-3-1-5-15,0-1 13 16,-1 0-2-16,0 0-12 16,-1-2 6-16,1-2 0 15,-2 0-6-15,1-1-1 16,-1-3 4-16,-2 3-4 0,1-4-1 15,-2 4 1-15,0 1 0 16,0 2 0-16,0 1 0 16,0 2 1-16,0-1 0 15,0 4 0-15,-3-2-1 16,-2 2 0-16,2 2 1 16,-2 1-1-16,-1 1 1 15,3 1 0-15,-2-2-1 16,-1 3 1-16,-1 2 0 15,1-2 0-15,0 5 0 16,-1-3 11-16,-1 2 6 0,-1-1-12 16,0 2 0-1,0-2-5-15,-3 3 0 0,3-1 0 16,0 0 5-16,1 3-5 16,0-1-1-16,2 3 0 15,1-1-6-15,1 2-3 16,-3 0-16-16,1 0-23 15,-2 0-43-15,-1 0-40 16,-1 3-32-16,1 4-208 16,3-4-518-16</inkml:trace>
  <inkml:trace contextRef="#ctx0" brushRef="#br0" timeOffset="154626.0944">5195 10918 1107 0,'0'0'239'0,"0"0"-104"16,0 0 9-16,0 0-58 15,0 0-54-15,0 0-14 16,38-24-11-16,-19 15-6 15,5-1 0-15,1 2 6 16,1-1-7-16,-3 2-47 0,9 0-101 16,-11 2-169-1,-3 2-286-15</inkml:trace>
  <inkml:trace contextRef="#ctx0" brushRef="#br0" timeOffset="154885.6483">5301 11070 689 0,'0'0'598'0,"0"0"-501"15,0 0-27 1,0 0 23-16,0 0-48 0,0 0 0 15,0 0-16-15,50-13-14 16,-21 3-14-16,6-4-1 16,17-4-78-16,-9 2-120 15,-7 1-653-15</inkml:trace>
  <inkml:trace contextRef="#ctx0" brushRef="#br0" timeOffset="164538.663">22709 10910 1154 0,'0'0'367'0,"0"0"-149"0,0 0 24 16,0 0-23-1,0 0-108-15,-1-17-60 0,-2 33-22 16,2 10 11-16,1 6 4 15,-2 6-2-15,2-1-2 16,0-1-16-16,0-4-12 16,0 0-11-16,0-3 5 15,0-3-6-15,0-2-54 16,0 3-75-16,3-6-161 16,1-4-303-16</inkml:trace>
  <inkml:trace contextRef="#ctx0" brushRef="#br0" timeOffset="165025.3797">22739 11414 1194 0,'0'0'277'0,"0"0"-144"16,0 0 23-16,0 0-28 15,0 0-36-15,0 0-28 0,0 0-17 16,105-43 0-16,-77 43-7 15,0 0 1-15,-1 0-8 16,-3 0-17-16,-7 8-4 16,-4 5 10-16,-7 2 35 15,-6 3 21-15,0 5-27 16,-2 2-13-16,-13 3-1 16,-1 1 5-16,-2-2-8 15,5-4-10-15,0-2-7 16,5-7-10-16,5-4 0 15,3-5-6-15,0 0-1 16,0-5 0-16,15 4-13 0,10-4-8 16,8 0-9-1,5 1-70-15,17 6-106 0,-11 0-398 16,-12 0-515-16</inkml:trace>
  <inkml:trace contextRef="#ctx0" brushRef="#br0" timeOffset="165502.7338">22875 11830 1672 0,'0'0'269'0,"0"0"-163"15,0 0 23-15,0 0-82 16,0 0-30-16,0 0-10 0,0 0 4 15,88-18-11 1,-70 18 0-16,-5 0 0 0,-3 0-1 16,-6 6 0-16,-4 4 1 15,0 0 0-15,0 1 6 16,-8 1 0-16,-2 2 0 16,1-5-6-16,0 0 0 15,5-4 1-15,1-2-1 16,3-1 1-16,0-2-1 15,0 1 1-15,5 1 38 16,7 3 24-16,2 0-23 16,4 1-10-16,0 2-14 15,1-2-4-15,-1 2-1 0,-2 1 5 16,-5-2-16 0,-4 2 6-16,-7-2 20 0,0 3 39 15,-4 1-10 1,-14 3-31-16,-3 0-9 0,-6 0-4 15,1-2-11-15,1 2-40 16,3-1-69-16,-2 7-66 16,7-1-298-16,6-2-330 0</inkml:trace>
  <inkml:trace contextRef="#ctx0" brushRef="#br0" timeOffset="165988.8899">22985 12316 1637 0,'0'0'329'15,"0"0"-253"-15,0 0 0 16,0 0 48-16,0 0-26 15,0 0-30-15,0 0-25 16,11 79-21-16,-5-63-2 16,2-2-3-16,0-3-6 0,3-3-10 15,-2-1 1 1,3-3 2-16,0-4-4 0,1 0-9 16,1-4 9-16,-3-8-6 15,3-5-3-15,-2 0-4 16,-2 0 11-16,-2 1 1 15,-2 5 1-15,-2 3 0 16,-1 3 6-16,-3 4 26 16,0 1 10-16,0 0 3 15,0 9 11-15,0 15 31 16,0 5-19-16,0 9-14 16,0 4-12-16,0-1-12 15,-1 0-6-15,-4-3-8 16,2-5-14-16,2-4-1 15,1-7-1-15,0-6-32 16,0-16-116-16,0 0-210 0,0-8-1359 16</inkml:trace>
  <inkml:trace contextRef="#ctx0" brushRef="#br0" timeOffset="167802.3134">23258 10914 842 0,'0'0'104'16,"0"0"-49"-16,0 0 38 16,0 0-45-16,0 0-28 15,0 0-13-15,83-17 0 16,-72 39 44-16,-6 7 74 16,-5 8 15-16,0 6-45 15,-3 2-18-15,-10 1-8 0,1 0 4 16,1 0-27-16,2-4 3 15,5-2-23-15,4-5-8 16,0-2-17-16,4-8 0 16,11-3 5-16,0-5 22 15,3-7-16-15,1-6 7 16,-3-4 4-16,2 0-6 16,-4-14-11-16,-1-6-5 15,-4-5 5-15,-3 1-5 16,-3 3 7-16,-1 4 36 15,0 4 31-15,-2 9 25 16,0 3-43-16,0 1-32 16,0 8-25-16,4 19 0 0,9 24 26 15,5 31 40-15,8 29-2 16,0 12-6 0,0-4-1-16,-5-17-24 0,-3-14-2 15,-4-6-7-15,-6-15-6 16,1-13-3-16,-6-13 1 15,-1-3-3-15,0 4-2 16,-2 3-10-16,0 4 9 16,0-6 1-16,-4-1 2 15,-4-9-1-15,1-4-1 16,0-5-4-16,3-9 1 16,0-7-7-16,1-2-1 15,2-3 12-15,1-3-11 16,0 2 0-16,-2-2 7 0,2 0-2 15,0 0 0 1,-1 0 6-16,-2 0 0 0,-5 0 3 16,-7 0-2-16,-6 0-11 15,-7 0-1-15,-4 0-1 16,0-5-9-16,0 1-57 16,4-4-86-16,9-1-125 15,8-1-484-15</inkml:trace>
  <inkml:trace contextRef="#ctx0" brushRef="#br0" timeOffset="177925.0482">20332 15579 1365 0,'0'0'187'15,"0"0"-121"-15,0 0 51 0,0 0 93 16,-91-39-59-16,67 39-46 16,-3 0-20-16,-3 19-37 15,-4 13 2-15,2 7 2 16,-1 10-13-16,4 3-13 15,6 0-5-15,7 1-12 16,10-3-8-16,6-5-1 16,11-3 0-16,19-6-6 15,14-8-34-15,25-12-46 16,25-16-12-16,25-27-100 16,5-21-121-16,-31 1-202 15,-28 7-66-15</inkml:trace>
  <inkml:trace contextRef="#ctx0" brushRef="#br0" timeOffset="178516.2068">20867 15526 1252 0,'0'0'274'0,"0"0"-45"15,0 0 103-15,0 0-144 16,-91-8-107-16,54 38-22 16,-7 13 2-16,-4 11-15 15,0 8 11-15,8 0-10 16,7-1-11-16,11-7-18 15,14-5-12-15,8-12-4 0,3-7-2 16,18-11-1 0,12-13-26-16,4-6 10 0,3-16 16 15,1-17-5-15,-1-9-3 16,-9-5-20-16,-7-2 3 16,-9 5 7-16,-6 6 12 15,-3 11 7-15,-5 6 0 16,-1 11 0-16,0 3 24 15,0 7 3-15,0 0-9 16,0 0-1-16,0 11-16 16,0 8 0-16,5 1 0 15,8 5-1-15,4-3 0 16,8-3 0-16,2-3 0 16,7-6 0-16,2-10-5 15,1 0-3-15,-1-8-2 0,-6-13-2 16,-6-11-1-16,-9-6-1 15,-8-8 13-15,-7-2 0 16,-2-6 0-16,-16-2 1 16,0 7 24-16,-1 9 28 15,5 10 8-15,6 13 28 16,5 9-9-16,2 8-45 16,1 0-34-16,0 6-7 15,10 17-9-15,11 10 15 16,4 6 1-16,5 4 1 15,-3 0 0-15,3-4-1 16,-6-2-8-16,-2-5-52 0,-7-5-70 16,-3-6-37-1,-12-12-126-15,0-3-258 0,-12-6-617 16</inkml:trace>
  <inkml:trace contextRef="#ctx0" brushRef="#br0" timeOffset="178685.3368">20948 15553 1877 0,'0'0'148'15,"0"0"-148"-15,95-56-22 16,-11 22 21-16,26-3-2 16,7 2 2-16,-7 6-44 15,-35 12-319-15,-29 6-428 0</inkml:trace>
  <inkml:trace contextRef="#ctx0" brushRef="#br0" timeOffset="180133.9234">22390 15327 183 0,'0'0'1452'0,"0"0"-1234"0,0 0 60 15,-84-39-71-15,54 33-81 16,-2 3-25-16,0 3-26 15,-1 0-5-15,1 9-7 16,6 8-25-16,3 3-12 16,8 0-19-16,8 4-6 15,7-2 0-15,0 2 5 16,7-2-6-16,14-1 0 16,3-6-25-16,4-7-29 15,2-8 6-15,1 0-1 16,-1-20 1-16,-4-16 2 0,-6-23 14 15,-12-27 9-15,-8-32 16 16,-13-16 6-16,-11 7 1 16,0 28 20-16,9 41 31 15,5 29 31-15,2 13 22 16,2 6-28-16,0 3-18 16,3 7-25-16,0 0-31 15,3 26-2-15,0 26-11 16,18 25 11-16,15 25 0 15,6 6 0-15,-1-20 0 16,-2-24-1-16,-9-25-35 16,-2-11-47-16,5-3-69 15,3-8 12-15,1-10-44 16,-4-7-94-16,-6-27 43 0,-6-11 48 16,-7-8 78-16,-4-4 109 15,-6 0 30-15,-1 7 103 16,0 7 74-16,0 9 7 15,0 11-20-15,-1 9-40 16,-2 7-50-16,1 0-58 16,0 8-34-16,0 12-11 15,2 6-1-15,0 7 0 16,0 0 1-16,0-2-1 16,9 0 0-16,1-8 1 15,2-4-2-15,0-9 1 16,0-7 0-16,-1-3 0 15,3-3 7-15,1-14 1 0,-1-5-2 16,-2-5 0-16,-2-1-5 16,-5 0 5-16,-5 4-5 15,0 5-1-15,0 3 21 16,-5 3 23-16,-4 6 0 16,2 2-27-16,2 2-12 15,4 3-5-15,1 0-41 16,0 3-40-16,7 8 29 15,13 2-2-15,6-3 7 16,7 0-24-16,5-9 2 16,2-1 9-16,3-3-16 15,-2-17 19-15,0-5 26 16,-5-6 19-16,-6-5 12 16,-7 2 13-16,-1-1 44 15,-9 5 23-15,-7 7 6 0,-6 5-2 16,0 5-12-16,0 7 13 15,-5 5-11-15,-9 1-47 16,-8 3-22-16,0 14-5 16,-2 4-2-16,4 2-8 15,6 2 9-15,6-3-5 16,8-1-3-16,0-4 9 16,2-6-13-16,13-5-26 15,4-6-12-15,3 0 27 16,3-16 12-16,-1-6 1 0,-5-4-1 15,-6-2 11-15,-4 5 1 16,-3 3 0 0,-4 6 35-16,-2 4 41 0,0 8 8 15,0 2-23-15,0 0-36 16,1 19-17-16,4 11-7 16,4 13 17-16,2 9-10 15,3 5-2-15,0-2 19 16,-1-1-1-16,-3-2-14 15,-4-5-2-15,-6-2-1 16,0-5-1-16,-6-1 0 16,-12-8-5-16,-4-4-1 15,-3-5 0-15,-1-13 0 16,2-7-2-16,3-2-5 16,4-19 1-16,6-9-5 0,7-2 3 15,4-4 8-15,0 6 0 16,13 3 0-16,8 6-1 15,1 4 1-15,1 4-1 16,1 5-7-16,-7 6-44 16,-6 0-96-16,-5 9-136 15,-6 2-779-15</inkml:trace>
  <inkml:trace contextRef="#ctx0" brushRef="#br0" timeOffset="181168.4518">21835 15649 1418 0,'0'0'306'16,"0"0"8"-16,0 0-78 16,0 0-128-16,0 0-75 15,0 0-20-15,0 0 14 16,1 106-15-16,21-24-12 16,-4-13-68-16,-3-9-445 0</inkml:trace>
  <inkml:trace contextRef="#ctx0" brushRef="#br0" timeOffset="183580.2826">19984 16421 1066 0,'0'0'172'0,"0"0"-163"0,0 0 4 16,0 0-12-16,0 0 31 15,107 0 48-15,-64 0-8 16,5 0-8-16,9 0-1 16,23 0 11-16,20 0-10 15,21 0-4-15,10 5-12 16,-9 5 20-16,-9-4-20 15,-9-3 22-15,4-3-8 16,4 0-21-16,1 0 13 16,-2-9-6-16,5-8-3 15,2-2-8-15,0-4-13 16,1-1 13-16,-4 0-10 0,-8 2 4 16,-4 1-15-16,-3-1-1 15,-6 1-6 1,-18 3 1-16,-13 2-1 0,-14 3 3 15,-3-1-4-15,7-3 5 16,8-3-3-16,9-6 4 16,-3-2 2-16,-3-4 0 15,-3-1-1-15,-4-1-4 16,-2-2-1-16,-7 0-8 16,-2 2 5-16,-6-2-6 15,-1 2 5-15,-4-4 0 16,-6 4-5-16,-2-3 0 15,-2 0 9-15,-1-1-9 16,-1-1 0-16,-1-2 0 16,2-2 7-16,-2 2-8 0,1 3 0 15,1 2 0-15,-1 3 0 16,0 1 0-16,-1 2 1 16,1-1 6-16,-1-4 4 15,1 1-4-15,1-7-1 16,-2-5-6-16,-2-4 2 15,0-8 4-15,-2-4-5 16,-4 2 0-16,-2 0 6 16,-3 4 0-16,-7 7-1 15,-2 0-5-15,0 2 9 16,-7 2 13-16,-9 2-14 16,-2-1 4-16,-2-1-2 15,-7 1-5-15,-2 1 1 0,-5 2-1 16,-4 2 1-16,-4 3-1 15,-4 4 0-15,-4 3 0 16,-3 3-5-16,-4 2-1 16,-4 3 0-16,-2 2-1 15,-6 0 2-15,-11-2-1 16,7 5 1-16,-3 1 0 16,0 2 0-16,11 5-1 15,-6-1 1-15,2 4-1 16,4 2-1-16,0 3 0 15,3 0-1-15,-1 0 2 16,-1 3-7-16,-4 5-4 16,4 4-1-16,-4 3 11 0,3 2-6 15,-1 1-3-15,-2 4-1 16,0 0 2-16,0 2-1 16,-4 3-2-16,-2 0 0 15,0 2 3-15,0 2 0 16,2 1 0-16,5-3 3 15,4 2 5-15,5-1-9 16,3 0 10-16,4-2-11 16,3 2 5-16,-1 0-4 15,2 3-2-15,-1 1 2 16,-3 1 4-16,-2 3-8 16,-1 3 14-16,-6 1-7 15,-1 0 6-15,-3 0 1 16,0 1-1-16,1-2-1 0,5-1 1 15,6-5 0-15,4-2-5 16,8-4 6-16,4-1 0 16,4-2 0-16,4 0-2 15,0-1-4-15,0 3-3 16,-1-2-2-16,1 1 0 16,-2 2 2-16,-3-1 0 15,-1 0 9-15,-2-1-9 16,-1-2 8-16,1-1-1 15,-1-3 1-15,2-1 1 16,0-1-1-16,-2-4 0 16,2 0 1-16,2-3-1 15,2-2 1-15,1 0-1 0,3-3 1 16,5 0 0 0,-1 1 0-16,6-2 0 0,3 0 1 15,1 0-1-15,4 3-1 16,-1 2 1-16,2 1-1 15,1 5 0-15,-3 4 0 16,3 1-2-16,-2 2 3 16,2 3-1-16,2 1 0 15,2 3 0-15,3 0 0 16,0 3-5-16,0 5 5 16,5 0 0-16,11 3 0 15,2 2 0-15,3 0 0 0,1 0 0 16,1-1 1-1,2-2 1-15,-1-6-1 0,1-2 0 16,2-6 1-16,0 2 5 16,1-3 0-16,5-2 9 15,0-2-5-15,4-1 7 16,1-2-4-16,0-4 2 16,4 0-5-16,-2-5-1 15,-2 0 5-15,-4-3 2 16,-3 0-7-16,-2-2-8 15,-5 0 0-15,1-2 0 16,-3 1 0-16,-2-1 5 16,2-3 0-16,-1 0 6 15,0 0 0-15,0 0-1 16,-2 0-10-16,-2 0 0 0,-1 0 1 16,-6 0-1-16,0 0-1 15,-4 0 0-15,2 0-83 16,-2 0-109-16,-3 0-459 0</inkml:trace>
  <inkml:trace contextRef="#ctx0" brushRef="#br0" timeOffset="189347.0655">18688 17261 447 0,'0'0'1043'0,"0"0"-800"15,0 0 13-15,-88-12-71 16,53 17-84-16,-4 15-30 15,-1 10-11-15,2 7-11 16,7 5-19-16,6 2-3 16,11 1-3-16,8 2-12 15,6-4-2-15,0 2-3 16,23 2-7-16,8-5 0 16,12-2-1-16,8-7-18 15,6-7-42-15,8-14-67 16,2-12-61-16,0-8 11 0,17-34-81 15,-20 3-75-15,-16-2-242 0</inkml:trace>
  <inkml:trace contextRef="#ctx0" brushRef="#br0" timeOffset="189932.2919">19037 17519 818 0,'0'0'342'0,"0"0"8"16,0 0-16-16,0 0-43 16,0 0-81-16,-30-72-54 15,20 72-24-15,0 0-66 16,-7 7-48-16,-2 12-11 15,-4 8-6-15,1 4 8 16,4 2-1-16,4 1-7 0,10-4-2 16,4-3-6-1,0-5-8-15,6-5 2 0,11-7-26 16,-2-10-11-16,4 0 11 16,2-17 21-16,-5-5 2 15,1-9 10-15,-5 1 4 16,-3 4-5-16,-2 2 7 15,-3 9 0-15,-2 0 1 16,-2 10 33-16,0 1 13 16,0 4-12-16,0 0-14 15,0 0-13-15,0 9-7 16,0 6-1-16,4 2 1 16,4 0 7-16,5 2-8 0,4-5-1 15,1-3 1 1,5-4 6-16,2-5-4 0,3-2 12 15,2-10-4-15,0-11-9 16,-2-6-1-16,-4-12-7 16,-5-1 0-16,-10-7 5 15,-6-4 1-15,-3 0 0 16,0 2 1-16,-2 9 1 16,-4 7 21-16,2 13 36 15,-3 6 7-15,7 9-12 16,-2 5-32-16,2 2-21 15,0 16-22-15,2 14 14 16,14 6 8-16,-2 4 6 16,5 4-6-16,0-3 0 15,-4-3 1-15,1-4-2 0,-4-3-38 16,-2-8-74-16,0-8-29 16,-10-10-69-16,0-6-171 15,0-1-166-15</inkml:trace>
  <inkml:trace contextRef="#ctx0" brushRef="#br0" timeOffset="190112.1551">19048 17350 1207 0,'0'0'348'15,"0"0"-144"-15,0 0-97 0,0 0-54 16,89-31-9-16,-35 17-27 15,8 0-17-15,29 8-14 16,-17 1-252-16,-12 5-681 0</inkml:trace>
  <inkml:trace contextRef="#ctx0" brushRef="#br0" timeOffset="190359.0845">19861 17620 1857 0,'0'0'376'0,"0"0"-200"16,0 0-58-16,0 0-68 0,0 0-30 16,0 0-14-16,0 0 1 15,-12 89-5-15,12-58-1 16,0 3-1-16,0-1-31 15,12-1-81-15,23-8-134 16,-3-7-288-16,2-14-704 0</inkml:trace>
  <inkml:trace contextRef="#ctx0" brushRef="#br0" timeOffset="191131.3434">20483 17308 1979 0,'0'0'254'0,"0"0"-115"0,0 0 37 15,-93-9-80-15,65 9-49 16,-3 15-13-16,-4 7-7 16,-1 3 7-16,4 5-12 15,3 2-2-15,8 0-10 16,8 2-8-16,10-1-2 15,3-2 0-15,3-5 0 16,17-6-34-16,4-8-48 16,8-11 3-16,3-1 42 15,1-22 23-15,-3-12-2 16,-3-12-29-16,-7-19 15 0,-8-25 19 16,-12-31 9-1,-3-9 2-15,-3 16 1 0,-8 33 0 16,2 41 36-16,3 15 20 15,-1 8 11-15,4 6 5 16,-2 6-23-16,1 7-50 16,4 37-10-16,0 26 10 15,7 33 1-15,14 10 5 16,6-19-6-16,0-21 0 16,0-29-2-16,1-8-14 15,9-2-32-15,9-4-47 16,2-6-7-16,-3-17-62 0,-5-4-42 15,-10-22-17 1,-9-14 57-16,-6-9 109 0,-6-6 49 16,-6 4 8-16,-3 2 101 15,0 11 98-15,0 13 13 16,-3 13-14-16,-6 10-67 16,-3 7-78-16,-6 18-36 15,-1 10-11-15,-2 7 16 16,3 5-7-16,4-2 1 15,8-1-5-15,5-6-5 16,1-6-5-16,1-9-1 16,11-8-6-16,5-10 4 15,2-5-8-15,4-10-1 16,2-14 11-16,-3-10 0 16,-4-7-11-16,-6-10-4 0,-9-4-17 15,-3-1 2-15,-3 5 6 16,-12 12 12-16,0 15 3 15,-1 15-32-15,2 9-60 16,1 19-71-16,6 11-22 16,8 20-52-16,14-8-158 15,8-8-618-15</inkml:trace>
  <inkml:trace contextRef="#ctx0" brushRef="#br0" timeOffset="191554.3799">21094 16968 1609 0,'0'0'227'16,"0"0"105"-16,0 0-202 15,0 0-69-15,-92 5-41 0,71 19-18 16,-3 3 4-16,6 5-6 16,8-1 1-16,5-3-1 15,5-6 0-15,0-5-9 16,8-8-9-16,9-9-21 15,5-1 25-15,1-19 13 16,3-10 0-16,-6-3 1 16,-3-4 1-16,-5 2 10 15,-8 6 40-15,-2 9 37 16,-2 6 41-16,0 9-20 0,0 5-57 16,0 0-37-16,0 9-15 15,1 13 0-15,5 12 2 16,0 5 11-16,3 5 2 15,-1 1 4-15,-2-1-1 16,-4-2-1-16,-2-2-5 16,0-8-5-16,-1-1-1 15,-11-3-5-15,-7-3-1 16,-3-5-15-16,-2-1-41 16,-6-9-84-16,6-5-116 15,4-3-434-15</inkml:trace>
  <inkml:trace contextRef="#ctx0" brushRef="#br0" timeOffset="191770.6351">21524 17529 1776 0,'0'0'264'16,"0"0"1"-16,0 0-105 15,-6 78-73-15,0-48-22 16,0 1-31-16,0-1-14 16,1-5-20-16,1-4-44 15,4-13-110-15,0-8-346 16,10 0-460-16</inkml:trace>
  <inkml:trace contextRef="#ctx0" brushRef="#br0" timeOffset="192484.7444">21768 17022 1913 0,'0'0'282'16,"0"0"-165"-16,0 0-82 16,0 0 33-16,0 0-13 15,12 104-16-15,-10-67-6 16,-2-5-14-16,0-3-13 15,0-5 6-15,-3-4-11 16,-2-11-1-16,1-9-13 16,2 0 13-16,2-19 1 15,0-15-1-15,0-12-20 16,0-9 11-16,11 5 8 0,-1 6 1 16,2 13 10-16,-1 10 3 15,-1 11 5-15,2 7-10 16,2 3-8-16,2 4 0 15,2 15-2-15,3 9 2 16,2 5 6-16,3 6-5 16,-2-1 1-16,4 0 4 15,-1-3-6-15,0-11-15 16,-3-5-58-16,-2-12-57 16,-2-7-83-16,-3-7 23 15,-3-22-10-15,-2-7 60 16,-3-8 89-16,-3-6 51 0,-3 7 64 15,-3 6 98 1,0 12 66-16,0 9 2 0,0 11-56 16,-3 5-36-16,-6 2-80 15,-5 17-48-15,-1 8-4 16,2 8 5-16,-1 5 10 16,4 4 1-16,8-2 9 15,2-6-16-15,0-8-4 16,6-6-5-16,8-10 2 15,1-6 4-15,1-6 5 16,5 0-2-16,-1-14 4 16,0-10-10-16,0-12-8 15,-7-7-1-15,-5-6 0 0,-7-6-1 16,-1 6-8 0,-3 8 8-16,-10 13-8 0,-3 13-7 15,1 11-39-15,-1 4-20 16,3 8-13-16,7 12-26 15,6 4-98-15,15 11-169 16,10-7-223-16,5-4-85 0</inkml:trace>
  <inkml:trace contextRef="#ctx0" brushRef="#br0" timeOffset="193065.4326">22466 16888 1472 0,'0'0'298'0,"0"0"23"16,0 0-217-16,0 0-77 15,0 0-26-15,0 0 40 16,28 96 17-16,-18-56 10 16,-6 1-14-16,-2 0-28 15,-2-10-17-15,0-3-3 16,0-9-5-16,-3-10-1 15,0-9 0-15,0-7 10 16,1-22 0-16,2-12-2 16,0-8 8-16,0-3-1 15,5 1-2-15,5 11-2 16,2 8-4-16,-3 12 4 0,-1 10 4 16,-4 9-8-16,5 1-7 15,-2 5-10-15,4 12 10 16,4 8 18-16,-2 3 5 15,3 3-6-15,1-4-10 16,1-3-6-16,0-6 1 16,0-6 5-16,4-8-5 15,1-4-2-15,0-9-11 16,1-15-20-16,0-11-8 16,-4-10 5-16,-3-6 7 15,-3-5 15-15,-2 3 11 16,-8 10 1-16,-2 13 31 15,-2 11 51-15,0 15 16 0,-6 4-41 16,-9 4-44 0,-2 15-12-16,-2 5-1 0,2 4 6 15,4 5-5-15,7-1-1 16,6-1-1-16,0 1-17 16,19-6-65-16,39-9-78 15,-2-9-153-15,0-8-690 0</inkml:trace>
  <inkml:trace contextRef="#ctx0" brushRef="#br0" timeOffset="193587.7313">23369 16495 1597 0,'0'0'201'0,"0"0"45"0,0 0-97 16,0 0-74-1,0 0-35-15,-91 32-28 0,83-19-12 16,4 1-2-16,2 0-14 16,2-6-64-16,0-3-69 15,6-5-3-15,9-2 99 16,3-15 53-16,5-5 0 16,-3-4 34-16,0-2 55 15,-4 0 42-15,-4 6 38 16,-3 5-29-16,-2 7-14 15,-5 7-41-15,0 3-51 16,-1 10-34-16,2 17 0 16,1 14 21-16,3 24 52 0,-7 22-10 15,0 13-17-15,-2 5-16 16,-8-19-12-16,2-26-18 16,2-24 0-16,4-11 1 15,2-1-1-15,0-5-6 16,0-4-3-16,0-13-12 15,6-2-2-15,8-12-6 16,5-15 28-16,3-11 1 16,-2-6-11-16,-2-4-19 15,-9 3-11-15,-7 8 23 16,-2 8 8-16,-5 12 9 16,-13 5-15-16,0 4-16 0,2 6-3 15,4 2-12-15,10 0-84 16,2 0-122-16,15 0-135 15,6-1-310-15</inkml:trace>
  <inkml:trace contextRef="#ctx0" brushRef="#br0" timeOffset="193816.1439">23898 16332 1766 0,'0'0'480'15,"0"0"-267"-15,0 0-152 16,0 0-40-16,-1 76 40 16,1-29 15-16,6 6-26 15,0 3-20-15,0-3-10 0,-1-2-18 16,-1-6-2-16,-4-9-69 16,0-11-90-16,0-11-67 15,0-11-143-15,-2-3-127 0</inkml:trace>
  <inkml:trace contextRef="#ctx0" brushRef="#br0" timeOffset="194985.4916">23803 16531 1250 0,'0'0'203'16,"0"0"-15"-16,0 0-136 16,0 0-34-16,79-45-17 15,-39 35 0-15,0-4 0 16,1 1 0-16,-2-3 6 0,-2-8-6 15,-4-2 5-15,-7-5 23 16,-4-2 116-16,-7 4 15 16,-5 5 8-16,-4 8 1 15,-5 9-19-15,-1 7-76 16,0 0-53-16,0 13-21 16,-9 11 0-16,0 9 0 15,-2 9 18-15,2 5 4 16,-1-1-7-16,4-3-8 15,-1-4-6-15,6-8-1 16,1-8 0-16,0-9-11 16,0-6-45-16,0-8 7 0,10 0 14 15,4-11 21-15,3-8 13 16,1-5 0-16,2 0 0 16,-5 4 1-1,-4 3 0-15,-3 8 1 0,-6 6 0 16,1 1 20-16,-3 2-7 15,0 0-14-15,0 0-10 16,0 7 1-16,1 4 9 16,4 2 6-16,3-3-5 15,0 0 5-15,2-4-5 16,5-5 9-16,2-1 7 16,3 0-4-16,4-12-3 15,0-7-8-15,-3-5 5 0,-2-4 2 16,-4-5-8-16,-1-1 1 15,-8 2 5-15,-5 6 1 16,-1 7 32-16,0 8 9 16,0 7-1-16,0 4-27 15,0 0-21-15,-1 0-5 16,-5 12-2-16,0 5 6 16,-2 5 1-16,4-3-8 15,1 1-1-15,3-6-41 16,0-5-19-16,2-3-4 15,9-6 5-15,3 0 31 16,3-8 14-16,0-9 0 16,0-4 15-16,-2-4 8 15,-2 0-1-15,-4 3 1 16,-3 4 29-16,-2 5 27 0,-2 6-2 16,-2 5-17-16,0 2-29 15,0 0-8-15,0 6-30 16,0 11 30-16,0 6 0 15,0 1 13-15,0-1-11 16,0 2 7-16,0-6-8 16,0-2-1-16,0-6-19 15,0-5-16-15,0-6 32 16,0 0 3-16,0-14 13 16,0-9-13-16,5-4-1 15,0-7 1-15,3 2 0 16,1 1 1-16,1 7-1 15,-3 6 1-15,0 7 6 0,0 8-1 16,2 3-6-16,0 0 0 16,4 8-9-16,4 9 1 15,1 4 8-15,-1 2-1 16,0 0 0-16,-5-1 1 16,-3-5 0-16,-3-3-1 15,-2-6 0-15,-4-3 0 16,1-4 1-16,1-1 8 15,-2 0 15-15,5-15 23 16,0-7-28-16,5-8-11 16,0-4-5-16,6-2 7 15,2 1-9-15,-2 5 6 16,0 10-5-16,-3 11 5 16,5 9-6-16,3 1-1 15,6 24-12-15,8 4 11 0,6 12 2 16,-2 3 0-16,-3-1-5 15,-7-1 3-15,-13 5-104 16,-8-10-150-16,-8-13-553 0</inkml:trace>
  <inkml:trace contextRef="#ctx0" brushRef="#br0" timeOffset="201642.7676">6841 12963 950 0,'0'0'188'15,"0"0"-126"-15,0 0 82 16,0 0-12-16,0 0 32 16,0 0 46-16,-12 0-31 15,12 0-55-15,0 0-36 16,0 0-12-16,0 0 1 16,4 0-9-16,10 0-24 15,12-2-6-15,7-6-9 16,8-4-11-16,3-2-12 15,0 1-4-15,-3 2-1 16,-9 1 0-16,2 1-1 16,-9 4-46-16,-7 1-33 0,-5 4-90 15,-5 0-225 1,-8 0-312-16</inkml:trace>
  <inkml:trace contextRef="#ctx0" brushRef="#br0" timeOffset="201869.4879">6842 13162 1430 0,'0'0'693'15,"0"0"-612"-15,0 0-61 0,0 0-19 16,0 0-1-1,0 0 39-15,82-15-11 0,-29-4-28 16,28-19-64-16,-11 6-237 16,-11 0-573-16</inkml:trace>
  <inkml:trace contextRef="#ctx0" brushRef="#br0" timeOffset="236118.6602">5762 12864 561 0,'0'0'230'15,"0"0"-126"-15,0 0-6 16,0 0-21-16,0 0-32 16,0 0 4-16,9 0-7 15,-7 0-23-15,8-2-5 16,0 1 27-16,5-1 27 0,2 1-28 15,1 0-5 1,1 1-3-16,4 0-7 0,2 0-5 16,2 0-7-1,3 0 3-15,-1 4 6 0,3 4-3 16,-1 1 3-16,2-1-3 16,-1 2-8-16,0-1 4 15,-2-1-6-15,3-1-1 16,-2 1-2-16,-1 1 1 15,0-2-5-15,-2-1 4 16,2-2 1-16,-3 3 3 16,1-3 3-16,0 2-5 0,2-1 5 15,0 2 9 1,1 2 4-16,2 1-4 0,-3 2 4 16,3-3-11-16,0 2-1 15,0-2 5-15,1-1-1 16,0-4-3-16,0-1-5 15,1-2 8-15,-1-1-1 16,0 0-5-16,-1 0-5 16,-3 0 1-16,1 0-7 15,-4 0 1-15,0 0-1 16,-2 0 13-16,1-1 6 16,3-3 11-16,1-2 4 15,0-2-6-15,0-1-8 0,0 1-9 16,-3-1-5-16,3-2 8 15,-2 1-5-15,-1 0 1 16,3 0-1-16,-2 0 2 16,0-2-3-16,-1 0 10 15,3 0-2-15,-2-2 0 16,-1-2-5-16,1-1 1 16,-5 1-1-16,4-3 5 15,-2-1 1-15,-1-2 3 16,0-2-3-16,-2-2-3 15,2-1-1-15,-2 1-2 16,1-1-1-16,-2 0 6 16,-2-1 0-16,3-2-4 15,-2-1-2-15,-1 0-4 16,-1-1 12-16,-3-1 5 0,-2 0 6 16,-1-3-3-16,-3-1-17 15,0 1 9-15,-3-1-7 16,-1 2 0-16,-4 1-3 15,-1 0 6-15,0 2 9 16,0 0-9-16,-9 2 3 16,-6 3 0-16,0 0-2 15,-7 1-7-15,-2 1 0 16,-3 1 1-16,-2 1 1 16,-4-1-2-16,-3 4-8 15,-3 0 0-15,-4 2 1 16,-3 1-1-16,-2 5 0 15,-5 0 0-15,3 2 0 16,-4 2 0-16,1 1-1 16,0 2 0-16,-2 2 1 0,-2 1-1 15,-2 1 0-15,-4 1 0 16,0 0 1-16,1 0-1 16,2 0 1-16,5 0-1 15,4 0 0-15,4 6-1 16,2-1 0-16,4 2 0 15,1 2 0-15,5 0 0 16,3 0 1-16,1 2-6 16,3 2 5-16,2 2 1 15,-1-1-2-15,1 3 1 16,0 0-1-16,-1 3 1 16,-1 1 0-16,1 1-1 0,-1 0 2 15,-2 2-1 1,3 0 0-16,1-1 0 0,0 0 0 15,3 1 1-15,1-3 0 16,4-3-1-16,3 1 0 16,2-1 1-16,-3 1 0 15,8-2-2-15,-4 5 1 16,2-1-6-16,4 3 7 16,-2 0-1-16,-1 1-5 15,2 2 4-15,1 1 2 16,0 1 0-16,1-3-1 15,-2 2 1-15,1-2-1 16,0-1 0-16,2-1 1 0,-1-4-1 16,0 0 1-16,1-3 0 15,1-2 0-15,-1 0 0 16,4-1-1-16,0-1 0 16,0 3-8-16,0-2 1 15,0 1 1-15,0 5-1 16,7-3 1-16,5 2-2 15,3-1 8-15,2 0-7 16,3 0 8-16,3-2 0 16,-1-1 1-16,0-4 8 15,-1-3-9-15,0 1 1 16,-2-6 6-16,-5 2-1 16,1-2-4-16,-5-1 4 0,-2-2-5 15,-5 0 5-15,0 0-5 16,-3 0-1-16,0 0 0 15,0 0-19-15,2 0-71 16,0 0-103-16,1 0-407 16,-3 0-454-16</inkml:trace>
  <inkml:trace contextRef="#ctx0" brushRef="#br0" timeOffset="244721.8585">3203 14563 937 0,'0'0'123'0,"0"0"-93"15,0 0-10-15,0 0 6 16,0 0 3-16,0 0 12 16,0-6-14-16,3 6-25 15,0-2 5-15,1 2-7 16,5 0 1-16,0 0 14 15,6 0 2-15,1 0 24 16,5 0-14-16,-1 0 27 16,2 0-18-16,6 0-17 15,1 0 6-15,2 0 14 16,0 0 6-16,2 0-22 0,-3 0-2 16,3 0-4-16,-2 0 1 15,-1 2 5-15,3 2-13 16,-3 0-9-16,1 1 14 15,2 1-5-15,-6 0-3 16,1-1-1-16,-3 0 1 16,-4-1 8-16,0-1 1 15,-2-1 0-15,-3 1-7 16,4 1-2-16,1-1 14 16,3 1-4-16,0 1-2 15,7 3-3-15,0 0-5 16,4 1 0-16,-4 0-6 15,-1 1 8-15,-3-2-2 16,0 2-6-16,-3-3 6 16,-1-1 2-16,0 0 0 0,-4-2-2 15,2-1-7-15,3 1 12 16,-3-1-12-16,5 0 19 16,0-1-17-16,2 0 7 15,4 1 1-15,-1-2-3 16,3 0 8-16,3 1-3 15,1-1 4-15,-3 1 1 16,0 0-4-16,2 1-3 16,-2-3 1-16,-4 2-5 15,-3-1 5-15,-1-1-10 16,-3 0 1-16,0 0 4 0,1 0 7 16,-1 0-3-16,0 0-4 15,4 0 2-15,2 0 6 16,3 0 10-16,0 0-3 15,5 0-2-15,0 0-10 16,0 0-2-16,6 0-1 16,-4 0 0-16,2-3 0 15,2-1-5-15,-3 0 9 16,-2 1-9-16,-1-1 1 16,-2 1 4-16,-3-1-5 15,0 1 5-15,-1-1 2 16,0 1 5-16,-1-1 3 15,1-2-7-15,-4 2 4 16,3 0-5-16,-2 1-7 0,-4 1 1 16,0 2-1-16,-1 0 1 15,0 0-1-15,0 0 1 16,0 0-1-16,-2 0 5 16,-2 0 0-16,0 0 1 15,1 0-6-15,-3 0 0 16,0 2 0-16,2-1 1 15,-1 2-1-15,-1-2 0 16,-2 1 1-16,-1-2-1 16,3 0 5-16,-2 2-5 15,-2-2-1-15,5 2 1 16,-2-2 5-16,2 0-6 16,-1 0 1-16,0 0-1 15,0 0 1-15,0 1 0 0,0-1-1 16,1 0 1-16,-1 0-1 15,3 0 1-15,-1 0 0 16,0 0 0-16,1 0 0 16,-2-5 0-16,-1-1 1 15,1 0 5-15,0-5-6 16,-2 1 5-16,1-1-5 16,2 0 5-16,-4 0-6 15,2-2 6-15,0 0-5 16,-4 1 0-16,5-2-1 15,-2 3 0-15,-3 0 1 16,2 0 0-16,-2 0 0 16,-2 1-1-16,3 0 1 0,-5 3-1 15,2-2 0-15,-3 1 0 16,2-2-1 0,-1 1 2-16,-1 0 6 0,0-2-1 15,1-1 1-15,-2 0-7 16,1 1 7-16,-2 0 4 15,2-1-2-15,-3 0-8 16,-1 0 5-16,2 2 1 16,-4-3 3-16,0-1-2 15,0-3 2-15,-3-2-4 16,0 0-6-16,0-1 2 16,0 0 8-16,-3 0-9 15,-3 3 5-15,-3-2-6 0,-2 0 2 16,-2 1-1-1,-2-1 15-15,0 0-8 0,-3-1 1 16,-1 1 0-16,1 0-8 16,-1-1 11-16,1 1-4 15,-3 2-8-15,0-3 2 16,-3 0 8-16,-1 2-4 16,-2-2-5-16,-3 0-1 15,-3 3 0-15,1 1 0 16,-4 6 0-16,0 0 1 15,0 4-1-15,-1 3-1 16,6 1 1-16,-2-1 0 16,3 3 1-16,2 0-1 15,1 0 1-15,0-2 0 0,3 1 0 16,0-1 0-16,-3 1-1 16,-1-2 1-16,0 0 0 15,-7 1 5-15,-2-4-6 16,-6 2 0-16,-3-3 0 15,-1 2 0-15,-1-1 1 16,-1 2 1-16,3-1-1 16,3-1 7-16,1 2-8 15,-1 2 2-15,0-2-1 16,-1 1 0-16,0 1 0 16,-7 2 0-16,-1 0 1 15,-2 0-2-15,-6 0 0 16,-1 0-1-16,-5 0 1 15,-2 4-2-15,-4 6 2 0,-1 2-2 16,2 3 2-16,4-3 0 16,6 0 0-16,7-5 0 15,7-4 1-15,8-1 0 16,8-2-1-16,4 0 1 16,2 0 0-16,6-5 0 15,-5-1 9-15,4-2-8 16,-2 2-1-16,-2 0 0 15,-1-2 0-15,1 2 0 16,-6 0-1-16,3 2 1 16,0-2 0-16,-1 2-1 15,3-1 1-15,-5 0 0 0,2 0-1 16,-2-1-1-16,-3 0 1 16,2 0 0-16,-1 0 0 15,-1-1 0-15,1 2 0 16,0 1 0-16,1 1 0 15,-2 0 0-15,5 1-1 16,-2 0 1-16,0 1 0 16,-2 1 0-16,2 0 0 15,0-2 0-15,-2 1 0 16,-2-1 1-16,-6 1-1 16,-2 0 1-16,-4-1-1 15,1 2 0-15,3-3 1 16,1 3 0-16,8 0 0 15,6 0-1-15,4 0 1 16,1 0 0-16,6 0-1 0,1 0 1 16,0 0 0-16,1 0 0 15,0 3-1-15,0 0 0 16,-4 3-1-16,-1 2 0 16,-2 1 1-16,-1 1 0 15,-4 2 0-15,-1 3-1 16,-1-1 1-16,-4 1 0 15,3 2 0-15,-1-5 1 16,0 2-2-16,4 3 1 16,3-5 0-16,4 0 0 15,7-1 0-15,1-2 0 0,4-1-2 16,2 1-4 0,1 3-1-16,-2 3 5 0,1 4 1 15,-1 3-1-15,-1 4 1 16,1 1-1-16,3 2 1 15,-2 0 0-15,2 0 1 16,0-3-1-16,2 0 0 16,1-2-5-16,0-1 5 15,0-4 0-15,0 1 0 16,0-1-1-16,3-1-4 16,3 1 6-16,0 1-1 15,3 0 1-15,1 0 0 16,-1-2 0-16,2 2-1 15,-1-2 1-15,4 0-7 0,0-2 6 16,-1-2 0-16,4 0-8 16,0-1 0-16,2-1 8 15,-2-1-6-15,2-1 6 16,0 0 0-16,-1-3 0 16,0 3 0-16,-1-2 0 15,0-1 0-15,1-2 1 16,-1 1 1-16,-1-1 0 15,5 2-1-15,0-3 1 16,4 0 0-16,0 1 1 16,2 0-1-16,-1-1 0 15,1-1-1-15,0-1 1 16,-1 0 0-16,0-2 5 16,0 0-5-16,0 0 6 0,-6 0-6 15,2 0 7-15,-7 0-8 16,-2 0 1-16,-7 0 0 15,0 0 0-15,-4 0-1 16,-1 0 0-16,-1 0-1 16,0 0 1-16,0 0 0 15,0 0 0-15,0 0-5 16,0 0 4-16,0 0-1 16,0 0 1-16,0 0-5 15,0 0-2-15,0 0 7 16,0 3-11-16,4 10-79 15,8 21-35-15,-1 0-245 16,-2-4-694-16</inkml:trace>
</inkml:ink>
</file>

<file path=ppt/ink/ink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11.375" units="1/deg"/>
          <inkml:channelProperty channel="T" name="resolution" value="1" units="1/dev"/>
        </inkml:channelProperties>
      </inkml:inkSource>
      <inkml:timestamp xml:id="ts0" timeString="2021-11-14T05:48:20.002"/>
    </inkml:context>
    <inkml:brush xml:id="br0">
      <inkml:brushProperty name="width" value="0.05292" units="cm"/>
      <inkml:brushProperty name="height" value="0.05292" units="cm"/>
      <inkml:brushProperty name="color" value="#FF0000"/>
    </inkml:brush>
  </inkml:definitions>
  <inkml:trace contextRef="#ctx0" brushRef="#br0">17704 6571 324 0,'0'0'659'0,"0"0"-592"0,0 0-47 15,0 0 50-15,0 0 47 16,0 0-19-16,0 0 3 16,0 0-26-16,0 0-30 15,0 0-24-15,0 0-11 16,3 0 0-16,6 0-1 15,3 0 17-15,7 0 12 16,4 0-8-16,5 0 1 16,3 0 19-16,5 0-8 15,1-1-21-15,6-6 6 16,1 0 3-16,0 0-7 16,3 0 5-16,-1-1-4 15,-1 5 7-15,1 0-3 16,-4 3-7-16,-2 0-5 15,0 0-3-15,1 0 14 0,-1 0 2 16,1 0-8-16,0 3 6 16,-1 0-11-16,5 2-9 15,-2-1 14-15,3 2-9 16,1-1 0-16,2 0-2 16,-1 0-4-16,1-2 0 15,-3 0 0-15,0-2 3 16,-2-1 2-16,0 0 3 15,-2 0-4-15,0 0-8 16,-3 0 12-16,1 0-13 16,1-3 9-16,1 2-8 15,0-1 11-15,3 2 3 16,-2-1 10-16,-1 1-14 16,1-1 7-16,-4-1-4 0,1 1-8 15,-2 0 1-15,-3-2 0 16,0 1-6-16,-5 1 4 15,-4-3 0-15,-3 4 0 16,-7-3-5-16,-1 2 5 16,-3-1-5-16,-3 1 9 15,0-2-1-15,-2 1 3 16,-2 2-6-16,-1-1-5 16,1 1 5-16,-5-2-6 15,0 2 6-15,3 0-5 16,-3 0 0-16,0 0 0 0,0 0-1 15,0 0-58-15,-12 0-50 16,-5 2-186-16,-8 1-634 0</inkml:trace>
  <inkml:trace contextRef="#ctx0" brushRef="#br0" timeOffset="2555.4778">2982 7683 636 0,'0'0'88'16,"0"0"-79"-16,0 0-8 16,0 0 42-16,0 0 49 15,0 0-1-15,0 0-7 16,86 2 0-16,-60-1 33 16,5 1-11-16,5-1-9 15,3 0-28-15,3 0-17 16,4 1-4-16,2-2-10 15,2 0-3-15,2 0-5 16,-1 0 23-16,-3 0-19 16,-3 0-7-16,-2 0-18 15,-4 0 6-15,4 0-8 0,-3 0 12 16,2 0-3 0,1-4 2-16,-1 0-1 0,4-2 0 15,-1-2 5-15,1 1 0 16,-1-3-6-16,4 1-15 15,-4-1 11-15,1 2 1 16,-1 1-12-16,1 1-1 16,0 0 0-16,2 1 1 15,0 1 0-15,1 1 0 16,0 2 1-16,1-2-1 16,-1 1 1-16,-1 2 0 15,-3-1-1-15,-2 1 5 16,-2-2-6-16,-2 2 0 15,1-1 0-15,3 0 0 0,2-2 0 16,3 3 1-16,1 0 0 16,3 0 0-16,2 0 1 15,4 0-1-15,0 0 5 16,0 0-4-16,-2 0-1 16,2 0-1-16,0 0 0 15,0 0 0-15,-1 0-1 16,6 0-5-16,-2 0 6 15,3 0 1-15,0 0 0 16,-1 0 0-16,-2 0-1 16,0-5 1-16,-1 0 1 0,1-2 5 15,0 2-1-15,0 1 4 16,-1 1 3-16,0 0-5 16,-4 2-8-16,2 1 0 15,-1 0 0-15,3 0 1 16,-1 0 0-16,4 0 4 15,1 0-4-15,5 0-1 16,4 1 11-16,0 2-10 16,1-3 0-16,-3 0 0 15,-4 3-1-15,-3-1 8 16,-1 0-8-16,-1 1 1 16,1 1 5-16,-1-1-5 15,1 0 0-15,0 0 0 16,-2 0 0-16,1-3 1 15,1 3 0-15,0-3-1 0,1 0 7 16,0 0-1-16,3 0 2 16,2 0-7-16,1 0 0 15,-1-3-1-15,-1-1 0 16,-2-1 7-16,-1-5-7 16,-1 3 11-16,-3-1-11 15,2-1 6-15,0 2-6 16,0-1 1-16,-2 1-2 15,0 0 7-15,2 0-6 16,-5-1 4-16,4 3-5 16,0-1-1-16,-1 0 1 15,0 2 0-15,-1 2 0 16,-2 0 0-16,-2 1 1 16,-5 1 0-16,-6 0 5 0,-5-2 0 15,-6 2 1-15,-4-3-1 16,-6 0 0-16,0 1 3 15,-3-1 1-15,-3-1-2 16,1 1 2-16,-2 1-4 16,1 0 2-16,-1 1 9 15,-3-1-3-15,1 2-8 16,-5 0 2-16,-1 0-2 16,-2 0 0-16,-1 0 8 15,-3 0 2-15,0-2-3 16,0 2-4-16,-1 0 3 15,-2 0-6-15,2 0 3 16,-2 0 4-16,0 0-4 16,0 0 0-16,0 0-3 0,0 0 0 15,0 0 1-15,0 0-7 16,-26 19-74-16,-4 3-144 16,-7 1-826-16</inkml:trace>
  <inkml:trace contextRef="#ctx0" brushRef="#br0" timeOffset="18600.987">15013 10268 850 0,'0'0'127'0,"0"0"-14"0,0 0 68 15,0 0-46-15,0 0 3 16,0 0-28-16,12-24-29 16,-8 23-30-16,2 1-6 15,2 0 19-15,4 0 10 16,7 0-9-16,6 0-15 15,8 0-13-15,6 1 3 16,9 4 1-16,8-1 8 16,16-1-19-16,16-1-8 0,17 1-6 15,-9-3-1 1,-20 0-3-16,-20 0-6 0,-16 0 7 16,8 0-1-16,7 0-6 15,6 0 3-15,2 0-3 16,1 0 1-16,3 0-7 15,0 0 6-15,0 0-5 16,0 0-1-16,-6 4 1 16,-4-1-1-16,-3-1 1 15,-2 0 0-15,0 0-1 16,-1-1-1-16,1-1 1 16,3 0 0-16,-1 0 1 15,1 0-1-15,-1 0 2 16,1 0-2-16,-1 0 8 15,-1 0-7-15,-3 0 1 0,1 0 5 16,-4 0-5-16,0 0 4 16,0 3-5-16,-3 0 0 15,2 1 8-15,-3-4-3 16,2 0 3-16,2 0-2 16,0 0 8-16,4 0 4 15,-2 0-5-15,-3-4-1 16,0 0 5-16,-2-1-3 15,-3 3-3-15,-5 0 1 16,-6-1-2-16,-7 1-11 16,-6 2 11-16,-4 0-10 15,-8 0 8-15,-1 0-8 0,-2 0 0 16,-2 0 7 0,0 0-2-16,0 0-5 0,0 0-1 15,0 0-1-15,0 0-42 16,-38 2-72-16,3 10-137 15,-16-2-395-15</inkml:trace>
  <inkml:trace contextRef="#ctx0" brushRef="#br0" timeOffset="21544.0714">20550 10202 557 0,'0'0'98'0,"0"0"-39"15,0 0 52-15,0 0 70 16,0 0-37-16,0 0 34 0,-27-9-51 16,27 6-45-1,0 3-10-15,3 0-10 0,9 0-16 16,10 0-13-16,11 0 14 15,12 0 29-15,12 5-20 16,20-2-1-16,20-2-2 16,25-1-5-16,10 0-14 15,-4 0-4-15,-10-3-2 16,-13 0-3-16,-3 0-8 16,-1 3 0-16,-5 0 0 15,-4 0-3-15,-5 3-8 16,-3 6 0-16,-15-1-5 0,-9 1 6 15,-12-1-6 1,-2 0-1-16,7-2 1 0,9 4 0 16,2-3-1-16,2 0 0 15,-5-4 2-15,0 0-2 16,0-3 0-16,0 0 0 16,2 0 0-16,0 0 1 15,-1 0-1-15,1 0 0 16,-3 0 2-16,-4-3 4 15,-2 0-5-15,-3-1 8 16,-4 0 4-16,-5 0 7 16,-2 0-1-16,-5 1 0 15,-9 0-4-15,-4 1-2 16,-6 2-1-16,-7 0-1 0,-3 0-1 16,-2 0 2-16,-2 0 0 15,-1 0 3-15,1 0-6 16,2 0-2-16,-1 0 3 15,0 0-1-15,-1 0-3 16,1 0-4-16,-3 0 4 16,1 0-5-16,-1 0 1 15,0 0-2-15,-4 0 0 16,-10 0-103-16,-10 0-415 0</inkml:trace>
</inkml:ink>
</file>

<file path=ppt/ink/ink4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11.375" units="1/deg"/>
          <inkml:channelProperty channel="T" name="resolution" value="1" units="1/dev"/>
        </inkml:channelProperties>
      </inkml:inkSource>
      <inkml:timestamp xml:id="ts0" timeString="2021-11-14T06:58:14.123"/>
    </inkml:context>
    <inkml:brush xml:id="br0">
      <inkml:brushProperty name="width" value="0.05292" units="cm"/>
      <inkml:brushProperty name="height" value="0.05292" units="cm"/>
      <inkml:brushProperty name="color" value="#FF0000"/>
    </inkml:brush>
  </inkml:definitions>
  <inkml:trace contextRef="#ctx0" brushRef="#br0">5400 5389 567 0,'0'0'226'0,"0"0"-171"0,0 0 22 16,0 0 61-16,0 0-7 16,0 0 32-16,-42-9-13 15,42 9-61-15,0 0-31 16,0 0 0-16,0 0-26 16,0 0-13-16,5 0-17 15,9 0-1-15,9 3 15 16,8 3 23-16,12 0 5 15,5 1-6-15,7-2-3 16,5-1 18-16,3 1-11 16,2-2-8-16,2-1-12 15,-3 1 3-15,-1-2 2 0,0-1 7 16,-1 0-5-16,4 0-11 16,13 0 0-16,15 0 10 15,15 0-3-15,1-5-10 16,-19-1-1-16,-22 1 3 15,-20 3-8-15,11 1-8 16,23-1 7-16,26 2 3 16,12 0 0-16,-8 0 1 15,-11 7 5-15,-14 3 1 16,0-2-10-16,0 1-1 16,1-3 2-16,0 0-3 0,6-6 6 15,2 0 4 1,4 0 5-16,7-5-5 0,-1-4 13 15,-7 1-16-15,-15 1 2 16,-21 3-3-16,-18 1 0 16,-4-2-5-16,3 3 1 15,2-2-7-15,-2 1 6 16,-7-2-6-16,-13 5 1 16,-6-3-1-16,-10 1 5 15,-3 1 2-15,-3 1-2 16,-3-2 4-16,0 0-1 15,0-3-9-15,0-14-15 16,0 0-181-16,0-5-597 0</inkml:trace>
  <inkml:trace contextRef="#ctx0" brushRef="#br0" timeOffset="1244.0713">6247 4400 1035 0,'0'0'182'0,"0"0"22"0,0 0 33 16,0 0 31-16,0 0-44 16,0 0-85-16,-28-43-55 15,53 19-35-15,29-17-4 16,37-21-14-16,39-19 2 16,19-11-7-16,0 5-18 15,-11 9-8-15,-22 13 0 16,-25 12-5-16,-24 9-78 15,-11-2-140-15,-23 14-305 16,-14 1-203-16</inkml:trace>
  <inkml:trace contextRef="#ctx0" brushRef="#br0" timeOffset="1469.5903">6877 3631 1594 0,'0'0'137'0,"0"0"-137"16,0 0-38-16,0 0 38 15,141-5 27-15,-71 0 13 16,9 2 2-16,-3 3-5 16,-16 0-26-16,-2 6-5 15,-14 12-5-15,-16 6-1 16,-12 6 6-16,-16 6-6 16,0 6 7-16,-24 1-7 15,-8-2-39-15,-13 0-90 16,6-12-218-16,9-15-426 0</inkml:trace>
  <inkml:trace contextRef="#ctx0" brushRef="#br0" timeOffset="2910.897">7358 2959 1805 0,'0'0'208'0,"0"0"-151"16,0 0-57-16,0 0 0 16,0 0 35-16,75 110 80 15,-14-20-32-15,13 33 0 0,1 15-36 16,-5 1-22 0,-10-16-11-16,-17-31-5 0,-8-25-9 15,-6-23 5-15,-3-15-5 16,0-4 0-16,-2-5-6 15,-3-9-8-15,-6-11-32 16,-10-20 14-16,-5-30 21 16,-23-25-14-16,-11 0-9 15,-8 6-13-15,-10 12 13 16,-3 17-8-16,-8 2 22 16,-10 5-2-16,2 13 7 15,8 12 0-15,15 8 15 16,15 0 0-16,17 7 0 15,16 6-13-15,5 2 0 16,29-5 1-16,25-3 0 0,28-7-4 16,-1-8-34-16,-7-12-38 15,-15-5 14-15,-22 0-2 16,-3-4 11-16,-3-6 39 16,-18 2 25-16,-14 2 1 15,-4 4 49-15,-7 3 21 16,-12 3-1-16,5 8 23 15,-2 2 81-15,10 7-63 16,2 4-42-16,4 0-68 16,0 4-2-16,10 15-10 15,9 7 11-15,6 3 1 16,4 3 0-16,-1-1 0 16,2-3 0-16,0-3 0 15,0-4 0-15,-2-8-14 16,-6-6-84-16,-4-7-51 0,-7-3 6 15,-8-18 92-15,-3-7 29 16,-3-5 6-16,-14-1 10 16,-1 3 6-16,3 7 24 15,2 7 49-15,5 8 30 16,5 6-21-16,3 3-81 16,0 0-1-16,5 3-19 15,13 11 18-15,4 0 0 16,8 1 1-16,3-1 0 15,2-4 0-15,1-2-33 16,-3-6-95-16,-3-2-30 16,-6-2 47-16,-8-15-105 0,-8-2 55 15,-8-4 161-15,0 1 11 16,-6 6 104-16,-5 4 53 16,4 9-19-16,1 3-59 15,6 1-87-15,0 15 9 16,0 6-12-16,13 4 38 15,0-1-31-15,4-1-6 16,-2-3-1-16,0-4 9 16,-3-6-8-16,-3-4 5 15,-3-7-5-15,-2 0 21 16,1-15 47-16,2-9-4 16,4-9-42-16,2-2-17 15,2 2 1-15,0 8 3 0,2 10 17 16,0 5-7-1,4 6-9-15,3 4-10 0,0 0 1 16,4 4 6-16,4 4-8 16,2 1 0-16,0-4-16 15,-1-4-99-15,-2-1-54 16,-4 0-6-16,-7-15-52 16,-7-4 73-16,-7-6 59 15,-6-2 95-15,0 1 62 16,-6 2 128-16,-6 8 21 15,2 3 6-15,1 6-13 16,0 3-55-16,4 4-55 16,5 0-78-16,0 13-16 15,0 8-12-15,3 9 12 0,12 2 18 16,3 1-8-16,8-5-9 16,3-4 1-16,6-9-1 15,3-7 8-15,0-8-9 16,-1-2-1-16,-3-21-34 15,-8-10-42-15,-7-6 18 16,-15-6 32-16,-4-6 19 16,-16-7 8-16,-11-1 6 15,-5 1 1-15,0 5 37 16,5 13 46-16,8 13 2 16,7 15-4-16,8 11-47 15,4 1-41-15,1 22-6 16,18 12 6-16,10 7 0 0,6 5 1 15,6 0-1-15,3-5 0 16,0 1 0-16,-3-6-21 16,-3 0-69-16,-7 2-88 15,-10-8-292-15,-12-13-90 0</inkml:trace>
  <inkml:trace contextRef="#ctx0" brushRef="#br0" timeOffset="3106.0884">9145 2992 1545 0,'0'0'200'16,"0"0"-149"-16,0 0 0 15,0 0 8-15,0 0 46 0,0 0-23 16,96-29 18 0,-62 46-21-16,0 4-35 0,1 3-19 15,-4 3-19-15,-4 0-6 16,-5 7-85-16,-9-3-250 15,-5-12-322-15</inkml:trace>
  <inkml:trace contextRef="#ctx0" brushRef="#br0" timeOffset="3257.7557">9406 2806 468 0,'0'0'1010'15,"0"0"-904"-15,0 0-72 16,0 0-34-16,0 0-37 0,0 0 21 15,0 0 14-15,137 62-140 16,-77-36-199-16,-6-3-24 16</inkml:trace>
  <inkml:trace contextRef="#ctx0" brushRef="#br0" timeOffset="3932.9024">9786 2875 1420 0,'0'0'174'0,"0"0"71"15,0 0-12-15,0 0-26 16,-80-45-56-16,68 45-49 16,3 0-53-16,0 20-38 15,5 7-10-15,0 8 9 16,4 1-3-16,0 3 1 16,7-3-8-16,10-6 0 0,3-4 0 15,2-9 0-15,2-7-3 16,1-10-31-16,-1 0-18 15,-3-22 21-15,-1-9 1 16,-10-7-1-16,-7-5 19 16,-3-1 5-16,-3 1 7 15,-10 7 0-15,-2 10 17 16,3 9 6-16,1 10 1 16,4 7 0-16,4 0-23 15,3 11-1-15,0 12-1 16,1 3-6-16,16 3 5 15,2-3-5-15,10-6 1 0,2-4-33 16,6-8-51-16,0-8 30 16,-1 0-33-16,-3-13-3 15,-8-8 42-15,-7-5 44 16,-9-1 10-16,-6 3 57 16,-1 2 26-16,-2 10-2 15,0 2-3-15,0 7-13 16,0 3-51-16,3 0-14 15,7 15-9-15,5 3 9 16,6 4 1-16,-1 0-1 16,0-1 1-16,-3-5 0 15,-4-1-2-15,-6-6 1 16,-3-5-46-16,-3-4 33 16,-1-8 13-16,0-15 1 15,0-14 23-15,-1-7 13 0,-3-4 7 16,2 4 8-16,2 10 9 15,0 7-7-15,0 13-23 16,6 9-25-16,11 5-6 16,13 5-6-16,12 17 6 15,25 12 0-15,28 16 1 16,19 13-1-16,-16-7-73 16,-25-10-315-16</inkml:trace>
  <inkml:trace contextRef="#ctx0" brushRef="#br0" timeOffset="5176.3033">8798 4028 1661 0,'0'0'197'15,"0"0"-20"-15,0 0 39 16,0 0-63-16,0 0-95 15,0 0-40-15,-35-29-18 16,47 42 0-16,6 3 1 16,0 1 5-16,-1-3-4 15,-3 1 4-15,-3-5-5 16,-5-6-1-16,-5-1-4 16,-1-3-1-16,0-6 5 15,-7-20 0-15,-14-24-6 16,-3-25 0-16,1 0 5 0,9 7 0 15,7 16 1-15,7 23 6 16,0 7 2-16,4 4-1 16,12 12-7-16,8 6-7 15,10 6 7-15,5 15 0 16,5 6 9-16,0 5-9 16,-2 1 0-16,-4-2 8 15,-5-4-8-15,-10-5-1 16,-5-10-10-16,-8-7-13 15,-4-5-9-15,-5-13 32 16,-1-15 0-16,2-11 1 16,-2-2 0-16,8 2 0 15,-2 4-1-15,4 10 1 0,2 8-1 16,3 8 0 0,1 7-1-16,5 2 1 0,0 3 0 15,6 12 0-15,1 3 1 16,3 2 1-16,1-1-1 15,-2-4 0-15,-2-5-80 16,-3-5-133-16,-1-5-100 16,-6-7-31-16,0-15 13 15,-7-7-54-15,-5-5-27 16,-6 1 412-16,0 1 132 16,-6 5 187-16,-7 11-30 15,0 4 68-15,3 7-152 0,4 5-95 16,0 2-65-1,0 16-27-15,1 9-4 0,4 7 46 16,1 3-13-16,0-1-17 16,15-6-19-16,7-7-5 15,8-9 3-15,6-10-9 16,-1-4-43-16,1-18-47 16,-5-9-24-16,-5-10 1 15,-12-5-9-15,-8 1 35 16,-6 1-2-16,-2 6 7 15,-15 8 35-15,-3 9 35 16,-7 13 12-16,4 4 9 16,-1 9-1-16,8 12-8 15,9 7-1-15,7 0-6 16,26 8-9-16,8-5-59 0,4-8-262 16</inkml:trace>
  <inkml:trace contextRef="#ctx0" brushRef="#br0" timeOffset="5567.2185">9952 3451 869 0,'0'0'254'0,"0"0"-99"15,0 0 80-15,0 0-35 16,0 0-82-16,0 0-57 16,0 0-39-16,-86 8-22 15,74 33 15-15,3 9 19 0,6 1-8 16,3 0-10-1,0-7-8-15,10-6-7 0,4-12 0 16,2-12-1-16,0-14-25 16,-1-11 0-16,0-22 13 15,-6-16 6-15,-9-20 6 16,0-23 6-16,-22-23 11 16,-5 11-11-16,2 20-4 15,7 33 11-15,6 27 51 16,1 7 60-16,4 5-3 15,1 8-30-15,6 4-90 16,0 18-1-16,6 15 0 16,12 12 16-16,6 6 5 15,4 6-20-15,5 0 13 0,1-4-14 16,6-6-68 0,18-8-134-16,-11-14-143 0,-5-11-315 0</inkml:trace>
  <inkml:trace contextRef="#ctx0" brushRef="#br0" timeOffset="6115.2535">10288 3328 1113 0,'0'0'163'0,"0"0"-115"16,0 0-23-16,0 0 37 15,0 0 21-15,0 0-38 16,-36 81-32-16,36-73-13 15,0-2-14-15,12-6-50 16,0 0-18-16,2-4 45 0,2-12 20 16,-4-3 7-1,-1-3 10-15,-6 1 18 0,-4 1 43 16,-1 1 79-16,0 3-6 16,-1 5 44-16,-7 4 31 15,0 2-67-15,2 5-37 16,0 0-25-16,-2 12-55 15,5 14-19-15,3 4 4 16,0 6 2-16,0 3 0 16,15 0-11-16,6-6 0 15,4-5 1-15,1-8-1 16,1-9-1-16,-1-11-1 16,0 0-10-16,1-25 0 0,-7-12 0 15,-5-13 10-15,-10-18-8 16,-5-23 9-16,-8-16 5 15,-11 7-5-15,-1 25 1 16,7 29 20-16,4 25 18 16,1 4 44-16,3 5 17 15,-1 5-20-15,6 7-45 16,0 7-35-16,6 19-22 16,13 11 22-16,10 13 21 15,8 5-10-15,7 5-5 16,2 2 0-16,5 1-6 15,12 26-97-15,-15-16-200 16,-9-12-1243-16</inkml:trace>
  <inkml:trace contextRef="#ctx0" brushRef="#br0" timeOffset="9756.6147">11739 5221 1045 0,'0'0'149'0,"0"0"-110"0,0 0 7 16,0 0-21-16,0 0-11 15,0 0-5-15,-8 0 4 16,8 0-12-16,11 2 18 16,7 3 45-16,4 0 4 15,4 4-14-15,5 1-11 16,3-1-14-16,3 4-4 15,5-4 10-15,4 1 32 16,2 0-14-16,4-3-5 0,2 0-16 16,1-2 14-1,1 0 21-15,2-1-36 0,2 0-9 16,1-1 4-16,3 0-8 16,0 2 1-16,1-5-3 15,0 3-6-15,2-2-4 16,0-1 3-16,-1 2-3 15,5-2 10-15,2 0-5 16,0 0-10-16,0 0 9 16,-1 0-8-16,1 0 7 15,-5 0 13-15,0 0-15 16,-2-2-5-16,-4 1 14 16,-1-2-7-16,-1 1-2 15,-2 0-6-15,-2 2 5 16,1 0-5-16,0 0 6 0,0 0-7 15,3 0 1-15,6 0 1 16,3 0 0-16,17 0 18 16,-6 0-13-16,0 0-1 15,1 0 4-15,-9 0-8 16,7 0-1-16,1 0 14 16,9 0-5-16,13 0-8 15,13 0 9-15,1 0 3 16,-7 0-13-16,-24-1 5 15,-19-2-6-15,8 3 0 16,-11-2 0-16,1 2 0 16,16 0 0-16,-20 0 1 0,12 0-1 15,18 0 6-15,5 0-4 16,21 0-1-16,3 0 6 16,-10-1-6-16,-12 0 0 15,-9-4 7-15,-1 1-8 16,2-1 0-16,4-1 0 15,-4 0 0-15,-1 2 1 16,-1 3-1-16,-4 1 0 16,-1 0 0-16,0 0 0 15,0 2 1-15,-1 6-1 16,2-1 0-16,2 4 1 16,2-1 4-16,2-1-5 15,5 2-1-15,6-2 0 0,1 1 1 16,0 2-1-16,0-2 1 15,-2-1 0-15,2 1 0 16,1-2 1-16,5 2-1 16,0-1 0-16,3-1 2 15,0 1-1-15,1-2-1 16,3 0 0-16,-4-2-1 16,-1 2 1-16,-3-2-1 15,0 0 1-15,-3 3 0 16,-1-1 1-16,-1 2-1 15,-3-3 0-15,1 3 5 16,-3-1-5-16,0 1 0 16,-1-1-1-16,1-2 0 15,-1 2 1-15,1-2 0 16,2-2-1-16,1 0 1 0,-3-1 0 16,3 1 0-16,-3-1 0 15,-1-2 0-15,0 2 0 16,1 0 0-16,2-1 0 15,-1 1 0-15,-1-3-1 16,5 0 1-16,-7 0 0 16,0 0-1-16,-3 0 1 15,0 0 1-15,-1 0-1 16,-3 0 0-16,3 0 0 16,-1 0 2-16,-1-3-2 15,2 0-1-15,1 0 0 16,1-1 1-16,1 2 0 0,-2-3-1 15,0 1 1-15,-4 1 0 16,-11 0 0-16,-15 0 0 16,-11 2 0-16,-5-2 15 15,9-1 12-15,4 4-8 16,5-3 5-16,-7 0 1 16,-11 0 2-16,-7 2-6 15,-12-1-3-15,-9 1-8 16,-8-1-1-16,-5 2-3 15,-2 0 3-15,-2-2-8 16,-11-10-1-16,-11 1-104 16,-14-5-597-16</inkml:trace>
  <inkml:trace contextRef="#ctx0" brushRef="#br0" timeOffset="10581.447">19103 4339 783 0,'0'0'124'15,"0"0"-96"-15,0 0 50 16,-54-76 155-16,37 54-1 16,0 2-43-16,1 6-2 15,4 3 37-15,2 4-56 0,5 3-35 16,5-1-48-1,0 2-41-15,9-7-18 0,31-11-7 16,48-16-12-16,48-20-5 16,29-6 13-16,1-2-10 15,-15 8-5-15,-35 12 0 16,-28 11 0-16,-29 10-18 16,-23 6-87-16,-19-10-131 15,-8 3-263-15,-9-2-383 0</inkml:trace>
  <inkml:trace contextRef="#ctx0" brushRef="#br0" timeOffset="10819.0124">19633 3537 1744 0,'0'0'205'0,"0"0"-205"0,0 0-19 16,0 0 19-1,0 0 9-15,0 0 57 0,89 13-15 16,-46-4-26-16,0 0-16 15,-4 4-3-15,-6 7-6 16,-9 5 0-16,-9 8-6 16,-11 4 6-16,-4 8 0 15,-7-2 1-15,-13 1 0 16,2-6-1-16,13-12-113 16,3-6-113-16,2-18-498 0</inkml:trace>
  <inkml:trace contextRef="#ctx0" brushRef="#br0" timeOffset="11119.7912">20317 3018 1756 0,'0'0'249'0,"0"0"-178"0,0 0-34 15,0 0-12-15,0 0-4 16,0 0 23-16,0 0 54 16,33 112-43-16,-15-54 7 15,0 3-30-15,-1 4-17 16,0-2-4-16,1-6-2 16,-3-7-8-16,1-8 0 0,-5-9 0 15,2-11-1-15,-6-8-1 16,0-5-51-16,-4-9-80 15,6-9-23-15,-1-13-55 16,-4-5-370-16</inkml:trace>
  <inkml:trace contextRef="#ctx0" brushRef="#br0" timeOffset="11280.5845">20125 3409 1672 0,'0'0'200'0,"0"0"-145"15,0 0-36 1,0 0 4-16,129-61-10 0,-39 27-13 16,19-3-7-1,-17 6-174-15,-22 9-438 0</inkml:trace>
  <inkml:trace contextRef="#ctx0" brushRef="#br0" timeOffset="11922.5281">20580 3193 1517 0,'0'0'154'16,"0"0"-134"-16,0 0-14 16,88 28 26-16,-55-5 8 0,-3 5 58 15,-4 4-54 1,-7 2-28-16,-11-5-5 0,-8-1-10 15,0-6-1-15,-15-6-4 16,-4-7-12-16,0-9-2 16,5 0-2-16,5-20-56 15,6-11 0-15,3-5-31 16,0-6-32-16,15 1-31 16,6 3 45-16,-2 6 78 15,4 1 29-15,-4 8 18 16,-3 3 45-16,-2 2 49 15,-5 6 35-15,-3 3 9 0,-3 1-33 16,-2 6 17-16,-1 2-41 16,0 0-81-16,2 5-3 15,3 12 3-15,-1 7 25 16,4 5 16-16,2 2-2 16,2-2-3-16,2-1-16 15,4-4-5-15,2-6-9 16,2-8 12-16,2-5 1 15,1-5-1-15,0-8-12 16,-3-15-6-16,1-8-58 16,-5-6-10-16,-8-4 21 15,-5-1 28-15,-5-1 12 16,0 6 7-16,0 5 5 16,-1 12 90-16,-4 8 16 15,4 7-25-15,1 5-67 0,0 2-19 16,0 13-28-16,4 9 28 15,11 6 15-15,0 2 2 16,3 1-6-16,2-2-11 16,0-4 1-16,-1-6-1 15,-1-5-95-15,5-16-131 16,-3 0-172-16,-6-14-1044 0</inkml:trace>
  <inkml:trace contextRef="#ctx0" brushRef="#br0" timeOffset="12305.2237">21391 3034 1408 0,'0'0'147'16,"0"0"-115"-16,0 0-23 0,0 0 15 16,0 0-13-16,0 0 9 15,0 0 13-15,76 18-3 16,-59-32-13-16,2-6-1 15,-9-4-10-15,-3-2-3 16,-6 0-3-16,-1 1 6 16,-3 2 0-16,-11 4 47 15,-2 8 17-15,-2 9-13 16,-1 2 35-16,-2 11-49 16,3 14-11-16,0 5-7 15,6 5-4-15,7 2 25 0,5-2 11 16,0-3-18-1,17-3 5-15,8-4-17 16,8-7-11-16,10-6 2 16,5-9-6-16,24-3 1 0,19-22-2 15,-8-1-11-15,-6-2-56 16,-7-2-142-16,-30 10-192 16,-15 3-851-16</inkml:trace>
  <inkml:trace contextRef="#ctx0" brushRef="#br0" timeOffset="21954.9487">14767 10344 1222 0,'0'0'165'0,"0"0"-54"0,-84-47 53 16,46 35 45-16,-8 12-41 15,-2 3-46-15,-16 37-23 16,-7 40-28-16,3 31-14 15,10 8-7-15,24-16-5 16,23-31-11-16,11-29-7 16,4-5-13-16,20 4-6 15,13-1-8-15,15-3 6 16,10-14 5-16,8-19-5 16,2-7 7-16,5-39-1 15,-2-29-3-15,-16-22-8 16,-20-9-1-16,-32 0 0 0,-13 9-1 15,-25 20 1-15,-4 16-2 16,0 19 2-16,-5 12-1 16,-11 5-14-16,-8 7-1 15,-10 7 4-15,8 6 6 16,9 10-21-16,16 8-28 16,21 4-110-16,33 5-192 15,19-3-154-15,11-8-331 0</inkml:trace>
  <inkml:trace contextRef="#ctx0" brushRef="#br0" timeOffset="22887.6921">10453 11950 1920 0,'0'0'232'0,"0"0"-219"0,0 0-13 16,30 72 0-1,-8-19 19-15,1 6 12 0,2 4-10 16,1 0-7-16,-4-7-6 15,-3-6-8-15,-2-13-61 16,-10-24-212-16,-5-13-290 16,-2-4-426-16</inkml:trace>
  <inkml:trace contextRef="#ctx0" brushRef="#br0" timeOffset="23171.9092">10338 11679 1761 0,'0'0'176'15,"0"0"-125"-15,0 0 31 16,0 0-50-16,0 0-31 16,0 0-1-16,0 0 18 15,-26 72-7-15,37-49-5 0,0-9 0 16,-1-10 2-16,1-4 0 16,-2-17 6-16,-3-16 5 15,-5-16-6-15,-1-7-7 16,-10-3 1-16,-13 4 2 15,-3 10-8-15,-4 14 11 16,5 12-11-16,6 16-1 16,6 3-32-16,12 20-85 15,1 15 22-15,33 32-60 16,3-8-127-16,0-5-482 0</inkml:trace>
  <inkml:trace contextRef="#ctx0" brushRef="#br0" timeOffset="23372.6443">10719 11324 963 0,'0'0'1030'0,"0"0"-913"16,0 0-89-16,0 0-28 16,0 0 0-16,55 81 53 15,-4-17-3-15,13 21-23 16,-6-6-18-16,-4-8-9 15,-12-14-20-15,9-8-160 16,-7-10-121-16,-4-8-265 0</inkml:trace>
  <inkml:trace contextRef="#ctx0" brushRef="#br0" timeOffset="23562.8007">11214 11590 651 0,'0'0'1419'0,"0"0"-1293"0,0 0-126 15,48 131 0-15,-2-48 8 16,18 16 35-16,5 3-8 16,-1-5-10-16,-12-5-10 15,-12-21-15-15,-14-14-9 16,-9-21-136-16,-11-18-182 16,-5-6-11-16,-5-12-390 0</inkml:trace>
  <inkml:trace contextRef="#ctx0" brushRef="#br0" timeOffset="23770.9666">11264 11480 1614 0,'0'0'191'0,"0"0"-155"16,93-47-21-16,-42 41-8 16,4 6-6-16,-3 20 6 15,-7 16-1-15,-10 10 3 16,-10 10-7-16,-14 3 5 15,-11 2 3-15,0-3-1 16,-14-9-8-16,-3-8-1 16,-4-11-88-16,7-12-127 15,4-13-296-15</inkml:trace>
  <inkml:trace contextRef="#ctx0" brushRef="#br0" timeOffset="24032.0328">12553 11325 894 0,'0'0'1357'0,"0"0"-1276"0,0 0-81 16,0 0-10-1,0 0 10-15,120-95 1 0,-63 57-1 16,2 2-6 0,-4 6-143-16,-10 16-123 0,-14 9-111 15,-17 5-355-15</inkml:trace>
  <inkml:trace contextRef="#ctx0" brushRef="#br0" timeOffset="24154.7852">12564 11476 1272 0,'0'0'172'15,"0"0"-13"-15,0 0-124 16,0 0-28-16,0 0-5 16,86-62 8-16,-4-14-10 0,-11 7-134 15,-12 9-251-15</inkml:trace>
  <inkml:trace contextRef="#ctx0" brushRef="#br0" timeOffset="24395.8531">12974 10978 1476 0,'0'0'127'0,"79"6"-101"15,5 2 38-15,1 3 46 16,-3 4 32-16,-14 2-25 16,-23 4-10-16,0 6-51 15,-8 7-35-15,-18 2-5 16,-17 8-1-16,-7 5 18 15,-28 3-7-15,-11 2-17 0,-4-1-9 16,-1-11-39-16,8-21-69 16,15-14-162-16,11-7-551 0</inkml:trace>
  <inkml:trace contextRef="#ctx0" brushRef="#br0" timeOffset="24771.7684">15032 9593 1839 0,'0'0'216'15,"0"0"-39"-15,0 0-35 16,0 0-54-16,0 0-57 16,0 0-31-16,50 72 33 15,9 6 20-15,20 17-14 16,6 6-17-16,-8-7-13 0,-13-12-7 15,-14-7 10-15,-11-11-12 16,-6-10-36-16,0 2-83 16,-11-17-247-1,-4-12-444-15</inkml:trace>
  <inkml:trace contextRef="#ctx0" brushRef="#br0" timeOffset="24986.5209">15781 9948 2072 0,'0'0'239'16,"0"0"-220"-16,21 78-18 15,1-22 65-15,14 18-4 0,16 14-13 16,12 16-7 0,1 7-16-16,-10-11-9 0,-18-10-8 15,-16-24-9 1,-4-17-20-16,-8-11-56 0,-5-8-110 15,-1-9-329-15,-3-10-251 0</inkml:trace>
  <inkml:trace contextRef="#ctx0" brushRef="#br0" timeOffset="25234.8141">15879 9897 1594 0,'0'0'141'0,"0"0"-115"0,0 0-24 16,90-80 17-16,-46 66 20 16,9 8 42-16,-2 6 17 15,-3 3-43-15,-13 14-34 16,-12 5 0-16,-17 7 21 16,-8 3 16-16,-29 7-8 15,-17 3-26-15,-9 0-24 16,-26 0-82-16,16-12-233 15,9-15-710-15</inkml:trace>
  <inkml:trace contextRef="#ctx0" brushRef="#br0" timeOffset="26664.6524">17385 9990 1796 0,'0'0'167'0,"0"0"-103"16,0 0 4-16,0 0 21 15,0 0-23-15,0 0-28 16,0 0-25-16,3-18-13 16,37 7-2-16,12-3 2 15,32-2-65-15,-14 4-194 16,-15 3-335-16</inkml:trace>
  <inkml:trace contextRef="#ctx0" brushRef="#br0" timeOffset="26806.6918">17337 10221 1650 0,'0'0'0'0,"0"0"-46"16,101-38-30-16,-33 9-175 16,-1-3-304-16</inkml:trace>
  <inkml:trace contextRef="#ctx0" brushRef="#br0" timeOffset="27035.9827">17886 9526 1928 0,'0'0'194'0,"0"0"-194"16,82 6-6-16,-22 12 6 15,9 10 28-15,2 8 11 16,-21 7-26-16,-11 11-6 16,-33 15-7-16,-37 15-3 15,-75 3-137-15,-1-12-158 16,-7-25-801-16</inkml:trace>
  <inkml:trace contextRef="#ctx0" brushRef="#br0" timeOffset="29645.6439">10911 6493 307 0,'0'0'541'0,"0"0"-481"0,0 0 27 16,0 0-16-1,0 0-44-15,0 0-2 0,0 0-3 16,2-1 121-16,13 4-7 16,6 5-14-16,3 0-30 15,5 1-34-15,2 2-5 16,4-1-14-16,0-2 9 16,6 3-5-16,1-3-1 15,0-1 16-15,5-1-19 16,1 0-13-16,4-3 2 15,5-1-1-15,2-2 1 16,7 0-5-16,2 0 1 16,15 0-12-16,14 0-5 15,15 0-6-15,-9 0 7 16,-21 0-8-16,-23 0 2 16,-13 0-1-16,8 0 0 0,13 0 1 15,17 0-1-15,14 0 1 16,14-5 4-16,3-4-5 15,-6 1 6-15,-11 2-6 16,-4 0 0-16,6-1 0 16,3 3-1-16,-3-1 1 15,2 2 0-15,-3 1-1 16,1 2 0-16,2 0 0 16,3 0 1-16,-4 0 0 0,-3 5-1 15,-4 0 1 1,-1 1 0-16,-2-3-1 0,-2 1 0 15,-1-3 0-15,-14 1 0 16,-11-1 0-16,-16 0 0 16,2 2 1-16,9 0-1 15,20 1 0-15,23 0 1 16,9-1-1-16,4 0 0 16,-9-1 1-16,-8-2 0 15,-5 0 0-15,3 0 16 16,-4 0 43-16,0 0-23 15,-6 0-24-15,-15 0-12 16,-10 1 5-16,-11-1 0 16,-4 2-6-16,13-2 6 15,7 0-5-15,13 0 0 16,-2 0 0-16,1 0 0 16,0-3 0-16,9-6 1 0,-7 2-2 15,-1 0 1-15,1 1 0 16,-13-1-1-16,9 2 2 15,-3 0 5-15,-3 1-6 16,-4-1 0-16,0 4 6 16,-2-4-6-16,-1 1 0 15,-3-1 0-15,2 1-1 16,-2 0 1-16,-1 1 0 16,2 0 0-16,-5 0 0 15,3 1-1-15,-5 0 2 16,1 1-2-16,-3 1 1 15,0-2 0-15,-2 2 0 16,-3 0-1-16,2-1 1 0,-3 0 0 16,-1 1 0-16,0-2-1 15,-1 2 2-15,0 0-1 16,-1 0 5-16,1 0-5 16,-2 0-1-16,-1 0 1 15,3 3-1-15,-1 0 2 16,4 0-1-16,-1-1-1 15,2 3 0-15,1-1 0 16,0 0 0-16,0 3 0 16,1-2 0-16,2 1 1 15,1-1-1-15,3-2 0 16,5 0 1-16,4-3-2 0,4 0 2 16,3 0-1-16,2 0 0 15,13 0 0 1,14-1 2-16,14-4-1 0,3 1 6 15,-6 4 2-15,-14-1-8 16,-9 1 5-16,-5 0-5 16,-1 0 5-16,-10 0 2 15,-15 1-2-15,-8 4 3 16,-3-1-1-16,5 0-6 16,8 0 5-16,6 5 7 15,1-3-2-15,-1 0 3 16,-1 2 1-16,1-4-1 15,1 4 0-15,1-3-6 0,2 2 1 16,-4 2-3-16,0-1 2 16,-4 1-8-16,-3 1 5 15,-3 1-4-15,-2-2 10 16,0 0-5-16,-1 0 5 16,2-3 0-16,0 2 0 15,2-4-2-15,0 1 1 16,-3-2 5-16,1-1 2 15,-3 1 0-15,-1 0-2 16,-1-2-5-16,-5 1-1 16,-3-2 5-16,-3 2-6 15,-7-1 5-15,-7-1 4 16,-3 2 0-16,-6-2-4 16,-6 0-2-16,-3 0 0 15,-2 0-1-15,-2 0-5 0,-2 0-6 16,0 0 1-16,0 0 0 15,0 0-1-15,0 0-14 16,-6 0-51-16,-41 0-89 16,0 0-114-16,-10 0-552 0</inkml:trace>
  <inkml:trace contextRef="#ctx0" brushRef="#br0" timeOffset="32047.2081">12689 10481 667 0,'0'0'77'0,"0"0"-50"15,0 0 32-15,-97-44 29 16,66 35-15-16,-5 1-1 15,-6 7 26-15,-2 1-8 0,-1 0 0 16,-1 14-15-16,2 6-9 16,3 5-20-16,2 7-15 15,3 4-4-15,5 5 4 16,4 4-6-16,6 2-1 16,7 4-5-16,10 7-4 15,4 14 11-15,6 16 1 16,18 17 25-16,7 2-12 15,3-5-5-15,4-6-6 16,-1-3 3-16,5 10-4 16,0 3 18-16,4-2-16 15,-3-2-3-15,5-11-5 16,-1-3 7-16,-3-16 8 16,-5-18-5-16,-5-16-9 0,3-7-4 15,12-4 1-15,19 2 7 16,30-15 0-16,23-14-4 15,8-28 16 1,-9-21-8-16,-26-4 0 0,-33 8-10 16,-18 6-14-1,-7-1 1-15,3-9-7 0,-4-8 8 16,0-24 0-16,-14-20 0 16,-19-25-2-16,-2-12-6 15,-14 7 1-15,-11 13 4 16,-2 14 3-16,-4 6-2 15,-3 5-6-15,-1 4-1 0,-1 7 9 16,5 14 6-16,1 14 2 16,4 6-3-16,-2 5-2 15,-9-9-2-15,-8-2-1 16,-6-1-8-16,-4 12 1 16,2 9 0-16,-4 10 7 15,-3 12-7-15,-15 12-1 16,-20 6-1-16,-27 30-1 15,-11 16 1-15,6 2-6 16,27-4 5-16,35-15-8 16,19-9 9-16,16-5-7 15,4 1-43-15,26 0-48 16,0-1-183-16,20-16-340 0</inkml:trace>
  <inkml:trace contextRef="#ctx0" brushRef="#br0" timeOffset="32948.4993">18939 9048 1335 0,'0'0'208'0,"0"0"16"15,0 0 53-15,0 0-62 16,0 0-97-16,0 0-67 16,0-8-39-16,6 47 26 15,9 22 7-15,9 22-5 16,7 20-12-16,2-9-2 0,-3-18 3 15,-5-25-14-15,-4-20-4 16,6-2-5-16,3 1-5 16,3-2 5-16,-2-11 2 15,-1-9-8-15,0-8-26 16,0-8-17-16,5-21-49 16,-2-43-106-16,-8 5-359 15,-10-2-449-15</inkml:trace>
  <inkml:trace contextRef="#ctx0" brushRef="#br0" timeOffset="33855.6843">18833 9373 1553 0,'0'0'164'0,"0"0"-164"16,0 0-46-16,0 0 24 0,0 0 20 15,124-26 1-15,-66 5 0 16,6-3-49-16,-4 1-11 15,-5 2 44-15,-7 1 15 16,-5 3 2-16,-9 3 39 16,-7 5 21-16,-3 2 17 15,-6 7 27-15,0 0 0 16,2 8-32-16,2 11-21 16,-3 4-6-16,-4 7-24 15,-6 4-7-15,-6 2-2 16,-3 3 4-16,-2-5-8 0,-10-4-1 15,-1-7-5 1,8-12-2-16,4-11-12 0,1-4-10 16,9-26-88-1,18-14-54-15,7-7 16 0,6-8 13 16,3 4-2-16,-2 6 65 16,-5 6 47-16,-6 6 25 15,-10 6 9-15,-5 4 111 16,-6 4-11-16,-7 4-1 15,-2 5 32-15,0 3 11 16,0 8-25-16,-8 3-30 16,-2 0-61-16,-4 12-26 15,-4 12-9-15,2 7 15 16,4 4 6-16,6 4-11 0,6-1-9 16,0-2 0-1,17-6 0-15,8-9 5 0,7-7-6 16,6-12-13-16,1-2-40 15,-2-16-51-15,-4-13-54 16,-9-4 10-16,-9-6 21 16,-10-2 25-16,-5 4 24 15,0 3 28-15,-14 10 50 16,-1 9 21-16,-3 7 40 16,4 8-16-16,0 0 0 15,5 8-19-15,1 7-1 16,5 3 8-16,3 3 2 15,0 2 3-15,12-2-5 16,10 0-4-16,7-4-16 0,3-5-1 16,4-3-2-16,3-6-4 15,-4-3 0-15,-1 0-6 16,-7-8-1-16,-3-8-11 16,-7-3-5-16,-3-3 4 15,-5-2 7-15,-2 1 6 16,-2 2 0-16,-4 2 8 15,1 5 11-15,-1 6 39 16,-1 3 42-16,3 5-28 16,3 0-69-16,6 10 10 15,6 11 35-15,4 7 32 16,2 5-24-16,-3 3-14 16,0-2-18-16,-5-3-14 15,-5-7-9-15,-4-6-1 0,-5-8-11 16,-10-10-100-16,-14-17-145 15,-8-8-639-15</inkml:trace>
  <inkml:trace contextRef="#ctx0" brushRef="#br0" timeOffset="33997.5068">19968 8663 1341 0,'0'0'119'0,"0"0"-119"16,0 0-8-16,0 0 8 0,133 66 0 15,-74-38-7 1,-5 0-290-16</inkml:trace>
  <inkml:trace contextRef="#ctx0" brushRef="#br0" timeOffset="34382.9377">20413 8804 1498 0,'0'0'186'0,"0"0"-120"15,0 0-65-15,0 0 94 16,0 0 17-16,23 87 17 16,-5-51-48-16,3-2-33 15,1 2-31-15,-3-5-9 16,-4-3-8-16,-1-8 0 16,-3-6-39-16,-4-11-60 0,-1-3 52 15,3-13 47 1,3-14 0-16,3-5-1 0,1-5-5 15,1 3 6 1,1 6 0-16,-3 6 8 0,4 5 20 16,-3 8 8-1,-1 4 3-15,3 5 0 0,-1 0-14 16,-1 8 6-16,3 6-10 16,2 3-11-16,2 2-3 15,-1-4 1-15,-2-1-2 16,2-4-5-16,-3-3 4 15,-1-4-5-15,0-3-46 16,3 0-70-16,-4-10-125 0,0-4-251 16</inkml:trace>
  <inkml:trace contextRef="#ctx0" brushRef="#br0" timeOffset="35159.3138">21073 8679 1162 0,'0'0'279'16,"0"0"-28"-16,0 0-99 15,0 0-70-15,0 0-32 16,0 0 61-16,0 0-21 15,23 60-41-15,-13-31-30 16,-3-3-12-16,0-1-7 16,-1-5-8-16,-5-15-197 15,-1-3-127-15,0-2-581 0</inkml:trace>
  <inkml:trace contextRef="#ctx0" brushRef="#br0" timeOffset="36042.0573">20942 8424 1228 0,'0'0'135'0,"0"0"-123"0,0 0-6 16,0 0 10-16,0 0 49 15,57 79-26-15,-26-51-26 16,5-3-4-16,1-7-8 16,-3-6-1-16,-2-6 0 15,-7-5-1-15,-7-1-7 16,-3 0 8-16,-9-3 31 0,-2-1 79 15,-2 2 46-15,-1 2-60 16,2 0-80-16,2 9-9 16,7 13 27-16,0 5 50 15,6 7-23-15,-3 0-23 16,2 2-16-16,0-5-10 16,-2-6-10-16,0-9 9 15,0-9 0-15,-2-7-2 16,4-10 14-16,5-17-5 15,0-10-12-15,2-4-6 16,0-3 0-16,-2 5 1 16,-2 6 0-16,-4 9-1 15,-1 8 0-15,0 9 0 0,2 5-8 16,2 2 7 0,3 0 0-16,6 12 1 0,7 1 0 15,8-2 0-15,9-4-1 16,4-6-12-16,4-1-55 15,0-10-99-15,-10-12 32 16,-6-7 2-16,-14-10 63 16,-14-6 47-16,-8-4 23 15,-8 3 26-15,-3 7 67 16,-12 8 45-16,0 12-30 16,0 11 1-16,3 8-56 15,2 0-40-15,2 22-13 16,5 5 1-16,3 5 2 0,0 1 4 15,3-4 7 1,14-5-13-16,-1-12 11 0,6-10-12 16,2-2 0-16,-1-16-13 15,1-13-14-15,-4-10 20 16,-3-3 7-16,-5 2 15 16,-6 8 42-16,-2 10 33 15,-2 12 28-15,-1 10-60 16,4 13-52-16,8 40-5 15,13 33 18-15,17 37 12 16,7 14 1-16,-3 1 18 16,-14-11-12-16,-26-18-6 0,-7-22-8 15,-13-23-6 1,-10-23-17-16,-4-15 0 16,-11-5 8-16,-3-6 0 0,-9-15-8 15,-3-19 8-15,7-48-9 16,18-39 7-16,22-17-7 15,6 17-1-15,19 27-36 16,-1 43 4-16,-1 15 7 16,1 9-44-16,-6 9-74 15,-12 17-177-15,-14 17-268 16,-19 9-531-16</inkml:trace>
  <inkml:trace contextRef="#ctx0" brushRef="#br0" timeOffset="36612.0742">19795 10442 1347 0,'0'0'191'0,"0"0"-92"16,0 0-43-1,0 0 21-15,0 0-29 0,0 0-16 16,0 0-17-16,98-98-13 15,-71 64 8-15,-3-11-3 16,-3-2-6-16,-5-9 1 16,-7-3-2-16,-6-1-6 15,-3 7 5-15,0 8 1 16,-5 12 22-16,-4 14 89 16,0 9 23-16,1 8-41 15,1 2-24-15,-1 4-41 16,-4 19-28-16,-1 14 9 15,-3 12 24-15,0 5-4 16,3 8 7-16,6 2-15 16,4-1-6-16,3-1-9 0,1-6 0 15,17-8-5 1,4-9 1-16,8-11-1 0,9-11 12 16,4-9-4-16,6-8-3 15,4-2 0-15,3-15-6 16,3-10-22-16,14-19-102 15,-14 4-198-15,-12 3-391 0</inkml:trace>
  <inkml:trace contextRef="#ctx0" brushRef="#br0" timeOffset="37071.0546">20598 9917 773 0,'0'0'978'0,"0"0"-887"15,0 0 26-15,0 0 6 16,0 0-10-16,0 0-51 16,0 0-42-16,-79 5-19 15,79 9 0-15,0 1-1 16,7 1 0-16,9-5 0 16,7-6-38-16,5-5-29 15,3 0-18-15,2-18 16 16,-3-6 40-16,-3-6 18 15,-6 2 11-15,-8 3 13 16,-5 6 82-16,-5 10 59 0,-2 9-15 16,0 0-62-16,4 34-67 15,5 32 33-15,11 30 8 16,6 22-9-16,3 6 11 16,-3-3-16-16,-9-12-10 15,-15-6-13-15,-3-19-14 16,-10-22 6-16,-8-20 5 15,-3-12-10-15,-3 0 7 16,-6-8-2-16,-2-10 3 16,1-12 7-16,1-15-16 15,3-21-20-15,2-14-22 16,6-5-38-16,7 2-32 16,9-10-36-16,3 17-105 15,0 12-345-15</inkml:trace>
  <inkml:trace contextRef="#ctx0" brushRef="#br0" timeOffset="48908.612">17441 7792 508 0,'0'0'71'16,"0"0"-52"-16,0 0-18 15,108 0 8-15,-64 3 14 16,10-1 3-16,18 4 13 16,19 1-6-16,31 0-4 0,12 0-16 15,-1 2-5-15,-3-1-7 16,-12 1 0-16,3-1-1 15,1 1 0-15,-3-2 2 16,-4 0-2-16,-10 1 0 16,-10 0-6-16,-10-2-15 15,-25-2-38-15,-19 0-122 0</inkml:trace>
  <inkml:trace contextRef="#ctx0" brushRef="#br0" timeOffset="50042.5147">2755 9102 580 0,'0'0'60'0,"0"0"-44"15,145 4-9-15,-51-3 14 0,27-1 20 16,12 0 45-16,4 0 22 16,-4 0-23-16,-8 0-14 15,9 0-12-15,2 0 14 16,5 4-14-16,4 3 2 16,9 6 9-16,5 3-28 15,4 3 1-15,5 4-15 16,5-1 7-16,-4-1-8 15,4-2 7-15,3-6-5 16,3-2-12-16,4-7 21 16,1-4-3-16,1 0-8 15,3-6 0-15,1-10-5 16,8-3 5-16,0-1 12 0,-2-4-1 16,-2 2 15-16,-11-2 0 15,-9 4-1-15,-12 1 0 16,-13 3-8-16,-12 2-4 15,-14 3 1-15,-13-1-8 16,-26 4 7-16,-19-1-3 16,-19 4-9-16,-2-1 0 15,1 0-9-15,6-1 2 16,4-2-2-16,-8 0 5 16,0 1-2-16,-5 0-7 15,-2 0-6-15,-5-1 0 16,-4 2-8-16,-5 2 5 15,-6 0-5-15,-8 2-1 16,-4-1 0-16,-3 3 0 16,-4 1-1-16,2 0-5 0,-2 0-54 15,0-3-75-15,0 2-211 16,0-6-450-16</inkml:trace>
  <inkml:trace contextRef="#ctx0" brushRef="#br0" timeOffset="56772.5611">12180 14788 1005 0,'0'0'167'16,"0"0"-52"-16,0 0 28 16,0 0 22-16,0 0-20 15,0 0-13-15,-49-44 24 16,48 44-4-16,1 0-78 16,0 7-67-16,0 19 2 15,10 23 10-15,7 7 10 16,-2 7 3-16,1 7-10 15,-1-12-13-15,0 3-3 0,0-8-6 16,0-13-5 0,4-16-112-16,-6-12-190 0,-5-12-352 15</inkml:trace>
  <inkml:trace contextRef="#ctx0" brushRef="#br0" timeOffset="57087.095">11651 14366 540 0,'0'0'1114'0,"0"0"-1005"15,0 0-97-15,0 0-11 0,-34 82 23 16,48-50 18-16,9 0-2 16,4-1-20-16,0-7-11 15,0-8 0-15,-4-7-3 16,-3-9-5-16,-4 0 23 15,-5-20-5-15,-4-9 3 16,-6-8 1-16,-1-3-21 16,-10-1-1-16,-11 7 2 15,-6 4-3-15,-3 7-15 16,5 10-41-16,3 10 11 16,8 3-21-16,7 20-61 15,11 26-83-15,13-6-134 16,7-2-493-16</inkml:trace>
  <inkml:trace contextRef="#ctx0" brushRef="#br0" timeOffset="57339.9887">12427 14225 1739 0,'0'0'179'16,"0"0"-163"-16,0 0-7 16,18 99 38-16,-1-44 65 15,9 8-29-15,8 14-28 16,14 12-18-16,7 11-21 16,-1-8-15-16,-8-20-1 15,-12-22-35-15,11-11-167 16,-3-10-114-16,-8-14-396 0</inkml:trace>
  <inkml:trace contextRef="#ctx0" brushRef="#br0" timeOffset="57550.7708">12904 14503 1758 0,'0'0'222'0,"0"0"-192"15,0 0-23-15,64 123 78 16,-15-23 34-16,10 17-39 15,-4 2-6-15,-5-5-34 16,-5-11-20-16,-6-3-13 16,-5-18-6-16,-13-18-1 15,-8-26-97-15,-7-17-116 16,-6-21-105-16,-3-9-4 0,-16-19-198 16</inkml:trace>
  <inkml:trace contextRef="#ctx0" brushRef="#br0" timeOffset="57740.7169">12889 14420 1664 0,'0'0'169'0,"0"0"-136"15,80-85-33-15,-32 68 0 16,6 17-3-16,-3 7-2 16,-6 29 5-16,-11 21 21 15,-13 20-5-15,-12 0-3 0,-9-9-6 16,0-10-7-16,-9-9-86 15,1-6-168-15,-1-12-416 0</inkml:trace>
  <inkml:trace contextRef="#ctx0" brushRef="#br0" timeOffset="57920.8147">13660 14299 1994 0,'0'0'218'15,"0"0"-165"-15,0 0-53 16,0 0-8-16,0 0 8 16,0 0-2-16,112-80-8 0,-78 70-49 15,8 3-226-15,-11 5-48 16,-11 2-381-16</inkml:trace>
  <inkml:trace contextRef="#ctx0" brushRef="#br0" timeOffset="58053.6533">13744 14551 1497 0,'0'0'189'0,"0"0"-166"15,0 0-23-15,62-83-10 16,1 8-61-16,-8 9-195 16,-10 5-474-16</inkml:trace>
  <inkml:trace contextRef="#ctx0" brushRef="#br0" timeOffset="58272.4704">14091 13948 1523 0,'0'0'143'16,"84"-4"-107"-16,1 4 10 16,0 0 8-16,-6 7 9 15,-17 9 0-15,-21 6-33 16,-4 8-18-16,-9 10-11 15,-17 6 6-15,-11 19 2 16,-21-3 2-16,-10 3-11 16,-14 12-84-16,12-29-84 15,6-7-141-15</inkml:trace>
  <inkml:trace contextRef="#ctx0" brushRef="#br0" timeOffset="58639.2576">15517 13363 1862 0,'0'0'180'16,"0"0"-170"-16,-107 80 40 15,79-37 24-15,11 3-3 16,10 1-25-16,7 0-19 0,10-1-16 15,17-7-5-15,6-9-5 16,4-12 1-16,2-15-2 16,1-4-1-16,-6-27 1 15,-6-12 9-15,-11-12-9 16,-14-6 16-16,-4-7-15 16,-29 0 7-16,-15 3-8 15,-12 9-17-15,-5 15-4 16,2 15 11-16,5 19-2 15,8 4-3-15,15 14-25 16,18 6-82-16,25 6-66 16,19-4-74-16,8-5-356 0</inkml:trace>
  <inkml:trace contextRef="#ctx0" brushRef="#br0" timeOffset="58860.1891">15751 12875 2148 0,'0'0'246'0,"0"0"-171"15,0 0-67-15,0 0 11 16,53 79 30-16,-16-26-4 16,7 7-18-16,6 16-14 15,-4-7-6-15,-2 2-7 16,-3-7-55-16,-1-9-101 15,-4-10-204-15,-9-20-375 0</inkml:trace>
  <inkml:trace contextRef="#ctx0" brushRef="#br0" timeOffset="59044.9508">16246 13009 1938 0,'0'0'241'15,"0"0"-177"-15,0 0-10 16,25 92 74-16,-3-34-54 15,6 5-32-15,2 6-19 16,3 12-9-16,-3 13-13 16,-5 11-1-16,-7-14 0 15,-12-24-83-15,-4-35-171 16,0-29-269-16,-2-3-150 0</inkml:trace>
  <inkml:trace contextRef="#ctx0" brushRef="#br0" timeOffset="59243.8017">16303 12947 1877 0,'0'0'207'0,"0"0"-166"15,0 0-39-15,0 0 0 16,88-64 24-16,-35 64 62 16,2 0-14-16,-6 20-24 15,-12 7-20-15,-17 7-11 16,-13 6-7-16,-14 11 0 15,-77 29-12-15,2-8-234 0,-18-11-739 16</inkml:trace>
  <inkml:trace contextRef="#ctx0" brushRef="#br0" timeOffset="59916.3336">13151 13050 869 0,'0'0'117'16,"0"0"93"-16,0 0-34 16,0 0-32-16,-98-17-13 15,85 17-43-15,-1 6-53 16,-1 13-16-16,2 7 17 15,0 6 23-15,5 3-17 16,8 1-18-16,0-5-10 16,14-6-6-16,12-4-7 15,13-7 8-15,4-4 4 16,8-4 0-16,-2 0-5 16,0-1-7-16,-8 2 0 0,-11 2 0 15,-13 2-1 1,-11 4-5-16,-6 4 5 0,-13 2 25 15,-20 5 16-15,-11-1-16 16,-7-1-16-16,-2-7 4 16,3-6-13-16,5-8-46 15,17-7-64-15,11-13-96 16,14-5-350-16</inkml:trace>
  <inkml:trace contextRef="#ctx0" brushRef="#br0" timeOffset="60294.3034">13210 12844 1627 0,'0'0'193'0,"0"0"-117"16,0 0-75-16,0 0 52 15,0 0 49-15,24 98-28 16,3-57-11-16,1 5-30 15,0-2-17-15,-1 1-4 16,-2-4-6-16,-1-7-6 16,-6-9 2-16,-2-11-2 15,-3-10 0-15,-3-4 0 16,0-17 5-16,1-13 18 16,5-4-21-16,-1-3 4 15,4 3-5-15,2 7 0 16,-1 4 0-16,1 6 5 15,2 7 2-15,0 6-7 16,-1 4 1-16,1 0-1 0,-1 3 4 16,-4 8-5-16,0 5-52 15,-11 6-152-15,-2-2-156 16,-5-6-627-16</inkml:trace>
  <inkml:trace contextRef="#ctx0" brushRef="#br0" timeOffset="60614.7433">13744 12839 1517 0,'0'0'167'0,"0"0"-145"16,0 0 0-16,0 0 67 16,7 103-1-16,3-67-19 15,1-5-28-15,4-7-15 16,-3-7-16-16,0-9-3 15,-2-8 5-15,1-1 12 16,-2-19 17-16,-1-10-16 16,-3-4-18-16,-5-3-5 15,0-3-1-15,-3 3 5 16,-14 5-6-16,0 9-16 16,-4 11 4-16,-3 12-19 15,2 5-29-15,1 19 10 16,3 5 9-16,6 5-36 15,12 9-68-15,0-9-107 0,10-9-402 0</inkml:trace>
  <inkml:trace contextRef="#ctx0" brushRef="#br0" timeOffset="61608.3519">13875 12743 1534 0,'0'0'163'0,"0"0"-131"16,0 0-18-16,0 0 77 15,15 75-11-15,0-48-28 16,3 2-11-16,1-5-18 0,-1 0-10 16,1-7-6-1,-2-5 0-15,-1-9-7 0,-2-3-44 16,1-3-29-16,-3-18 10 15,-2-6 12-15,-3-7 23 16,-4-1 13-16,-1 0 9 16,-2 4 6-16,0 6 6 15,0 6 23-15,0 7 13 16,0 4 62-16,0 4-12 16,0 4-40-16,0 0-52 15,0 12-10-15,3 7 10 16,7 9 29-16,2 3 1 0,2 0-4 15,5-2-14-15,2-7-5 16,4-5 2-16,1-9 0 16,4-7-2-16,1-1-6 15,-3-12 0-15,-2-15-1 16,-7-8-31-16,-10-10 0 16,-9-8 21-16,-3-19 10 15,-26-14 7-15,1 9-6 16,1 11 10-16,6 16 26 15,7 26 31-15,4 5 26 16,3 3-15-16,3 13-30 16,4 3-37-16,0 6-12 15,11 16-6-15,12 10-1 16,4 9 7-16,10 3 0 0,3 2 0 16,9-3 0-16,4-10-17 15,9-10-66-15,5-18-15 16,1-5-68-16,-3-21-67 15,-7-13 2-15,-11-5-154 16,-12-3-125-16,-17-1 474 16,-11 5 36-16,-7 3 280 15,0 5 60-15,-14 4-78 16,3 5-45-16,-2 6-21 16,2 5-42-16,1 6-27 15,1 4-33-15,0 4-51 16,-4 18-34-16,-2 7 0 0,3 7 5 15,0 6-5 1,6 3-3-16,6-1-6 0,0-5 1 16,11-5-1-16,9-12-1 15,7-10-5-15,1-12-1 16,2-15-8-16,-1-19-5 16,-8-11-33-16,-6-10 19 15,-15-20 19-15,-10-23 14 16,-31-25 0-16,-13-4-10 15,5 23 10-15,7 32 1 16,20 38 1-16,5 20 81 16,5 2-3-16,1 4-14 15,5 6-8-15,6 4-57 16,0 25 1-16,20 13-1 16,19 23 16-16,21 19-4 15,23 18-2-15,13 2-9 16,4-8-1-16,-6-21-47 0,-26-29-113 15,-23-16-668-15</inkml:trace>
  <inkml:trace contextRef="#ctx0" brushRef="#br0" timeOffset="62438.1802">13900 13490 734 0,'0'0'329'0,"0"0"-247"16,0 0-60-16,0 0-21 16,0 0 16-16,0 0 2 15,0 0 29-15,-29-34 41 16,20 21 51-16,-4-2 18 15,-3-5 0-15,1-2-45 16,-1-1 30-16,1-1-16 16,0 2-14-16,6 5-13 0,1 7-13 15,4 3-26 1,3 7-22-16,1 0-39 0,0 10-15 16,11 16-3-16,8 13 18 15,5 9 13-15,8 8-4 16,7-1 0-16,1-4-9 15,4-4 2-15,2-7 4 16,-3-11-6-16,-1-12-1 16,-8-14-9-16,-4-6-20 15,-9-23 9-15,-2-15 6 16,-8-10 14-16,-6-4-5 16,-5 0 6-16,0 4 0 0,0 12 1 15,0 11-1 1,-1 12 0-16,1 10 0 0,0 6-12 15,3 3-10-15,14 14 15 16,8 7 7-16,3 3 6 16,6-1-6-16,4 0 0 15,3-6-1-15,1-6 0 16,0-11-67-16,15-17-135 16,-13-15-193-16,-9-7-369 0</inkml:trace>
  <inkml:trace contextRef="#ctx0" brushRef="#br0" timeOffset="62732.9717">14660 13168 932 0,'0'0'411'16,"0"0"-241"-1,0 0 16-15,0 0-91 0,0 0-4 16,0 0-11-16,-60 87-22 16,60-55-19-16,8-5-25 15,11-3-5-15,3-10 0 16,3-8 3-16,2-6 0 15,-2-6-1-15,-3-17 0 16,-8-6-2-16,-8-7-3 16,-6-3-4-16,-4-2-1 15,-20 0 7-15,-8 2-8 16,-2 8-6-16,-2 12 5 16,5 8 0-16,7 11-13 15,8 0-5-15,10 19 4 16,6 3-29-16,26 12-63 0,8-4-137 15,2-7-288-15</inkml:trace>
  <inkml:trace contextRef="#ctx0" brushRef="#br0" timeOffset="62930.7849">14894 12941 1277 0,'0'0'114'0,"0"0"-95"16,0 0 20-16,0 0 25 16,-2 92-19-16,13-60-21 15,5-1-13-15,3-1-11 0,11-5-57 16,-6-8-146-16,0-11-316 16</inkml:trace>
  <inkml:trace contextRef="#ctx0" brushRef="#br0" timeOffset="63315.4524">15129 12920 1420 0,'0'0'170'15,"0"0"-17"-15,0 0-35 16,0 0 5-16,-80 34-7 16,70-12-53-16,8 5-15 15,2 1-16-15,0 0-16 16,2 0-7-16,12-7-7 15,6-8-1-15,0-9 8 0,3-4-9 16,0-19 0-16,0-15 8 16,-5-16-8-16,-9-22 0 15,-9-31 0-15,-20-35 1 16,-15-14 9-16,-13 7-1 16,9 35 33-16,13 45 45 15,10 29 13-15,9 22 11 16,1 4 16-16,6 9-39 15,0 1-82-15,15 20 0 16,16 19-6-16,20 22 30 16,15 23-3-16,9 23-18 0,3 7-3 15,-7-6-5 1,-10-23-1-16,24-15-78 0,-15-23-140 16,-4-22-253-16</inkml:trace>
  <inkml:trace contextRef="#ctx0" brushRef="#br0" timeOffset="63731.1957">18318 12297 1305 0,'0'0'209'0,"0"0"36"15,0 0 2-15,0 0-106 16,0 0-74-16,0 0-67 15,0 0-2-15,36-21 2 16,-14 14 0-16,-2 5-15 16,-4 2-109-16,-8 0-74 15,-8 18-6-15,0 10 23 16,-21 7-4-16,-8 8-48 16,-2 2 62-16,1-3 112 0,8-6 59 15,9-13 27-15,13-10 15 16,24-18-24-16,13-17-18 15,6-9-161-15</inkml:trace>
  <inkml:trace contextRef="#ctx0" brushRef="#br0" timeOffset="63965.4703">18727 11901 1815 0,'0'0'167'0,"0"0"-167"16,97 21 0-16,-13 7 52 0,1 1 22 16,-5 0 14-16,-16 4-26 15,-23 1-26-15,-10 6-20 16,-14 13 6-16,-17 3 17 16,-42 16-4-16,-12-9-21 15,-39 22-14-15,13-17-200 16,19-26-346-16</inkml:trace>
  <inkml:trace contextRef="#ctx0" brushRef="#br0" timeOffset="64833.5316">19995 11501 421 0,'0'0'1106'0,"0"0"-977"16,0 0 30-16,0 0-14 16,0 0-23-16,0 0-43 15,0 0-55-15,-55 25 1 0,53 27 45 16,2 7-11-16,0 6-18 16,20-4-13-16,9-5-13 15,7-8-7-15,5-11-7 16,3-11 2-16,1-13-3 15,-2-13-6-15,-7-3-7 16,-5-23 12-16,-7-11-8 16,-13-10-11-16,-11-19 3 15,0 1-9-15,-15 1 12 16,-6 4 3-16,2 22 10 0,2 7 1 16,4 15 0-1,7 13 11-15,4 3-11 0,2 13-33 16,0 13 24-1,12 10 7-15,10 3 0 0,10-1-5 16,7-5 5-16,8-9-27 16,9-12-107-16,1-12-77 15,2-7-12-15,-8-23-105 16,-10-9 64-16,-15-4 46 16,-16-3 220-16,-10 4 52 15,0 6 175-15,-16 7 63 16,2 8-67-16,4 9-23 15,3 7-16-15,7 5-131 16,0 7-53-16,7 13-2 16,5 11 2-16,0 5 17 0,-2 5-3 15,-2-1 0-15,-6-3 2 16,0-5-10-16,-2-12-5 16,0-11 8-16,0-9 32 15,0-16 33-15,0-21-54 16,0-12-20-16,0-6 0 15,8 1-2-15,11 5-8 16,6 13 3-16,4 11 6 16,-1 12 1-16,6 11 11 15,2 2-3-15,0 17 3 16,0 9-10-16,2 4 5 16,-3 1-6-16,-1 1-10 15,11-13-120-15,-6-6-208 16,-8-13-421-16</inkml:trace>
  <inkml:trace contextRef="#ctx0" brushRef="#br0" timeOffset="65095.9908">21192 11047 1674 0,'0'0'174'0,"0"0"-144"15,0 0-12-15,0 0 13 16,-9 100-9-16,32-68-12 15,4-5 3-15,7-4-11 16,4-3 9-16,-1-4-5 16,-3-4-5-16,-4 0 0 15,-9 2 1-15,-9 1-2 0,-12 2 0 16,0 0 1-16,-23 4 19 16,-6 0-3-16,-7-2-9 15,-1-4-8-15,-4-10-19 16,10-5-119-16,10 0-245 0</inkml:trace>
  <inkml:trace contextRef="#ctx0" brushRef="#br0" timeOffset="65472.4265">21504 11061 1309 0,'0'0'98'0,"0"0"-69"0,0 0-6 16,0 0 9-16,0 0-10 15,0 0-9-15,0 0-3 16,96 29 14-16,-78-51-7 16,-3-3-4-16,-4-6-11 15,-3 0 6-15,-8-2-6 16,0 5 4-16,-5 5 37 15,-11 9 93-15,0 9-26 16,-4 5-38-16,-1 11-27 16,2 17 44-16,1 7-16 15,6 7 8-15,7 4-38 0,5 1-17 16,0-3-14-16,17-7-10 16,10-8-2-16,6-12-16 15,9-14-53-15,29-20-98 16,-8-12-101-16,-11-8-61 0</inkml:trace>
  <inkml:trace contextRef="#ctx0" brushRef="#br0" timeOffset="65870.2125">21943 10833 1179 0,'0'0'169'0,"0"0"-137"16,0 0-9-16,0 0 75 15,0 0-4-15,0 0-36 16,0 0-27-16,27 70-2 0,-11-70 6 16,1-1-1-16,2-13-6 15,-1-7-15-15,-3-3-5 16,-6-2 3-16,-5 2-10 16,-4-2 12-16,0 6 2 15,-4 3 60-15,-7 7 1 16,-1 5-7-16,-1 5 12 15,2 0-40-15,0 9-23 16,-1 10 5-16,3 5 29 16,-2 6 4-16,7 3-20 15,4 2-14-15,0-3-13 16,6-1 2-16,13-7-10 16,5-8 7-16,7-7-6 15,10-9 10-15,5 0-5 0,9-16 0 16,0-6-7-16,2-8-79 15,9-16-84-15,-13 5-178 16,-14 4-573-16</inkml:trace>
  <inkml:trace contextRef="#ctx0" brushRef="#br0" timeOffset="66280.0936">22520 10582 1491 0,'0'0'251'16,"0"0"-134"-16,0 0-40 0,0 0-28 15,0 0-18-15,0 0 86 16,0 0-18-16,13 78-13 16,-2-53-17-16,-2 0-24 15,-3 0-23-15,1-2-21 16,-5-3 8-16,-2-4-8 15,0-5 8-15,0-6-8 16,-2-5-1-16,-8-3 0 16,-6-18-5-16,-2-8-4 15,0-13 0-15,2-8 9 16,8-8 1-16,5-1-1 16,3 4 21-16,6 14-7 15,15 14-1-15,4 16-4 0,11 11 0 16,4 6-2-16,8 21 19 15,4 4-1-15,2 8-15 16,6 3-4-16,-4 3-6 16,8 23-22-16,-13-12-190 15,-23-5-1033-15</inkml:trace>
  <inkml:trace contextRef="#ctx0" brushRef="#br0" timeOffset="66900.2059">20842 12671 1716 0,'0'0'140'15,"0"0"-140"-15,0 0-8 16,0 0-6-16,0 0 14 16,90-91 1-16,-54 49 9 15,-2-5-9-15,0-5-2 16,-10-4-20-16,-8 2-17 0,-10 1 14 15,-6 5 14-15,0 7 10 16,-13 9 1-16,-7 9 102 16,0 13 3-16,-3 10-47 15,1 1-31-15,-4 23-4 16,4 8 14-16,1 10 11 16,8 3-20-16,8 5-11 15,5-3-16-15,12-5-1 16,18-8 5-16,12-9-4 15,3-11-1-15,4-10 0 16,-4-4 1-16,-8 0-1 16,-12-5-1-16,-11 0 0 15,-13 5 30-15,-1 0 41 0,-9 8 2 16,-9 12-43-16,-4 6-7 16,1 10 1-16,5 2-4 15,8 2-9-15,8 0-11 16,3-2 0-16,21-3 0 15,7-4-2-15,10-10-20 16,2-8-86-16,2-13-70 16,1-32-136-16,-9-8-210 15,-13-5-384-15</inkml:trace>
  <inkml:trace contextRef="#ctx0" brushRef="#br0" timeOffset="67266.1359">21412 12438 1005 0,'0'0'130'16,"0"0"-9"-16,0 0 52 0,52-85-28 15,-34 73-27-15,-2 10-51 16,-7 2-27-16,-4 14 18 16,-5 9 79-16,0 9-50 15,-5 4-14-15,-7 2-9 16,1-2-30-16,5-1-23 16,2-7-10-16,4-9-1 15,0-10 0-15,10-9-36 16,13-11 26-16,6-21-5 15,4-13-36-15,-1-6-5 16,-5-2-9-16,-5 5 18 16,-9 6 37-16,-11 6 10 0,-2 7 31 15,0 7-8-15,0 5 31 16,-5 5 29-16,0 8 19 16,2 4-43-16,1 2-59 15,2 16-10-15,0 7 9 16,0 8 0-16,8 2 0 15,7 1 0-15,7 1-5 16,4-5-7-16,26-13-142 16,-7-8-127-16,-1-11-208 0</inkml:trace>
  <inkml:trace contextRef="#ctx0" brushRef="#br0" timeOffset="68755.1103">21996 12065 1483 0,'0'0'191'0,"0"0"24"16,0 0-43-16,0 0-64 16,0 0-64-16,0 0 15 15,-53 82-16-15,50-47-18 16,3 1-10-16,0 0-6 16,0-4-8-16,9-6-1 15,3-6 0-15,3-11-10 16,1-9-36-16,-2-2 0 15,3-20-10-15,-4-10-44 16,-3-9 23-16,-6-5 51 16,-1-1 15-16,-3 3 11 15,0 5 10-15,0 8 22 16,0 6 42-16,0 9 11 0,3 4 0 16,-1 8-19-16,2 4-30 15,2 0-35-15,6 4 14 16,3 12 22-16,6 2-9 15,3 5-13-15,1-2-13 16,2-1-1-16,-3-6 6 16,1-5-7-16,-1-9-27 15,-3 0-36-15,-1-13-22 16,-4-13-2-16,-3-6 29 16,-3-5 32-16,-3 0 24 15,-6 2 2-15,1 4 9 16,-2 6 38-16,0 11 21 0,0 2-8 15,0 8 4-15,0 4-7 16,3 0-50-16,0 2-6 16,3 12-1-16,7 6 17 15,-1 2-5-15,3 3-5 16,1 0-5-16,2-6 5 16,-1-2-7-16,2-9-8 15,0-6-40-15,-1-2-10 16,0-13-19-16,-2-11-20 15,1-4-4-15,-7-2 31 16,-3 1 48-16,-2 6 17 16,-3 2 5-16,-2 6 20 15,0 5 29-15,0 4 29 0,0 6 9 16,0 0-69 0,3 0-18-16,1 11-3 0,1 5 3 15,2 2 6-15,4 1-5 16,2-5-1-16,3 0 0 15,4-11-22-15,5-3-49 16,4-2-39-16,2-18-47 16,2-7-87-16,-3-2-161 15,-6-2 137-15,-8 2 212 16,-6 5 56-16,-7 7 228 16,-3 3 109-16,0 8-37 15,0 6-72-15,0 0-134 16,0 18-72-16,-4 6 31 15,-1 9 2-15,-1 6-20 16,3 1-5-16,0 3-12 0,0 0-9 16,0 3-8-1,-1-4 0-15,1-4-1 0,0-9-22 16,1-12-71-16,2-12-22 16,0-5 69-16,0-22-33 15,3-7 3-15,3-5 48 16,0 3 28-16,-2 4 1 15,1 7 65-15,-1 9 11 16,-2 4-1-16,1 6-28 16,2 1-32-16,2 0-15 15,4 0 29-15,3 3-7 16,3 2-8-16,4-5-9 16,1 0 3-16,2-11 1 0,0-11 1 15,1-12-10-15,-4-13-1 16,-9-26 0-16,-9-38 0 15,-3-31 0-15,-15-4 1 16,-6 28 15-16,6 43 8 16,5 47 59-16,4 17 8 15,2 6-16-15,-1 5-31 16,0 4-44-16,1 24-13 16,-2 15 13-16,6 22 10 15,0-1-9-15,0 3 0 16,10 2-1-16,7-15 6 15,7 0-5-15,1-14-1 0,2-15-28 16,6-19-24-16,-3-7-2 16,1-26-69-16,-1-9-16 15,-4-6-4-15,-4-1 23 16,-5 5 77-16,-4 3 43 16,-5 8 15-16,-5 8 90 15,-3 9 43-15,0 3-24 16,0 7-41-16,0 0-33 15,0 6-31-15,-3 15-17 16,0 9 8-16,2 8 4 16,1 3-13-16,0-1 13 15,9 0-4-15,10-8-3 16,5-6-6-16,8-12 11 16,7-11 8-16,6-3 27 15,8-22-11-15,2-9-11 0,-3-4-22 16,-7-2-3-16,-12 7-36 15,-13 4-17-15,-20 11-62 16,-11 6-113-16,-18 6-685 16</inkml:trace>
  <inkml:trace contextRef="#ctx0" brushRef="#br0" timeOffset="72432.3517">19973 11785 1092 0,'0'0'84'0,"0"0"-56"16,-25-81 59-16,8 59 122 0,-1 12-54 15,-2 10-57-15,-5 9-53 16,-6 22-20-16,-5 12 15 16,0 10 11-16,2 3-6 15,13 2 1-15,12-5-17 16,9-3-19-16,21-9 8 16,18-5-8-16,10-1-1 15,8-5-3-15,1-3-5 16,-5 0 1-16,-9 2-1 15,-13-1 0-15,-13 4-1 16,-18 2 0-16,-7 2 6 16,-25 5-4-16,-12-1-2 15,-9-1 15-15,1-7-5 16,6-5-8-16,10-10 9 16,12-5 14-16,15-7 24 0,9-2-43 15,0 1-6 1,18 3-16-16,12 4 15 0,7 5 1 15,8 4 2-15,1 8 8 16,-2 4 14-16,-4 9 4 16,-10 7 18-16,-4 7 16 15,-9 15-1-15,-11 18-5 16,-6 14-13-16,0-12-6 16,0-18-4-16,0-28 3 15,0-19-11-15,15-2-11 16,10-4-2-16,11-4 8 15,24-15 3-15,29-9 4 16,29-33-2-16,-3-2-9 0,-21 4-5 16,-32 12-11-16,-26 17-27 15,-2 6-61-15,-8 5-86 16,-26 47-136-16,-18 4-259 16,-25 7-986-16</inkml:trace>
  <inkml:trace contextRef="#ctx0" brushRef="#br0" timeOffset="72722.6934">19579 14464 2280 0,'0'0'252'15,"0"0"-241"-15,0 0-11 16,0 0-8-16,46 79 8 16,-14-26 18-16,8 19 6 15,3 17-14-15,-1 9-8 16,-8-8 4-16,-10-15-6 16,-11-24-20-16,-4-10-49 15,-6 2-129-15,-3-8-278 16,-7-6 106-16,-11-25-342 0</inkml:trace>
  <inkml:trace contextRef="#ctx0" brushRef="#br0" timeOffset="72913.0612">19549 14367 1460 0,'0'0'177'0,"0"-99"-124"0,10 72 24 16,14 1 36-16,3 6-46 15,10 5-18-15,-2 14 7 16,-3 2-35-16,-5 24 10 15,-9 11 38-15,-6 9-27 16,-9 7-19-16,-3 3-7 16,-1-1-16-16,-13-6-89 15,-4-3-147-15,4-13-142 16,0-17-774-16</inkml:trace>
  <inkml:trace contextRef="#ctx0" brushRef="#br0" timeOffset="73178.4985">19858 14302 1625 0,'0'0'169'0,"0"0"-151"15,0 0 2-15,106 60 45 16,-72-21 27-16,-6 6 15 16,-5-1-48-16,-14-2-25 15,-5-7-7-15,-4-10 30 16,0-10 2-16,-9-15 14 15,-6-3-9-15,-4-31-45 16,-3-20-19-16,6-5-32 0,5-5-71 16,11 4-60-16,0 17-59 15,14 4 13-15,21 7-49 16,-5 13-122-16,-1 7-153 0</inkml:trace>
  <inkml:trace contextRef="#ctx0" brushRef="#br0" timeOffset="73491.7437">20190 14219 527 0,'0'0'199'16,"0"0"42"-16,0 0-25 16,0 0-47-16,0 0-31 15,0 0-35-15,0 0-55 16,87 53-27-16,-68-53 2 16,2-2 0-16,-3-16-1 0,-3-5 0 15,-2-8-4 1,-7-1-7-16,-6 0-2 0,0 3 0 15,-4 3 36-15,-11 6 64 16,-6 8-7-16,-1 10-26 16,-1 2-25-16,-2 6-19 15,3 16-7-15,2 3-6 16,10 6-10-16,10 0-4 16,0 1-5-16,22-5 0 15,12-5-9-15,10-5-36 16,9-10-84-16,6-7-66 15,19-14-29-15,-14-12-158 16,-15-1-165-16</inkml:trace>
  <inkml:trace contextRef="#ctx0" brushRef="#br0" timeOffset="74017.6192">20681 14033 818 0,'0'0'279'16,"0"0"-32"0,0 0 66-16,0 0-46 0,0 0-5 15,0 0-124-15,0 0-53 16,-51-29-52-16,39 58-4 15,1 5 2-15,5 4-7 16,6 2-9-16,0-3-7 16,13-5-8-16,9-7 0 15,5-6 0-15,1-12-9 16,2-7-40-16,0-13-31 16,-3-23-12-16,-5-20 30 15,-16-28-139-15,-7-37 65 16,-29-22 34-16,-9-1 48 15,2 27 38-15,9 47 16 0,14 31 27 16,4 23 130-16,-1 6 99 16,6 10-128-16,3 0-99 15,2 17-21-15,0 17-8 16,16 13 35-16,4 7-10 16,5 1-19-16,5-1 0 15,4-4-5-15,3-6 1 16,4-10-1-16,2-12-1 15,-3-12-25-15,2-10-3 16,-5-4-71-16,-2-16 28 16,-5-2 43-16,-7 7 19 0,-5 1 8 15,-6 9 1-15,-1 5 1 16,-1 0 25-16,5 8 25 16,4 12 0-16,1 7-15 15,1 0-7-15,-1 5-11 16,-5-6-10-16,0-2-7 15,-7-9-1-15,-7-8-59 16,-1-7-48-16,-13-26-33 16,-11-8-333-16,-1-10-282 0</inkml:trace>
  <inkml:trace contextRef="#ctx0" brushRef="#br0" timeOffset="74119.1852">21081 13514 952 0,'0'0'192'0,"0"0"-162"0,0 0-30 16,0 0-1-1,82 57 0-15,-36-28-6 0,-1-3-248 0</inkml:trace>
  <inkml:trace contextRef="#ctx0" brushRef="#br0" timeOffset="74534.9886">21559 13497 1467 0,'0'0'205'0,"0"0"-87"15,0 0 23-15,0 0-5 16,0 0-17-16,-92 64-2 16,82-29-25-16,5 4-39 15,5 2-23-15,0-3-12 16,12-4-17-16,8-6-1 0,10-8-1 16,4-11 0-1,7-9-11-15,3-12-29 0,3-19 15 16,-3-13-36-16,-10-7-50 15,-10-18 2-15,-21-17-26 16,-3 7 89-16,-8 6 47 16,-12 13 18-16,4 23 89 15,3 3 83-15,0 6-29 16,8 15-64-16,4 10-35 16,1 3-62-16,6 13-7 15,17 15 7-15,9 7 26 16,4 8-9-16,6 3-3 0,-5 1-5 15,-2-1-8-15,-10 1 0 16,-6-3-1 0,-10-3-43-16,-6-7-55 0,-5-6-151 15,-13-11-264 1,-5-13-619-16</inkml:trace>
  <inkml:trace contextRef="#ctx0" brushRef="#br0" timeOffset="74712.3267">21800 13367 1807 0,'0'0'214'0,"0"0"-178"16,0 0-17-16,85-14 24 15,-45 14 16-15,0 14-8 0,-1 6-14 16,-2 6-16 0,-10 0-14-16,-4-1-7 0,-12 1-75 15,-6-8-204-15,-5-12-320 0</inkml:trace>
  <inkml:trace contextRef="#ctx0" brushRef="#br0" timeOffset="74823.1335">22050 13219 416 0,'0'0'0'0</inkml:trace>
  <inkml:trace contextRef="#ctx0" brushRef="#br0" timeOffset="75564.3572">22371 13191 15 0,'0'0'1577'0,"0"0"-1402"15,0 0 103-15,0 0-94 16,0 0-44-16,0 0-52 15,0 0-48-15,-83 10-6 16,74 21 2-16,4 5-15 16,5 4-11-16,0 1-1 15,12-3-3-15,8-4 1 16,6-8-6-16,4-11-1 16,3-13-1-16,0-2-17 15,0-21-19-15,-6-13-17 16,-10-8 13-16,-9-11-7 0,-8-4 38 15,0-2 0-15,-8 3 10 16,-6 7 8-16,0 13 18 16,2 12 14-16,0 11-2 15,5 9-5-15,2 4-6 16,0 4-27-16,4 16 0 16,1 7 0-16,0 4 1 15,6 0 0-15,11-1 1 16,5-2-2-16,3-8-1 15,5-9-28-15,4-10-37 16,5-1-10-16,2-23-11 16,-3-11-39-16,-6-7 23 0,-7-1 52 15,-12 3 51 1,-5 6 4-16,-4 9 104 0,-3 9 33 16,-1 8-21-16,2 7-68 15,3 0-52-15,4 7 0 16,5 9 0-16,3 6 9 15,4 1-8-15,-3 1 10 16,-4-4-10-16,-3-3 0 16,-5-3 6-16,-3-5 2 15,-3-4-3-15,0-5-6 16,0-8 18-16,-9-18-11 16,2-12-7-16,5-8-1 15,2-6 1-15,0 4 1 0,15 9 13 16,6 12 12-16,3 14-3 15,7 13-8-15,5 0-9 16,4 18 5-16,2 9 6 16,0 4-10-16,-8 2-5 15,-7 0-2-15,-11-3-3 16,-8 1-78-16,-10 3-60 16,-15-8-249-16,-6-9-830 0</inkml:trace>
  <inkml:trace contextRef="#ctx0" brushRef="#br0" timeOffset="92048.7093">19084 9453 29 0,'0'0'0'0</inkml:trace>
  <inkml:trace contextRef="#ctx0" brushRef="#br0" timeOffset="93764.4837">12779 9731 322 0,'0'0'49'16,"-93"26"-39"-16,37-9-8 15,-4 8 6-15,3 1-8 16,2 7 0-16,1 2-14 15,2 6-4-15,1 5-12 16,2 2-56-16,-17 25 6 16,13-10-37-16</inkml:trace>
  <inkml:trace contextRef="#ctx0" brushRef="#br0" timeOffset="96193.6365">19115 9724 1031 0,'0'0'106'0,"0"0"-85"0,85-37-15 16,-20 15 39-16,26-6 46 15,27-4 8-15,14-2 3 16,8-2-6-16,4-5-27 16,0-1 9-16,12-8-14 15,10-3 0-15,1-2-30 16,-3 1 4-16,-10 3 3 15,-16 6-10-15,-17 7 2 16,-29 8-9-16,-24 10-14 16,-25 6-2-16,-11 3-4 15,-3 1-4-15,-2-1-1 16,-4 1-8-16,-8 3-51 16,-15 3-51-16,0 2-60 15,-7 2-219-15</inkml:trace>
  <inkml:trace contextRef="#ctx0" brushRef="#br0" timeOffset="96544.6564">20155 9514 662 0,'0'0'753'0,"0"0"-694"0,105-38-57 16,-15 4 27-16,29-8 42 16,11 2-1-16,-2 4 42 15,-7 6-8-15,-11 9-10 16,1-3-32-16,-8 5-3 15,-17 4-23-15,-22 4-17 16,-19 6-6-16,-8 0-12 16,1 1 0-16,1 2-1 15,0 0-13-15,3 0-165 16,-10-1-165-16,-11-4-907 0</inkml:trace>
  <inkml:trace contextRef="#ctx0" brushRef="#br0" timeOffset="99506.2261">14254 14665 857 0,'0'0'151'0,"0"0"-92"16,0 0 77-16,0 0 25 15,0 0-39-15,0 0-16 16,-11 0-25-16,11 0 7 16,8-8-53-16,7-6 35 15,15-8 36-15,10-7-23 16,9-5-30-16,9-4-28 16,6-2-19-16,3 2-5 15,-3 4-1-15,-1 6-1 0,-6 7-68 16,-8 9-83-1,-7 6-21-15,-12 6-55 0,-17 6-102 16,-8 11-25-16,-5 2-470 16</inkml:trace>
  <inkml:trace contextRef="#ctx0" brushRef="#br0" timeOffset="99699.8561">14446 14824 1317 0,'0'0'183'16,"0"0"-138"-16,0 0-45 0,0 0 0 15,0 0 11 1,101-74 20-16,-52 41 7 0,6-2-22 16,27-5-16-16,-12 7-143 15,-11 5-347-15</inkml:trace>
  <inkml:trace contextRef="#ctx0" brushRef="#br0" timeOffset="101268.4235">21644 11598 975 0,'0'0'118'0,"0"0"-89"15,0 0 23-15,0 0 64 16,0 0-61-16,0 0-16 16,0 0 27-16,97-75 27 15,-16 35-9-15,28-16-7 16,13-3-17-16,4 1-3 16,-1 5-17-16,-11 10-7 0,1 1-12 15,-5 5-20-15,-11 2 5 16,-19 8-6-16,-22 7-9 15,-21 6-39-15,-10 5-54 16,-6 1-19-16,-16 4-51 16,-3 4-122-16,-5 0 5 15</inkml:trace>
  <inkml:trace contextRef="#ctx0" brushRef="#br0" timeOffset="101537.5338">22085 11572 819 0,'0'0'715'0,"0"0"-686"16,0 0-29-16,92-49-8 15,-2 2 8-15,40-15 25 16,19-5 2-16,1 9-11 16,-10 12-8-16,-23 17-8 15,-20 12-19-15,-32 9-266 16,-26 4-506-16</inkml:trace>
  <inkml:trace contextRef="#ctx0" brushRef="#br0" timeOffset="101977.595">22709 12408 1397 0,'0'0'193'0,"0"0"-150"15,0 0-37-15,0 0 2 16,0 0 22-16,119-69-1 16,-69 40 14-16,5 1-23 15,2 0-20-15,1 4-4 0,3 5-65 16,-14 6-130-16,-16 4-335 0</inkml:trace>
  <inkml:trace contextRef="#ctx0" brushRef="#br0" timeOffset="102213.1852">22844 12487 1467 0,'0'0'17'0,"0"0"-17"0,0 0-40 16,98-48 40-16,-13-2 6 16,29-24-6-16,16-20-15 15,-25 19-246-15,-24 7-650 0</inkml:trace>
</inkml:ink>
</file>

<file path=ppt/ink/ink4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11.375" units="1/deg"/>
          <inkml:channelProperty channel="T" name="resolution" value="1" units="1/dev"/>
        </inkml:channelProperties>
      </inkml:inkSource>
      <inkml:timestamp xml:id="ts0" timeString="2021-11-14T07:00:09.545"/>
    </inkml:context>
    <inkml:brush xml:id="br0">
      <inkml:brushProperty name="width" value="0.05292" units="cm"/>
      <inkml:brushProperty name="height" value="0.05292" units="cm"/>
      <inkml:brushProperty name="color" value="#FF0000"/>
    </inkml:brush>
  </inkml:definitions>
  <inkml:trace contextRef="#ctx0" brushRef="#br0">15892 7241 948 0,'0'0'177'0,"0"0"-92"16,0 0-57-16,0 0-20 0,0 0 63 15,0 0 51-15,97 12 13 16,-44-8-40-16,8 1-25 16,16-4 3-16,19-1-7 15,16 0 3-15,9 0-12 16,-1-5-19-16,-1-7 4 16,-4-4-5-16,2-1 1 15,6 2 1-15,1 0 1 16,2 7 8-16,3 3 1 15,-3 5-6-15,-9 0-10 16,-5 0-14-16,-11 0-1 16,-19 0-6-16,-18 0-3 15,-17 0-2-15,-4 0-6 0,3 0 8 16,5-10-3 0,7-4 4-16,-3-6-8 0,0-3 11 15,-1-2-5-15,-3 1-7 16,-7 3 8-16,-6 3-8 15,-11 7 0-15,-6 4-1 16,-10 4 1-16,-5 1-1 16,-4 1-6-16,-2 1-28 15,0 0-48-15,-6 0-81 16,-12-2-236-16,-8-3-1337 0</inkml:trace>
  <inkml:trace contextRef="#ctx0" brushRef="#br0" timeOffset="1597.3279">18990 6292 1200 0,'0'0'145'0,"0"0"-95"0,0 0 73 16,0 0 5-16,0 0-55 15,-99-58-23-15,74 46 36 16,-7-2-11-16,-3-1-21 16,-11-2-11-16,-1-2-16 15,-10-1-12-15,-4-4-5 16,-4 1-1-16,-7 0-3 15,1-1-5-15,-13 2 11 16,-13 4-3-16,-12 2 1 16,0 4 5-16,20 5-6 15,21 3-2-15,21 1-6 0,2 1 8 16,-9-3-3 0,-10 1-4-16,-10 0 5 0,-1 2-5 15,-12-3 6-15,-11 3-7 16,-15 2 0-16,-5 0 1 15,3 0 8-15,7 0-9 16,12 8 5-16,15-2 1 16,16 2 2-16,14-3 12 15,6 1 1-15,-9 2 8 16,-7 1-15-16,-8 4-5 16,4 1 0-16,1 1-9 15,1 2-1-15,2 2 9 16,0 2-8-16,0 2 0 0,-2 1-1 15,1 4 6-15,-3-1-5 16,0 3 0-16,1 1 6 16,2 0-6-1,3 2 1-15,5 1 5 0,5 0-6 16,6 2 6-16,4 1-5 16,3 1-1-16,5 2 5 15,4 3-6-15,1 3 1 16,1 6-1-16,-2 3 1 15,2 1-1-15,-3 2 1 16,8 0-1-16,0-1 0 16,6 0-1-16,7 3 1 15,7 0 0-15,0 1 0 16,16 0 2-16,14-1 9 16,10 1-9-16,11-2 7 0,19 8 9 15,21 7-12-15,24 6-5 16,14-2 9-16,-6-14 2 15,-10-10-6-15,-14-12 0 16,-2-4-4-16,2-9 8 16,3-5-8-16,1-7 12 15,1-8-2-15,-1-8 5 16,4-1 6-16,3-10 3 16,4-12-5-16,1-5-2 15,1-5-1-15,-4-4 4 16,3 0-2-16,0-3-11 15,1 0-2-15,-2 2-6 16,-2 0 0-16,-7 3 7 16,-3 2-8-16,-5 6-1 0,-17 2 0 15,-17 7-1-15,-15 5 2 16,-5 1 0-16,5-3 0 16,7-4 0-16,6-3 0 15,-1-4 6-15,-3-3-5 16,-2-5-1-16,0-6 1 15,-4-6 5-15,-1-6 2 16,-1-7-7-16,-7 0 7 16,-3-1-7-16,-3 4 0 15,-9 3 5-15,-2 5-4 16,-7 3 7-16,0 1 0 16,-6 3 8-16,-2-1-6 15,-5 0-1-15,-4 1 1 16,-1-2-2-16,0 1-8 15,-10-1 8-15,-8 5 5 0,0-2-8 16,-6 6 3-16,-1-1-2 16,-2 4 1-16,-1 4-7 15,-4 1 0-15,0 0 13 16,-3 4-13-16,-1 0-1 16,0 4 1-16,-1 1 0 15,-1 4 0-15,-4 1-1 16,1 6 0-16,-5 5-1 15,0 0 0-15,-3 5-9 16,0 11-30-16,4 5-45 16,-3 9-82-16,14-6-195 0,12-9-979 15</inkml:trace>
  <inkml:trace contextRef="#ctx0" brushRef="#br0" timeOffset="5156.6709">10647 8861 842 0,'0'0'145'0,"0"0"-32"15,0 0 14-15,0 0-33 16,0 0-52-16,0 0-27 15,18 0 12-15,13 8 55 16,14 1 25-16,12 2 4 16,9-3-25-16,6-2-3 0,2-1-1 15,-2-3-18-15,0-2-21 16,-3 0-15-16,-3 0 0 16,-4-7-1-16,-3-5-2 15,-4-2 12-15,-3-2-2 16,-4-2 5-16,-2-1-3 15,-4-3-12-15,1 0 8 16,-4-1-2-16,-1-1-10 16,2 1-1-16,-2-5-3 15,-2-2 1-15,1 1-5 16,-1-4 3-16,-2 0-2 16,-3-3-2-16,-3 0 4 15,-5-2-3-15,-2-3 1 0,-6-4 2 16,0-1-8-16,-5-2-7 15,-1-1 14-15,-4 1-9 16,-5 0 6-16,0 1-6 16,0 3 3-16,-9-1-3 15,-5 4-5-15,-5 3 11 16,-2 1-6-16,-3 3-4 16,-4 0 9-16,-2 1-10 15,-3 1 1-15,-3-2-1 16,-2 2 5-16,-1-1-4 15,-2 1-1-15,-2 1 0 16,2 1 0-16,-4 0 5 16,0 4-5-16,2 1 5 0,-2 5 2 15,2 0-8 1,0 4 1-16,1 2 0 0,1 1 0 16,1 3 0-16,1 2 5 15,2 1-6-15,0 0 1 16,-4 1 0-16,0 1-1 15,-2 0 1-15,-1 3-1 16,1-1 0-16,-3 3 1 16,1 0-1-16,-4 0 1 15,1 3 0-15,0 4-1 16,1 2 0-16,3 2 1 16,1 2-1-16,2 5 0 15,4 0 0-15,2 2 0 16,-2 2 0-16,5 3-1 0,2 2 1 15,5 1-1 1,-1 2 1-16,6-2 0 0,0 0 1 16,4 0-1-16,0-2-1 15,1 3 1-15,1-2 0 16,2 2 0-16,0 0-1 16,-1 1 1-16,1-2 0 15,-1-1 0-15,1 0 0 16,1 1-5-16,-3-1 4 15,3 1 1-15,-2 0-1 16,0 3 0-16,-1 3 1 16,-1 2-1-16,-2 1 1 15,4 4-1-15,1-2 0 0,3 2 0 16,3-3 0-16,6 0-5 16,0-1 6-16,0-3-6 15,5-1 6-15,8 0-2 16,-1 0 1-16,4 1 1 15,4 2-6-15,3 1 6 16,3-1 0-16,2-2 0 16,2-1 0-16,1-4 0 15,2-4 1-15,1-1-1 16,1-2-1-16,-1-1 0 16,0-3-5-16,2 2 6 15,-3 0 0-15,-2-2 0 16,0 0 0-16,-2 0 0 15,-2 0 0-15,-6-6 0 16,-2-1 0-16,-2-2 0 0,-6-3 0 16,-5-4 0-16,-3 0 0 15,0-2 0-15,-3 0 0 16,0 0-1-16,2 0-30 16,-1 0-57-16,13 0-67 15,-2-2-130-15,1-4-274 0</inkml:trace>
  <inkml:trace contextRef="#ctx0" brushRef="#br0" timeOffset="17232.7925">19685 8863 1403 0,'0'0'160'0,"0"0"-115"15,127-69 28-15,-35 32 34 16,-3 2-47-16,-7 6-28 16,-10 5-16-16,-18 7-6 15,1 2 2-15,1-2-11 16,-11 3 1-16,-10 4 5 15,-13 3-6-15,-7 3 1 16,-6 3-2-16,-7-1-1 16,-2 2-61-16,0 0-126 0,-7 0-374 15,-7 0-516-15</inkml:trace>
  <inkml:trace contextRef="#ctx0" brushRef="#br0" timeOffset="17627.7746">19619 9012 1267 0,'0'0'321'0,"0"0"-245"16,0 0 4-16,0 0 95 16,112-29-21-16,-58 10-36 15,19-5-7-15,21-6-28 16,16-6-34-16,5-3-8 16,-21 6-11-16,-25 8 0 15,-22 8-5-15,-5 1-9 16,6-2-7-16,2-1-1 15,1 0-2-15,-6 2-5 16,-12 5 1-16,-8 2-1 16,-11 3 5-16,-8 4-6 0,-1 1 0 15,-5 2-21 1,-5 0-87-16,-12 3-177 0,-8 4-359 0</inkml:trace>
  <inkml:trace contextRef="#ctx0" brushRef="#br0" timeOffset="23142.0483">8532 9567 601 0,'0'0'129'15,"0"0"-51"-15,0 0-6 16,0 0-1-16,0 0 31 15,0 0-29-15,0 0-13 16,0 0-22-16,0 0-2 16,7 0 21-16,9 0 31 15,3-6 20-15,11 1-6 16,9-4-11-16,5 1 4 0,6-2 8 16,5-4 1-1,0 2-12-15,0-5-23 0,-7 3-23 16,-7 0-3-16,-6 3-5 15,-10 3-11-15,-5 0-6 16,-7 5-8-16,-6 0 3 16,-2 0-7-16,-5 3-3 15,0 0-5-15,0 0-1 16,0 0-26-16,-5 3-119 16,-12 7-166-16,-8 0-427 0</inkml:trace>
  <inkml:trace contextRef="#ctx0" brushRef="#br0" timeOffset="23970.1219">7837 11777 861 0,'0'0'334'15,"0"0"-194"-15,0 0 5 0,0 0 4 16,0 0-37 0,0 0-17-16,0 0-3 0,30 14 40 15,-2-11 9-15,9 0-27 16,4 0-18-16,-1-3-23 15,3 0-16-15,1-3-10 16,0-4-5-16,1-5 1 16,4-1 0-16,-2-1-10 15,0-2-9-15,-6-1-3 16,-3 1-9-16,-11 2 1 16,-3 2-4-16,-8 3-8 15,-5 3 8-15,-5 4-8 16,-6 0-1-16,3 2 2 15,-3 0-2-15,0 0-9 16,0 0-53-16,0 14-114 16,-3 4-74-16,-9 1-359 0</inkml:trace>
  <inkml:trace contextRef="#ctx0" brushRef="#br0" timeOffset="25085.0117">12586 14450 1187 0,'0'0'313'0,"0"0"-217"16,0 0-49-16,0 0 36 15,0 0-1-15,0 0-2 16,3 0-2-16,13 0-25 16,6-6 6-16,8-2 3 15,5-3 18-15,3 0-21 16,5-2-6-16,1 1-10 0,3-1-6 15,0-1-10-15,1-1 3 16,1-2-2-16,-1 0 0 16,-3-4-5-16,-3 1 0 15,-3 3-2-15,-5-2-4 16,-6 5-6-16,-7 1 1 16,-6 5-3-16,-6 4-3 15,-6 2-4-15,0 2-2 16,-2 0 6-16,-1 0-6 15,0 0-4-15,0 0-71 16,0-3-103-16,0-2-318 16,0-3-855-16</inkml:trace>
  <inkml:trace contextRef="#ctx0" brushRef="#br0" timeOffset="28841.0725">5380 11107 922 0,'0'0'124'0,"0"0"-99"16,0 0 50-16,0 0 94 15,105 0-51-15,-65 0-11 16,5 10-25-16,4 2-28 16,4 2-13-16,18 3 18 15,-3 0 16-15,6 2 10 16,5-1-12-16,-11-3-20 16,22 4-16-16,13-1 5 15,22-2-17-15,11-9 0 16,4-3 6-16,-1-4 57 15,-7 0-34-15,-1-4-30 16,-8-6 0-16,-8 0-14 16,-12-2-8-16,-6 1 4 0,1-2-5 15,-3-1 0-15,-1 1 5 16,-3-3-6-16,-4 0 1 16,-5-2 5-16,3-2-6 15,3-4 0-15,-3-3-1 16,-12 6-8-16,-14-1-4 15,-12 3-12-15,-4 1 1 16,8-3 16-16,7-5 7 16,4-4-9-16,-2 1-1 15,-3-2 4-15,0 2 6 0,-5-5 0 16,0 4 1 0,-3-2 0-16,-2-3 0 15,-3-1 0-15,-3-5 0 16,-8-3 0-16,-1-1 0 0,-6-5 1 15,-7 2 8-15,-4 2 13 16,-7 1 11-16,-1 3 4 16,-7-1-8-16,0-1-3 15,-13 1-4-15,-11 1 9 16,-9-1-15-16,-6 3-7 16,-6 3 11-16,-5 3-8 15,-6 5-11-15,-2 4 0 16,-2 2-1-16,0 5 0 15,-2 3 0-15,1 1 0 16,3 2-1-16,-2 2 2 0,4 3-1 16,-1-1 0-16,-3 1 1 15,2 3-1-15,0-1 1 16,3 3 0-16,1 0 0 16,5-1 10-16,-2 2-1 15,-1-2 2-15,1 2-11 16,-3-2 8-16,-5 3-8 15,-2 0 0-15,-2 0 1 16,-3 0-1-16,1 0 7 16,-4 1-8-16,-13 9 1 15,-13 4-1-15,-16 4 1 16,7 0-1-16,26-6 1 16,20-3 5-16,17-6-6 0,-3 2 1 15,-2 0-1 1,0-4 8-16,4 0-8 0,5-1 1 15,-1 0 0-15,-2 0 5 16,-8 0-6-16,-5 0 1 16,-7 0-1-16,-6 4-1 15,-1 7 1-15,0-2-1 16,6 4-1-16,0-1 1 16,1 0 1-16,3 1 0 15,-4 1 0-15,-3 2 1 16,-1 1 0-16,-2 0-1 15,-2 3 2-15,3 0-1 16,2-2 0-16,4 2 1 16,7-1 0-16,5-1-2 15,5-1 1-15,5 1 0 0,7 0 0 16,3 2-1-16,1 3-1 16,0 3 0-16,0 1-1 15,-4 3-5-15,0 3 7 16,-4 1 0-16,2 2 1 15,2 0 0-15,3 1 0 16,4 0 0-16,7 4 1 16,4 0 0-16,7-1-1 15,6 2 0-15,0-1-1 16,6-1 7-16,11 2 5 16,2 1 0-16,2 0 12 15,1-3-9-15,3 1-6 16,-2-3 3-16,-1-4-3 15,2-2-3-15,1 0 0 0,2-6 0 16,1-4 6-16,4-3-3 16,4-5 1-16,4-6 5 15,8-5 16-15,8-3-7 16,4 0-1-16,1-8-8 16,2-5 3-16,-8-1-6 15,-3 0-11-15,-6 3 8 16,-8 0-9-16,-5 1 1 15,-10 3-1-15,-9 3-12 16,-3 1-45-16,-11 3-53 16,0 0-102-16,-2 0-435 0</inkml:trace>
  <inkml:trace contextRef="#ctx0" brushRef="#br0" timeOffset="30140.4045">11403 9810 1395 0,'0'0'399'15,"-80"0"-307"-15,31 20 34 16,-7 14 33-16,6 12-41 16,9 12-25-16,12 7-36 15,13 1-25-15,14-3-15 16,2-3-10-16,25-10-7 15,18-8 0-15,27-12-75 16,29-22-36-16,19-17-96 16,-7-23 58-16,-27-8-65 15,-38 5-55-15,-26 5-12 16,-10-2 75-16,-8-3 206 16,-2-5 217-16,-14 6 105 0,-11 6-55 15,0 7-4-15,4 8-58 16,4 7-45-16,4 6-45 15,2 0-57-15,-1 19-30 16,-1 8-15-16,4 6 1 16,1 6 1-16,7 3-6 15,1-3-9-15,4-2 0 16,13-7 0-16,5-6-1 16,5-7-45-16,0-10-30 15,3-7 5-15,0-4 16 16,-1-18 12-16,-6-7 16 15,-5-5 15-15,-2-3 12 0,-7-1 1 16,-4 4 5-16,-2 5 3 16,-3 5 28-16,0 11 10 15,0 4 14-15,0 8 3 16,0 1-25-16,0 0-16 16,0 1-23-16,0 12-7 15,0 4 6-15,9 4 1 16,7-1-1-16,7-2 0 15,9-3-5-15,6-8 6 16,5-7-1-16,0 0-10 16,-4-9-19-16,-8-13-5 15,-10-6 11-15,-10-8 13 16,-11-7 11-16,0-8 1 0,-17-6 18 16,-7-2 11-16,-1 9 12 15,3 9 8-15,9 14 32 16,4 15-3-16,8 12-43 15,1 0-36-15,0 18-9 16,10 13 9-16,10 7 0 16,-1 5 0-16,4 1 0 15,-3-5 0-15,-1-4-6 16,-6-5-82-16,0-3-69 16,-5-9-97-16,-7-7-369 0</inkml:trace>
  <inkml:trace contextRef="#ctx0" brushRef="#br0" timeOffset="30307.3122">11763 9948 1470 0,'0'0'191'16,"0"0"-137"-16,0 0 10 15,114-33-31-15,-18 7-21 16,19-2-12-16,-15 3-152 15,-24 8-777-15</inkml:trace>
  <inkml:trace contextRef="#ctx0" brushRef="#br0" timeOffset="30490.9723">12670 10054 1512 0,'0'0'202'0,"0"0"-53"0,0 0 31 16,0 0-93-16,36 89-52 16,-12-75-35-16,19-6-56 15,-6-4-210-15,-3-4-547 0</inkml:trace>
  <inkml:trace contextRef="#ctx0" brushRef="#br0" timeOffset="30912.239">13264 9447 2015 0,'0'0'236'0,"0"0"-55"0,-114 14-55 16,65 14-45-16,10 5-30 15,5 6-11-15,10 4-12 16,9 4-13-16,11-1-5 15,4 0-9-15,10-3 0 16,15-4 6-16,14-9-7 16,9-11-27-16,9-15-24 15,1-6 4-15,0-27-16 16,-12-12-14-16,-10-12 41 16,-18-20 23-16,-18-29 13 0,-6-24 21 15,-16 8 5-15,0 27 10 16,8 37-15-16,6 36 41 15,2 7 1-15,-1 5-6 16,4 6-34-16,3 11-23 16,0 34-16-16,10 24 15 15,23 21 1-15,3-4-2 16,0-19 1-16,-3-24-23 16,-2-18-88-16,5-3-66 15,22-8-105-15,-6-4-210 16,-9-10-200-16</inkml:trace>
  <inkml:trace contextRef="#ctx0" brushRef="#br0" timeOffset="31238.4786">13730 9439 965 0,'0'0'365'0,"0"0"1"15,0 0-39-15,0 0-83 0,0 0-78 16,0 0-71-16,0 0-63 16,-77 1-14-16,65 37-6 15,3 2 2-15,5 1-13 16,4-7 8-16,1-3-8 15,14-11 0-15,8-7-1 16,3-10-1-16,1-3 1 16,4-16 14-16,-1-13-7 15,-5-8-6-15,-7-10 8 16,-10-6-3-16,-8-2-6 16,0 2 9-16,-14 10-8 15,-2 12 1-15,1 14-1 16,2 13-1-16,3 4-5 0,7 10-25 15,3 10-14 1,0 5-26-16,16 1-62 0,15-1-55 16,10-7-99-16,33-15-200 15,-10-3 225-15,-9-2-573 0</inkml:trace>
  <inkml:trace contextRef="#ctx0" brushRef="#br0" timeOffset="31626.6698">14103 9254 1081 0,'0'0'379'16,"0"0"-48"-16,0 0-76 15,0 0-102-15,0 0-76 16,-89-39-39-16,77 56-22 16,1 8-15-16,5 1-1 0,5 4 0 15,1 0-1-15,1-4 0 16,14-6-5-16,2-6-45 16,1-11-35-16,2-3 34 15,0-12 20-15,-1-15 19 16,-4-6 13-16,-3-1 42 15,-7 3 63-15,-1 6 2 16,-4 11 16-16,0 9-4 16,1 5-71-16,3 15-48 15,6 27 0-15,8 25 12 16,1 3 24-16,-1-3-17 16,0-9-1-16,-4-12 2 15,0 1-2-15,-4 6-9 0,-5-10-8 16,-5-4 11-1,-3-10-3-15,-19-5 0 0,-9-7 4 16,-5-5-1-16,-8-8-3 16,-3-4-8-16,3-2-1 15,6-16-50-15,4-20-82 16,12 3-201-16,8-1-1137 0</inkml:trace>
  <inkml:trace contextRef="#ctx0" brushRef="#br0" timeOffset="32169.6522">16304 9433 446 0,'0'0'1191'16,"0"0"-991"-16,0 0 49 0,0 0-119 15,-92 90-37-15,83-48-8 16,8 3-33-16,1-2-27 16,12-5-13-16,12-5-11 15,6-10 11-15,2-10-3 16,5-11 9-16,-1-2 9 15,0-22 5-15,-3-14 10 16,-6-9-8-16,-8-9-4 16,-13-16 10-16,-6 4-14 15,-6 0-11-15,-17 9-6 0,2 21 7 16,-2 11-15 0,2 21-1-16,2 6-19 0,3 41-59 15,16 31-37 1,0-5-94-16,11-3-421 0</inkml:trace>
  <inkml:trace contextRef="#ctx0" brushRef="#br0" timeOffset="32389.8511">16831 9897 2119 0,'0'0'244'0,"0"0"-174"0,0 0-45 16,0 0-7 0,0 0 16-16,5 95-13 0,2-68-14 15,3-1-7-15,0-3-9 16,15-4-116-16,-1-5-258 16,0-12-778-16</inkml:trace>
  <inkml:trace contextRef="#ctx0" brushRef="#br0" timeOffset="32633.5105">17429 9184 2158 0,'0'0'279'15,"0"0"-38"-15,0 0-167 16,0 0-20-16,0 0-42 15,0 0-2-15,0 0 22 16,26 95 5-16,-8-50-13 16,-2 3-14-16,2 6-2 15,-2 1-8-15,-2 1 0 16,1 24-76-16,-5-15-130 16,-3-12-444-16</inkml:trace>
  <inkml:trace contextRef="#ctx0" brushRef="#br0" timeOffset="33349.6261">19249 9989 1746 0,'0'0'277'15,"0"0"-8"-15,0 0-132 0,0 0-84 16,0 0 29-1,-24 103 7-15,11-55-34 0,1 2-35 16,1 1-14-16,6 13-6 16,3-12-143-16,2-12-511 0</inkml:trace>
  <inkml:trace contextRef="#ctx0" brushRef="#br0" timeOffset="37723.1132">19782 9333 1440 0,'0'0'169'0,"0"0"-124"15,-115-6 110-15,75 6 1 16,10 0-64-16,9 2-20 16,9 0 26-16,7 1-35 0,5 4-24 15,0 5-21 1,15 12 26-16,6 5 14 0,4 7 12 15,1 3-14-15,-2 3-4 16,-2 2-4-16,-3 7 9 16,-3 16-2-16,-6 20-6 15,-10 26 2-15,0 5 9 16,-2-6-8-16,-8-12-13 16,6-14-8-16,2-6-14 15,2-11-16-15,0-14 5 16,2-15-5-16,8-9 0 15,8-1-1-15,7-5-2 16,6-8-59-16,10-16-54 16,29-39-90-16,-12-14-138 15,-4-14-838-15</inkml:trace>
  <inkml:trace contextRef="#ctx0" brushRef="#br0" timeOffset="38098.9156">20088 9544 884 0,'0'0'1032'15,"0"0"-813"-15,0 0 41 16,0 0-135-16,0 0-63 16,0 0-29-16,0 0 37 15,-41 104-1-15,37-55-31 16,-4 3-9-16,4 0-11 15,-1-2-11-15,5-6 1 16,0 0-8-16,0-6-45 0,12 1-104 16,5-12-147-16,-1-10-500 15</inkml:trace>
  <inkml:trace contextRef="#ctx0" brushRef="#br0" timeOffset="38355.1736">20666 9715 1866 0,'0'0'227'0,"0"0"-70"0,0 0-100 16,0 0-57-16,0 0-14 16,0 0-147-16,109-44-224 15,-72 32-603-15</inkml:trace>
  <inkml:trace contextRef="#ctx0" brushRef="#br0" timeOffset="38520.8464">21123 9602 1667 0,'0'0'238'0,"0"0"-21"15,0 0-89-15,0 0-114 16,0 0-14-16,0 0-86 0,114-32-204 16,-61 18-114-16,-5 2-1012 0</inkml:trace>
  <inkml:trace contextRef="#ctx0" brushRef="#br0" timeOffset="38643.9746">21600 9498 1408 0,'0'0'230'0,"0"0"-40"16,0 0-122-16,0 0-68 16,0 0-228-16,0 0-419 0</inkml:trace>
  <inkml:trace contextRef="#ctx0" brushRef="#br0" timeOffset="39166.0226">22231 9076 1652 0,'0'0'212'0,"0"0"-44"15,0 0 66-15,0 0-75 16,-94-57-48-16,64 52-17 16,-9 5-27-16,-4 0-37 15,-6 10-11-15,4 8 5 0,3 5-8 16,8 4-7-16,13-1-9 16,8 1 0-16,13-1-6 15,0-4 5-15,15-5-9 16,13-4-14-16,4-9-12 15,8-4 0-15,0-4 8 16,4-15 19-16,-3-6-15 16,-7-3 6-16,-7-2 12 15,-9 1 6-15,-9 0 0 16,-6 5 12-16,-3 4 36 16,0 8 17-16,0 5 8 15,0 5-4-15,0 2-24 16,0 8-45-16,0 17 1 0,6 13-1 15,7 12 18 1,2 10 7-16,4 4-8 0,2 0-2 16,-3 1-6-16,-1-2-8 15,-5-6 7-15,-5-7-8 16,-3-9-1-16,-4-9-37 16,0-8-42-16,-1-9-52 15,-8-13-100-15,2-2-322 16,2-8-901-16</inkml:trace>
  <inkml:trace contextRef="#ctx0" brushRef="#br0" timeOffset="39659.6076">22279 8739 1602 0,'0'0'396'15,"0"0"-286"-15,0 0 15 16,0 0-60-16,0 0-38 16,0 0 1-16,92-17 54 15,-40 8-5-15,3 1-21 16,0-1 1-16,-8 3-11 16,-6 2-13-16,-8 4-9 15,-6 0 1-15,-6 7-5 16,-1 13 9-16,-1 10 6 15,-1 9 11-15,1 19 21 16,-2 21-11-16,-1 21 5 0,-4 9-15 16,-3-2-14-16,-5-3-1 15,0-15-2-15,0-14-5 16,-3-14-6-16,-1-18-6 16,2-2-3-16,-1 4-8 15,0 5 5-15,1 3-5 16,-2-5 7-16,0-7-7 15,0-4 0-15,0-8 0 16,-4-3 5-16,-8-4-5 16,-9-4 10-16,-12 1-2 15,-29 2-2-15,-49 8 3 16,-56 8-10-16,-34 6-12 16,-14 1-47-16,8-6-52 15,24-18-77-15,49-10-191 0,29-10-1249 16</inkml:trace>
  <inkml:trace contextRef="#ctx0" brushRef="#br0" timeOffset="43819.0427">10542 12976 1927 0,'0'0'164'16,"0"0"-164"-16,0 0-36 15,0 0 14-15,87-56 21 0,-48 36-1 16,5 1 1-1,16-1-123-15,-10 4-147 0,-13 5-230 16</inkml:trace>
  <inkml:trace contextRef="#ctx0" brushRef="#br0" timeOffset="43984.4628">10588 13148 1652 0,'0'0'215'15,"0"0"-179"-15,0 0-36 16,0 0 0-16,83-40 15 16,-1-13-12-16,21-18-3 15,-12 9-182-15,-22 6-226 0</inkml:trace>
  <inkml:trace contextRef="#ctx0" brushRef="#br0" timeOffset="44244.8988">10966 12528 2053 0,'0'0'234'16,"0"0"-234"-16,0 0-22 16,0 0 22-16,91 17 0 15,-36-11 34-15,6 3-14 16,1 2-9-16,-8 5-5 0,-10 4 2 15,-16 7-2 1,-14 10 10-16,-14 16 3 0,-37 24 6 16,-44 23-8-16,-17 13-17 15,-10-9-55-15,28-31-223 16,29-30-1269-16</inkml:trace>
  <inkml:trace contextRef="#ctx0" brushRef="#br0" timeOffset="44914.3607">12278 12356 2018 0,'0'0'203'0,"0"0"-134"16,0 0-12-16,0 0-37 16,-7 122 44-16,35-17 10 15,6 8-22-15,-5-20-29 16,-6-27-10-16,-7-28-11 16,-1-3-2-16,3 5-18 15,3 18-97-15,-3-8-247 16,-9-11-578-16</inkml:trace>
  <inkml:trace contextRef="#ctx0" brushRef="#br0" timeOffset="45125.0945">12240 12378 1748 0,'0'0'202'15,"0"0"-65"-15,0 0 2 16,0 0-74-16,78-43-19 15,-27 43 19-15,5 6-19 16,-6 17-30-16,-7 6-2 16,-12 9-9-16,-10 6-5 15,-9 2-27-15,-12 29-78 16,0-11-218-16,-8-9-450 0</inkml:trace>
  <inkml:trace contextRef="#ctx0" brushRef="#br0" timeOffset="45407.4942">12600 12385 1709 0,'0'0'212'15,"0"0"-160"-15,0 0 71 16,0 0-47-16,104-2 17 16,-57 24-7-16,2 6-15 15,-9 6-26-15,-10 0-27 16,-9 3-6-16,-14-1-1 0,-7-3-2 15,0-6 0 1,-15-10-1-16,-3-11 1 0,-1-6-2 16,-2-20-7-16,3-17-24 15,6-12-23-15,7-4-32 16,5 2-4-16,17 5-88 16,16 9-101-16,32 5-24 15,-9 10-55-15,-6 5-220 0</inkml:trace>
  <inkml:trace contextRef="#ctx0" brushRef="#br0" timeOffset="45722.5762">13128 12297 1099 0,'0'0'187'0,"0"0"-10"16,0 0-78-16,0 0-31 0,0 0-13 15,0 0 13-15,49 74-22 16,-16-69-12-16,1-5 16 15,0 0-8-15,-5-8-20 16,-7-9-4-16,-12-5 10 16,-7-2 59-16,-3-3 24 15,-12-1-11-15,-14 2-30 16,-7 6-17-16,-4 7-10 16,1 13-17-16,5 0-17 15,7 22-9-15,10 8 0 16,11 7-1-16,3 5-6 15,21 0-2-15,14-1-46 16,14-5-107-16,7-10-158 16,26-18-182-16,-13-8-7 15,-12 0-12-15</inkml:trace>
  <inkml:trace contextRef="#ctx0" brushRef="#br0" timeOffset="46225.9954">13599 12267 907 0,'0'0'350'15,"0"0"-14"-15,-26-76-93 16,13 60-11-16,1 9-32 15,-1 7-59-15,1 0-73 16,-4 12-31-16,2 14-16 16,2 9-3-16,3 4-5 15,8 3-4-15,1-3-8 16,2-3-1-16,17-5 0 16,3-9 0-16,5-10-52 15,0-12-55-15,1-4 8 16,-1-29 16-16,-6-24 27 0,-12-29 24 15,-9-33 24 1,-19-16 8-16,-17 1 25 0,1 27 41 16,13 38-5-16,4 27 17 15,10 21 22-15,1 12 4 16,2 7-13-16,3 4-59 16,2 40-32-16,6 27 11 15,20 21 4-15,7-1 3 16,0-17-6-16,-3-24-6 15,0-16-6-15,5 2 1 16,7-4-1-16,3-5 0 16,-3-13-6-16,-6-12-12 0,-8 0 4 15,-6-14 9-15,-7-1 5 16,-4 3 0-16,-4 7 1 16,-4 3-1-16,0 2-7 15,3 6-8-15,2 10 14 16,2 8 1-16,-1-1 0 15,0 0 5-15,-2-2-5 16,-2-6-41-16,-2-6-99 16,0-11-149-16,-3-12-217 15,0-10-416-15</inkml:trace>
  <inkml:trace contextRef="#ctx0" brushRef="#br0" timeOffset="46340.3553">13945 11922 390 0,'0'0'222'0,"0"0"-176"0,0 0-33 16,76 88-13-16,-33-56-73 16,-2-8-100-16</inkml:trace>
  <inkml:trace contextRef="#ctx0" brushRef="#br0" timeOffset="46729.8578">14301 11972 1101 0,'0'0'251'0,"0"0"64"15,0 0-52-15,0 0-43 16,0 0-81-16,0 0-72 16,0 0-29-16,-59 42 5 15,52-5 17-15,7 2-19 16,0-3-7-16,16-5-19 0,12-11-7 16,11-10-7-16,10-10 7 15,6-10-7-15,2-24 0 16,-3-11-1-16,-7-19-43 15,-17-20 19-15,-23-23 17 16,-7-4 5-16,-13 18 2 16,-8 25 9-16,7 36 34 15,5 14 37-15,1 6 16 16,2 3-14-16,0 9-6 16,5 0-63-16,1 23-13 15,0 14-3-15,13 11 3 16,5 5 1-16,4 0 0 0,2-6 0 15,3-3 7-15,-2-6-8 16,-6-4-32-16,0-8-105 16,-10-10-82-16,-5-9-326 15,-4-7-511-15</inkml:trace>
  <inkml:trace contextRef="#ctx0" brushRef="#br0" timeOffset="46865.9041">14331 11872 1553 0,'0'0'210'16,"0"0"-156"-16,115-55 22 15,-9-4-76-15,-13 9-14 0,-7 1-504 16</inkml:trace>
  <inkml:trace contextRef="#ctx0" brushRef="#br0" timeOffset="47790.3573">15578 11904 354 0,'0'0'1392'16,"0"0"-1165"-16,0 0 51 16,0 0-91-16,-80-55-74 15,80 59-85-15,0 39-18 16,16 33-10-16,18 28 48 16,8 9-15-16,6-6-10 0,-6-30-11 15,-10-24-6-15,-6-15-6 16,-5-10 0-16,-3 1-2 15,0-8 1-15,-3-7-21 16,-7-14-20-16,-4-13 24 16,1-24 18-16,-3-14 0 15,1-3 1-15,1 0 0 16,1 9 0-16,2 10-1 16,1 15 1-16,1 11 0 15,1 8 5-15,7 1-5 16,6 7-1-16,9 10 6 15,2 5-5-15,5 5 8 16,1-4-9-16,-1-1-1 16,-2-2-85-16,-5-6-123 0,-6-8-170 15,-3-6-10-15,-8-10 6 16,-4-20 46-16,-6-12 180 16,-5-7 157-16,0-4 175 15,-9 5 65-15,-6 8 64 16,-1 13-45-16,2 10-34 15,2 11-15-15,2 6-75 16,3 2-67-16,0 17-44 16,3 13-8-16,4 4 8 15,0 6-2-15,9-3-13 16,16-4-8-16,7-8 0 16,5-10-1-16,3-9-1 15,0-8 1-15,-5-8 0 0,-7-15-28 16,-11-10 5-16,-14-7 13 15,-3-7 3-15,-25-1 6 16,-11 2-1-16,-9 7-5 16,0 12 6-16,3 13 1 15,6 9-1-15,10 5 1 16,13 8-9-16,12 13-9 16,1 6 6-16,27 5-34 15,39 11-144-15,-2-9-100 16,-3-8-244-16</inkml:trace>
  <inkml:trace contextRef="#ctx0" brushRef="#br0" timeOffset="48628.6555">16521 11956 1618 0,'0'0'189'0,"0"0"-96"15,0 0 132-15,0 0-164 16,0 0-59-16,0 0 17 15,0 0 55-15,60 98-12 16,-29-59-16-16,2 2-23 16,-2-4-14-16,-3-7-7 15,-2-4-1-15,-8-9-1 16,-5-10-60-16,-8-7-27 16,-2-10 66-16,-3-18-4 0,0-13-12 15,-11-10-10-15,-2-2 10 16,2 4 21-16,1 10 16 15,4 11 0-15,3 9 25 16,1 12 8-16,2 7-8 16,0 2-25-16,5 17 1 15,8 6 20-15,4 8 5 16,5-1-9-16,3-1-9 16,4-6-6-16,3-6-1 15,6-10-1-15,2-9-64 16,3-4-140-16,1-23-77 15,-3-9-46-15,-8-8 30 16,-12-2 107-16,-9-2 83 16,-12 11 107-16,0 8 125 15,-12 12 105-15,-4 12-10 0,-4 5-64 16,2 6-41-16,1 13-22 16,4 3-26-16,5 1-35 15,6 1-10-15,2-2-22 16,4-4 0-16,13-4-1 15,2-6-5-15,4-3 6 16,1-4 0-16,-2-1 6 16,-2 1-5-16,-4 1-1 15,-7 3 0-15,-4 2 1 16,-5 3-1-16,0 6 1 16,0 4 20-16,-11 2 8 15,2 2 16-15,1 0-12 16,2-2-20-16,6-3-6 0,0-2-7 15,15-6 0 1,8-5-1-16,6-6-10 0,5-5-34 16,4-18-11-16,-2-10-1 15,-5-10 22-15,-8-7 26 16,-13-2 9-16,-5-1 19 16,-5 9 42-16,0 11 83 15,0 9 11-15,-3 13-4 16,3 9-83-16,0 2-61 15,3 11-6-15,13 15 19 16,3 3 8-16,2 8-10 16,3 1-11-16,-3-2-5 15,-3-4-2-15,-2-5-53 0,-1-11-139 16,-1-8-318 0,-8-8-442-16</inkml:trace>
  <inkml:trace contextRef="#ctx0" brushRef="#br0" timeOffset="48787.7325">17262 11500 1765 0,'0'0'83'0,"0"0"-83"16,0 0-39-16,0 0 28 16,41 89 4-16,-4-46 1 15,24 9-111-15,-9-13-249 16,-6-8-296-16</inkml:trace>
  <inkml:trace contextRef="#ctx0" brushRef="#br0" timeOffset="49501.4214">17573 11716 1458 0,'0'0'182'16,"0"0"40"-16,0 0-123 16,0 0-84-16,0 0-13 15,0 0 58-15,22 92 17 16,-4-60-4-16,-2 0-34 15,4-4-20-15,0-6-10 16,0-5-3-16,1-9-6 16,-3-8-1-16,1 0-33 15,0-19 21-15,-3-11 12 16,0-7 1-16,-4-1 0 0,1 3 1 16,-6 7 0-16,0 8 9 15,-4 9 24-15,0 8 3 16,1 3-36-16,5 0 5 15,3 11-3-15,6 6 11 16,1 3-3-16,6 0-9 16,5-3-2-16,5-6 0 15,6-10-43-15,3-1-63 16,2-13-126-16,-7-17-14 16,-12-10 96-16,-11-7 5 15,-14 0 97-15,-2 2 48 16,-9 12 109-16,-11 11 64 15,2 12-11-15,-4 10-73 16,2 3-42-16,-1 18-22 16,1 8-1-16,0 7-8 0,8 1-6 15,9-1-8-15,3-7-2 16,5-8 1-16,16-9-1 16,5-11-15-16,3-1-58 15,-2-14 11-15,-5-12 40 16,-6-9 22-16,-8 0 35 15,-8 2 103-15,0 7 50 16,0 9-20-16,-1 10-22 16,-2 7-58-16,3 8-75 15,0 21-12-15,3 12 14 0,12 9 18 16,5 5-7 0,4-1-12-16,3 1-5 0,0-9-3 15,-3-2 9-15,-2-7-6 16,-4-5-8-1,-9-6 5-15,-9-5-5 0,0-2 1 16,-22-4 11-16,-18 2-1 16,-28 1-5-16,-30-2-7 15,1-5-9-15,-6-11-97 16,31-2-135-16,32-15-603 0</inkml:trace>
  <inkml:trace contextRef="#ctx0" brushRef="#br0" timeOffset="49845.8518">19482 11593 1866 0,'0'0'216'15,"0"0"-98"-15,0 0 21 16,0 0-48-16,0 0-78 16,0 0 3-16,0 0 54 15,33 106-9-15,-9-47-18 0,-2 2-26 16,-4-3-10-16,0-2-6 15,-6-6-1-15,-4-8-61 16,-5-11-82-16,-3-22-77 16,0-9-137-16,-3-4-246 0</inkml:trace>
  <inkml:trace contextRef="#ctx0" brushRef="#br0" timeOffset="50035.3701">19476 11483 1450 0,'0'0'183'0,"0"0"-72"15,0 0-5-15,0 0-10 16,0 0 7-16,0 0-10 16,110-36-15-16,-79 58-24 15,-4 6-23-15,-7 8-5 0,-8 2-8 16,-8 3-3-16,-4 1-14 16,0 0-1-16,-23 10-91 15,5-10-248-15,1-10-471 16</inkml:trace>
  <inkml:trace contextRef="#ctx0" brushRef="#br0" timeOffset="50387.0299">19771 11523 849 0,'0'0'919'0,"0"0"-825"15,0 0 27-15,0 0-73 0,0 0 11 16,90 14 34-1,-53 9-16-15,2 6-40 0,-8-3-27 16,-6 2-4-16,-9-4 3 16,-6-5-9-16,-7-6-9 15,-2-7-9-15,-1-6 18 16,0-12 21-16,0-20-10 16,-1-14-9-16,1-9 4 15,0-1 4-15,6 7 29 16,15 11 5-16,5 15-16 15,3 14-8-15,5 9-7 16,3 1 18-16,2 18-1 16,1 4-9-16,-5 5-14 0,-7 3-5 15,-8 2-2-15,-7-2-22 16,-13 0-112-16,0-7-170 16,-3-12-384-16</inkml:trace>
  <inkml:trace contextRef="#ctx0" brushRef="#br0" timeOffset="50528.9672">20179 11171 1618 0,'0'0'190'0,"0"0"-143"16,0 0-47-16,0 0-41 16,0 0-8-16,87 78-74 15,-39-35-75-15,-3-5-804 0</inkml:trace>
  <inkml:trace contextRef="#ctx0" brushRef="#br0" timeOffset="50738.9129">20661 11263 1822 0,'0'0'203'15,"0"0"-116"-15,0 0 4 16,-84 75 16-16,72-33-26 15,7 6-30-15,5 4-22 16,5-3-15-16,10-5-8 0,9-5-6 16,2-9-3-1,23-24-137-15,-5-6-210 0,-4-5-521 0</inkml:trace>
  <inkml:trace contextRef="#ctx0" brushRef="#br0" timeOffset="51105.5">20941 11322 1778 0,'0'0'288'15,"0"0"-242"-15,0 0-46 16,0 0 0-16,0 0-12 16,0 0 12-16,0 0 19 15,69-11-3-15,-39-11-4 16,-4-7-2-16,-4-5-1 15,-5-5 0-15,-11 3-1 16,-6 4 39-16,0 9 27 0,-10 7 35 16,-9 12-24-16,-4 4-30 15,-7 14-27-15,-2 17 2 16,0 12 19-16,3 8-3 16,8 6-17-16,8 1-13 15,13 0 1-15,0-4 5 16,10-7-13-16,17-10-8 15,6-10 0-15,12-15 11 16,8-12-12-16,19-5 0 16,19-25-25-16,9-11-87 15,-17 3-175-15,-29 6-779 0</inkml:trace>
  <inkml:trace contextRef="#ctx0" brushRef="#br0" timeOffset="54765.7389">16725 12931 1423 0,'0'0'180'0,"0"0"-105"16,0 0 60-16,-95-21-31 15,68 31-58-15,1 17-26 16,1 9 39-16,4 3-12 16,9-2 16-16,7-4-22 15,5-7-24-15,10-4-16 16,18-7 6-16,11-2 11 0,10-5 13 16,5-2-3-1,-2-1-10-15,-6 1-8 0,-12-3-9 16,-11 3 5-16,-12 0 0 15,-11 3 7-15,0 0 15 16,-8 4 21-16,-14 3-9 16,-5 3-19-16,-4 0-10 15,1-1-10-15,3-4 2 16,6-1 4-16,8-4-7 16,8-1 0-16,5 3-16 15,2-2 4-15,18 5 3 16,10-3 1-16,14-5 1 15,10-4 7-15,11-2 1 16,4-16 0-16,-3-10 5 16,-9-11-6-16,-12-5-7 0,-18-8-12 15,-17-3 19-15,-10-8 1 16,-7-3 10-16,-15 2 1 16,-5 4 20-16,1 10 14 15,7 16 28-15,7 14 1 16,7 15-23-16,5 3-52 15,4 24-6-15,16 15 5 16,10 11 1-16,3 6 0 16,3 0 6-16,0 2-6 15,-3-8-26-15,-5-2-104 16,-7-9-36-16,-8-4-209 16,-7-14-106-16,-6-10-363 0</inkml:trace>
  <inkml:trace contextRef="#ctx0" brushRef="#br0" timeOffset="55190.6021">17049 13082 1267 0,'0'0'126'15,"0"0"-100"-15,0 0-16 16,122-60 2-16,-62 35 7 16,1 0 27-16,-3-2 11 15,-9 2 9-15,-10 1 11 16,-13 4-10-16,-13 5 0 15,-8 1 71-15,-5 2-6 16,0 2-32-16,-9 4-29 0,-5 6-24 16,-2 0 1-1,-3 9-30-15,2 15-17 0,-2 8 0 16,7 9 1-16,4 0 6 16,8 0-7-16,0-5-1 15,12-7-1-15,10-12-6 16,5-10 1-16,2-7 6 15,2-9 1-15,-1-21 10 16,-3-8 3-16,-6-6-13 16,-12-3 1-16,-9-2 4 15,-2 4-5-15,-16 3 4 16,-4 15-5-16,0 11-7 16,2 16-5-16,4 6-18 15,7 21-10-15,4 5-31 16,5 4-66-16,9-3-142 0,37 0-10 15,-2-8-107-15,-1-12-292 16</inkml:trace>
  <inkml:trace contextRef="#ctx0" brushRef="#br0" timeOffset="55555.5676">17808 12799 316 0,'0'0'558'16,"0"0"-345"-16,2-83 56 16,-2 57-53-16,-3 7-9 15,-6 8 10-15,-3 10-56 16,1 1-63-16,-2 18-61 15,-2 14-28-15,3 11 7 16,2 5 17-16,10-1-10 16,0-3-11-16,12-5-12 15,13-8-1-15,6-9 0 0,5-13-8 16,1-9 9 0,2-2-1-16,-4-22-11 0,-8-11-16 15,-7-10 12-15,-14-20 15 16,-6 2 1-16,-3-3 1 15,-13 4 0-15,-1 23 18 16,4 8 33-16,3 18 14 16,6 13-32-16,4 6-34 15,0 24-2-15,8 10 2 16,10 10 0-16,6 3 0 16,2 1 0-16,3-4 1 15,-2-6-1-15,3-10-82 16,14-14-150-16,-9-11-374 0,-1-9-409 15</inkml:trace>
  <inkml:trace contextRef="#ctx0" brushRef="#br0" timeOffset="55771.2614">18262 12547 1295 0,'0'0'194'0,"0"0"-96"15,0 0 37-15,-84 78-6 16,55-29-9-16,0 6 40 15,8-1-33-15,5-7-40 16,11-8-13-16,5-11-41 16,6-11-18-16,23-9-6 15,14-8 7-15,27-11 6 16,34-34-11-16,44-30-11 0,27-16-24 16,-32 13-255-16,-27 15-558 15</inkml:trace>
  <inkml:trace contextRef="#ctx0" brushRef="#br0" timeOffset="56024.1175">19655 12341 2306 0,'0'0'258'0,"0"0"-230"15,0 0-28-15,0 0 6 16,0 0-6-16,10 103 20 16,7-49 5-16,-2 4-13 0,-1-1-6 15,-3-2-6-15,-3-2-1 16,-3-6-49-16,-3-10-78 16,-2-14-148-16,0-13-295 15,-2-10-268-15</inkml:trace>
  <inkml:trace contextRef="#ctx0" brushRef="#br0" timeOffset="56214.5501">19687 12160 1117 0,'0'0'658'0,"0"0"-595"0,0 0 33 16,0 0-24 0,0 0-2-16,0 0 14 0,102 17 1 15,-74 20-26-15,-5 3-10 16,-7 2-26-16,-8-1-9 15,-8 2-13-15,0-2-1 16,-14 8-116-16,-2-10-369 16,-1-12-395-16</inkml:trace>
  <inkml:trace contextRef="#ctx0" brushRef="#br0" timeOffset="56572.5122">19964 12214 1235 0,'0'0'627'0,"0"0"-567"16,0 0-3-16,0 0-18 0,0 0 41 16,108 43 22-16,-76-17-36 15,-7 3-23-15,-8-2-16 16,-8 0-8-16,-5-4-6 16,-4-4-11-16,0-6 8 15,0-8 1-15,-6-5 17 16,-1-7-7-16,0-20-11 15,3-10 6-15,4-8 11 16,0 1 6-16,4 6 7 16,13 11-13-16,6 10-14 15,6 8-4-15,6 9 9 16,2 0 1-16,6 12-1 16,-1 8-1-16,-2 3-4 0,-6 1-7 15,-5 1 4-15,-10-2-10 16,-4-5-5-16,-7-2-94 15,-8-10-68-15,0-4-169 16,-14-2-296-16</inkml:trace>
  <inkml:trace contextRef="#ctx0" brushRef="#br0" timeOffset="56709.3196">20356 11997 1506 0,'0'0'178'0,"0"0"-136"16,0 0 27-16,0 0-69 15,0 0 0-15,0 0-12 16,82 44-62-16,-40-14-110 16,2-4-389-16</inkml:trace>
  <inkml:trace contextRef="#ctx0" brushRef="#br0" timeOffset="56926.1983">20778 12007 1798 0,'0'0'220'16,"0"0"-11"-16,0 0-79 16,0 0-50-16,0 0-46 15,-69 100 5-15,69-55 1 16,0 1-9-16,5 0-13 0,10-7-12 16,4-6-5-1,5-7-1-15,6-9-78 0,26-17-132 16,-6-3-337-16,-4-17-347 0</inkml:trace>
  <inkml:trace contextRef="#ctx0" brushRef="#br0" timeOffset="57370.0469">21072 12056 1694 0,'0'0'199'0,"0"0"-146"16,0 0-34-16,0 0 23 15,0 0-11-15,0 0 1 16,0 0 17-16,61 23-8 16,-37-36-9-16,0-7-2 0,0-4-18 15,-5-5-3 1,-10 0-2-16,-3 2 6 0,-6 6 8 16,-6 6 17-16,-12 7 10 15,-6 8-17-15,-7 0 0 16,-6 20 0-16,-1 10-5 15,2 10-4-15,5 3 14 16,9 4-8-16,10-3-4 16,9-6-9-16,3-6 1 15,7-8 9-15,17-8 11 16,9-8 3-16,5-8 9 16,10 0-7-16,3-17-11 15,3-8-3-15,-2-3 1 0,-5 0-7 16,-8 0-9-1,-7 4 2-15,-11 5-13 0,-6 4 0 16,-8 8 7-16,-4 2-5 16,-3 3-3-16,0 2-62 15,0 0-73-15,-9 0-169 16,-8 2-715-16</inkml:trace>
  <inkml:trace contextRef="#ctx0" brushRef="#br0" timeOffset="125141.5833">3216 16196 1242 0,'0'0'135'16,"0"0"-135"-16,0 0-6 15,123-21 6-15,-70 14 9 16,4 1 7-16,1-1 11 16,-3 4-5-16,0 1 0 15,3 2 21-15,-1 0-17 16,3 0 12-16,1 0 7 15,0-2-13-15,-4-3-8 16,1-1-1-16,-4 0 0 16,-5-6-7-16,-6-3-2 15,-4-2 15-15,-3-4 18 16,-4-5 8-16,-2-2-1 16,-1-8-2-16,1-2 5 0,0-6-6 15,1-2-26 1,1-3 5-16,-3-1 4 0,1-1-15 15,-2-1 0-15,-2 2-4 16,-6-1-2-16,-3 4-1 16,-5-1-2-16,-5 0 6 15,-2 3 1-15,-5 1 0 16,0 0-3-16,0 2 7 16,0 2-10-16,-6-2 9 15,-8 1-1-15,-6-1-7 0,-1-2 7 16,-6-2 2-1,-5-1-5-15,0 1 7 0,-3 0-13 16,1 6-1-16,-2 4-2 16,0 2-1-16,1 6 6 15,-3 4-11-15,-2 3 11 16,-6 3-3-16,1 2-3 16,-6 1-5-16,-3 3 5 15,1 2-1-15,-7 1-5 16,2 2 0-16,-5 2 0 15,2 4 0-15,-2-1 0 16,2 2 0-16,-4 0 0 16,1 0 0-16,-2 3 0 15,2 6 0-15,-1-1 0 16,3 4 1-16,4 0 0 0,1 2-1 16,2 2 0-16,1 0 0 15,2 1-1-15,0 0 1 16,0 0 1-16,5 4-1 15,-2-1-8-15,4 0 8 16,-1 1 0-16,3 1-1 16,-3 5 0-16,1 4-1 15,2 3 1-15,-2 4 1 16,3 3-1-16,1-3 1 16,3 1 0-16,2-3 0 15,5 0 0-15,3-1 0 16,4 2 0-16,5 3 0 15,5 0 0-15,3 6 0 16,4-1 0-16,4 4-1 16,3 0 1-16,0 1-1 0,0-4 1 15,15 1 0-15,3-3-1 16,6-2 0-16,6 0-5 16,6 1 5-16,5-2 0 15,4 5 0-15,8 0 0 16,3-2 0-16,-1-1 1 15,2-2 0-15,3-7 0 16,-2 0-1-16,1-4 1 16,1-2 5-16,1 0-3 15,-1-3 4-15,-2 0-6 16,2-4 1-16,-2-2-1 16,-2-2 0-16,-1-3 12 15,-5-5-6-15,2 0-4 0,-3-6 11 16,-1-2 5-16,-2-1-3 15,-7 0 7-15,0-1-4 16,-5-9 0-16,-4-1-6 16,-2-2 4-16,-2-2 8 15,-1 1 2-15,1-1-7 16,-3 1-6-16,-3 1-1 16,-1 4-3-16,-7 0-1 15,1 5-7-15,-7 1 0 16,-3 2 1-16,-3 1 3 0,0 0-4 15,0 0 6 1,0 0-6-16,0 0 0 0,0 0 5 16,0 0-5-16,0 0-1 15,0 0-7-15,0 0-48 16,0 0-72-16,0 1-80 16,0 6-257-16,0 0-320 0</inkml:trace>
</inkml:ink>
</file>

<file path=ppt/ink/ink4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11.375" units="1/deg"/>
          <inkml:channelProperty channel="T" name="resolution" value="1" units="1/dev"/>
        </inkml:channelProperties>
      </inkml:inkSource>
      <inkml:timestamp xml:id="ts0" timeString="2021-11-14T07:02:28.681"/>
    </inkml:context>
    <inkml:brush xml:id="br0">
      <inkml:brushProperty name="width" value="0.05292" units="cm"/>
      <inkml:brushProperty name="height" value="0.05292" units="cm"/>
      <inkml:brushProperty name="color" value="#FF0000"/>
    </inkml:brush>
  </inkml:definitions>
  <inkml:trace contextRef="#ctx0" brushRef="#br0">12037 6046 1109 0,'0'0'262'16,"0"0"-143"-16,0 0-34 15,0 0-18-15,0 0 3 16,0 0 33-16,63-35-2 16,-26 12-18-16,11-4 15 15,7-3-14-15,8-4-25 16,3-3-9-16,4 0-16 0,-3 2-18 15,-3 2-2-15,-9 4-6 16,-7 5-7-16,-9 4-1 16,-11 6 0-16,-9 5-1 15,-8 1-52-15,-7 6-68 16,-4 2-101-16,0 0-88 16,-4 7-249-16</inkml:trace>
  <inkml:trace contextRef="#ctx0" brushRef="#br0" timeOffset="286.0067">12040 6309 1508 0,'0'0'182'15,"0"0"-135"-15,0 0-37 16,0 0 50-16,104-69 76 16,-57 34-11-16,7-4-53 15,5-2-35-15,4-2-21 16,1 2-7-16,2 1-9 16,-4 5 2-16,-2 5-2 15,-3 5-66-15,4 2-136 16,-14 6-134-16,-15 5-523 0</inkml:trace>
  <inkml:trace contextRef="#ctx0" brushRef="#br0" timeOffset="6170.0005">16996 4341 413 0,'0'0'580'16,"0"0"-386"-16,0 0-26 15,0 0 48-15,0 0-16 16,0 0 11-16,0 0-22 16,-4-8-44-16,4 8-37 15,0 0-42-15,0 12-22 16,0 22-19-16,0 8 10 15,4 12 59-15,9 9-21 16,0-5-24-16,5 5-19 0,0-4-5 16,1-2-7-1,1-7-8-15,-4-1-9 0,0-6 0 16,-2-4 0 0,-4-6-1-16,-5-2-45 0,-5-8-40 15,0-5-51-15,-2-4-23 16,-28-14-82-16,1 0-250 15,-3-9-174-15</inkml:trace>
  <inkml:trace contextRef="#ctx0" brushRef="#br0" timeOffset="6422.5774">16721 4810 1405 0,'0'0'315'0,"0"0"-130"0,0 0-41 16,0 0 10-16,0 0-11 15,109-73-52-15,-63 46-29 16,4-1-19-16,3-2-10 16,-4 1-23-16,0-1-2 15,-5 2-8-15,-3 2-20 16,0 1-86-16,-11 8-234 15,-10 3-560-15</inkml:trace>
  <inkml:trace contextRef="#ctx0" brushRef="#br0" timeOffset="6700.2075">18053 4325 1994 0,'0'0'238'0,"0"0"-192"16,0 0-36-16,0 0 14 15,0 0 46-15,0 0-38 0,0 0-20 16,106-50-12-1,-67 30-35-15,-1 3-60 0,0 5-162 16,-11 3-291 0,-10 5-623-16</inkml:trace>
  <inkml:trace contextRef="#ctx0" brushRef="#br0" timeOffset="6852.6602">17930 4613 1744 0,'0'0'252'15,"0"0"-210"-15,0 0-41 16,0 0 0-16,129-7 17 16,-62-20-8-16,5-9-10 15,22-24-28-15,-17 9-218 16,-16 3-277-16</inkml:trace>
  <inkml:trace contextRef="#ctx0" brushRef="#br0" timeOffset="7102.3461">18330 4076 1798 0,'0'0'214'0,"0"0"-172"16,0 0-42-16,0 0 18 16,0 0 91-16,117 31-10 15,-67-18-33-15,0 1-21 16,-4 5-10-16,-10 1-15 15,-14 6 5-15,-13 7 0 16,-9 7-10-16,-9 7 1 16,-19 4-14-16,-10 1-2 0,-3 1-26 15,8-14-190-15,15-17-427 16</inkml:trace>
  <inkml:trace contextRef="#ctx0" brushRef="#br0" timeOffset="9136.6626">19515 3517 1753 0,'0'0'281'16,"0"0"-81"-16,0 0-27 15,0 0-113-15,-12 97-42 0,31 19 41 16,15 26 35 0,10 6-12-16,6-11-18 0,1-26-19 15,1-11-6-15,-7-22-26 16,-9-23 0-16,-9-22-7 16,-6-12 2-16,3-6-8 15,-2-5-1-15,-2-6-22 16,-4-6-16-16,-9-24 19 15,-5-24 20-15,-5-27-8 16,-35-20 7-16,-7 6-13 16,-2 18-2-16,8 28-8 15,8 21 6-15,-8 4-4 16,-5 3-9-16,-4 6 2 0,1 8 4 16,8 3 17-1,9 0 7-15,16 2-6 0,14 2-29 16,1 1-38-16,29-5 37 15,25 0 6-15,26-17-27 16,-4-12 10-16,-2 0 23 16,-16-5 1-16,-20 9 13 15,-1-1 11-15,-5 0 1 16,-13 6 22-16,-9 6 69 16,-8 6 16-16,-3 4 9 15,0 4-1-15,-3 0-21 16,-9 0-51-16,-6 14-18 15,-1 8-18-15,-2 11 2 16,3 6 11-16,4 5-1 16,8 0-10-16,6-5-8 0,0-3-1 15,6-7-1-15,12-7 1 16,5-8-1-16,2-7-15 16,5-7-14-16,-3-7-2 15,2-13 4-15,-3-9 2 16,-11-4 4-16,-2-6 3 15,-10-2 16-15,-3 1 1 16,0 4 0-16,0 6 1 16,0 8 0-16,0 8 19 15,0 7 8-15,0 4 3 16,0 3-14-16,0 0-11 16,0 1-5-16,4 12-2 15,12 4 2-15,7 2 0 16,7 0 1-16,5-2-1 15,2-2-1-15,0-4-40 0,-4-5-41 16,-3-6-29-16,-11 0-9 16,-5-11 33-16,-10-10 46 15,-4-8 25-15,-3-4 15 16,-15-5 1-16,2-1 1 16,-4 5 35-16,7 6 19 15,1 10 7-15,5 6 9 16,4 9 16-16,3 3-47 15,0 3-25-15,0 15-14 16,0 9 5-16,4 8 7 16,7 5 0-16,5 2-5 15,2-5-2-15,0-6-5 16,3-7-1-16,-3-11-13 0,-1-11-57 16,1-2-8-16,-6-12-2 15,-1-15 26-15,-4-10 23 16,-6-5 12-16,-1-3 18 15,0 1 1-15,0 5 0 16,0 8 7-16,-3 11 30 16,2 7 24-16,-2 9 3 15,3 4-23-15,0 3-10 16,0 15-19-16,14 7 9 16,2 7 10-16,6 2 0 0,5-3-19 15,2-1-3 1,-1-6-1-16,0-7-8 0,-3-7-2 15,-3-7-25-15,-5-3-25 16,-5-6-5-16,-3-14 35 16,-4-6 13-16,-5-6 8 15,0 1 0-15,0 3 1 16,0 6 0-16,-5 6 13 16,1 4 9-16,-1 9 13 15,5 1-4-15,0 2-26 16,0 0-5-16,0 3-7 15,14 7 7-15,2 2-1 16,10-3 0-16,2-4 0 16,2-2-5-16,1-3-7 15,-4-3-4-15,-3-7-1 0,-9-6 17 16,-2-1-6 0,-6 0 7-16,0 2 10 0,-4 5 17 15,0 3 21-15,-2 4-8 16,2 3-14-16,1 0-8 15,4 6-9-15,4 11 22 16,7 4-9-16,2 2-4 16,-1-1-10-16,-1-2-8 15,-6-6 0-15,-4-5-48 16,-7-5-59-16,-2-4-38 16,-30-19-15-16,-5-8-418 15,-5-4-591-15</inkml:trace>
  <inkml:trace contextRef="#ctx0" brushRef="#br0" timeOffset="9250.194">20748 3364 342 0,'0'0'1082'0,"0"0"-928"16,0 0 7-16,0 0-60 15,0 0-83-15,0 0-18 16,0 0-29-16,60-19-163 16,-27 19-366-16</inkml:trace>
  <inkml:trace contextRef="#ctx0" brushRef="#br0" timeOffset="9452.0371">20914 3191 1721 0,'0'0'395'0,"0"0"-87"16,0 0-96-16,0 0-136 0,0 0-50 16,0 0 27-16,74 89 27 15,-20-36-15-15,4 3-30 16,-1 2-16-16,-5-3-19 15,-7-2-3-15,-8-10-101 16,-7-10-156-16,-12-14-291 16,-9-14-365-16</inkml:trace>
  <inkml:trace contextRef="#ctx0" brushRef="#br0" timeOffset="9767.3922">21273 3445 666 0,'0'0'1008'16,"0"0"-777"-16,0 0-108 15,0 0-92-15,0 0 20 0,0 0 45 16,0 0-10 0,81 1-33-16,-53-1-4 0,0 0-25 15,-2-12-8 1,-5-5-1-16,-2-5 1 0,-5-6 7 16,-3 2 29-16,-5 2 25 15,-1 6 14-15,-4 8 15 16,0 9-27-16,1 1-34 15,2 24-18-15,1 14 7 16,1 15 23-16,3 17-8 16,-1 0 14-16,-4-1-22 15,2 0-19-15,-6-13-11 16,0 3-11-16,0-7 0 0,0-11-79 16,6-13-72-1,2-12-123-15,5-15-457 0</inkml:trace>
  <inkml:trace contextRef="#ctx0" brushRef="#br0" timeOffset="10060.8769">22140 3042 2090 0,'0'0'265'0,"0"0"8"16,0 0-96-16,0 0-41 0,0 0-58 16,0 0-42-16,0 0-12 15,-52 52-8-15,30-9-1 16,8 5-4-16,3 5-10 16,10 0 0-16,1-6-1 15,13-4-1-15,13-7-47 16,9-11-19-16,10-14-49 15,33-25-63-15,-9-15-41 16,-8-7-485-16</inkml:trace>
  <inkml:trace contextRef="#ctx0" brushRef="#br0" timeOffset="10871.1202">22538 3042 1287 0,'0'0'623'0,"0"0"-319"0,0 0-64 15,0 0-36-15,0 0-60 16,-86-30-66-16,62 44-36 15,1 13-3-15,4 7-11 16,3 3-8-16,8 4-8 16,7-1-11-16,1-3 1 15,3-5-2-15,16-12-5 16,3-9-38-16,4-11-20 16,4-4-3-16,-3-20-23 15,-1-7-11-15,-3-8 43 16,-10-5 41-16,-4-1 15 15,-2 1 1-15,-2 8 37 16,-4 7 37-16,-1 12 4 16,0 8-9-16,0 7-16 15,0 2-29-15,2 7-23 0,2 14-1 16,3 8 9-16,3 6-2 16,0 1-1-16,4-3-5 15,1-4-1-15,4-5 0 16,1-10 0-16,2-9-1 15,2-5-17-15,2-2-25 16,-2-18 7-16,-4-7 1 16,-4-4 8-16,-8-3 14 15,-5-2 13-15,-3 6 0 16,0 0 0-16,0 7 19 16,-3 4-7-16,-2 5-10 0,0 5 7 15,2 4-9-15,2 5 0 16,1 0-11-16,0 0-29 15,0 7-10-15,0 5 25 16,1 3 7-16,7 0-3 16,3-4-10-16,2-4-5 15,2-4 5-15,4-3-5 16,1 0 7-16,1-12-13 16,1-7 12-16,-4-4 17 15,0-2 12-15,-6-2-4 16,-1 0 4-16,-3 5 2 15,-5 3 32-15,-2 8 6 16,-1 5 13-16,0 3 21 16,0 3-29-16,0 3-33 0,0 14-10 15,-1 9 0 1,-2 7 20-16,1 6 15 0,2 1 16 16,0 1-15-16,10-5 8 15,10-1-4-15,10-5-10 16,6-3-3-16,7-9 2 15,0-8-13-15,2-9-8 16,1-1 0-16,-4-7-2 16,-3-10-7-16,-6-4 0 15,-7 0-15-15,-7 2-30 16,-19 1-38-16,0 7-98 16,-19 6-373-16</inkml:trace>
  <inkml:trace contextRef="#ctx0" brushRef="#br0" timeOffset="11519.389">17344 5903 1733 0,'0'0'382'16,"0"0"-156"-16,0 0-140 16,0 0-30-16,0 0-23 15,0 0-9-15,0 0 5 0,55 7-12 16,-20-7-17-16,9 0-15 16,51-26-122-16,-12-4-383 15,-1-5-809-15</inkml:trace>
  <inkml:trace contextRef="#ctx0" brushRef="#br0" timeOffset="11706.4441">18405 5540 2112 0,'0'0'269'0,"0"0"-88"15,0 0-73-15,0 0-22 16,0 0-50-16,0 0-21 15,0 0-15-15,67-41-46 16,-46 29-70-16,7 7-45 0,-8 2-309 16,-8 3-337-16</inkml:trace>
  <inkml:trace contextRef="#ctx0" brushRef="#br0" timeOffset="11851.5785">18342 5763 1470 0,'0'0'218'16,"0"0"69"-16,0 0-108 15,0 0-71-15,0 0-59 16,0 0 14-16,0 0-40 16,118-72-23-16,-43 1-119 15,-14 8-356-15,-15 6-588 0</inkml:trace>
  <inkml:trace contextRef="#ctx0" brushRef="#br0" timeOffset="12052.2541">18600 5331 879 0,'0'0'992'0,"0"0"-904"16,0 0-62-16,83 5 119 15,-27 3 21-15,5 6-40 16,-1 8-53-16,-5 7-15 16,-13 7-15-16,-15 6-3 15,-14 8-10-15,-13 1-14 16,0 2-16-16,-10 5-7 15,-3-14-165-15,5-15-605 0</inkml:trace>
  <inkml:trace contextRef="#ctx0" brushRef="#br0" timeOffset="12583.2755">19978 4974 1326 0,'0'0'256'0,"0"0"-139"16,0 0-14-16,0 0 26 16,19 74-16-16,-16-44-44 15,-3 3-21-15,0-3-20 16,0-4-16-16,-5-3-4 15,-4-6-1-15,-3-8 0 16,3-9 8-16,0-3 7 16,-3-19-7-16,6-11 0 0,3-6 0 15,3-2-8-15,5-1 5 16,16 9-5-16,5 5 7 16,6 10-2-16,5 10 8 15,5 8-3-15,3 1 0 16,5 18 34-16,0 4-26 15,0 5-13-15,-3-2-12 16,-4 3-23-16,-3 0-107 16,-10-4-243-16,-11-8-560 0</inkml:trace>
  <inkml:trace contextRef="#ctx0" brushRef="#br0" timeOffset="12891.3299">20367 4831 1468 0,'0'0'223'16,"0"0"-87"-16,0 0-21 15,-2 72 23-15,17-41-36 16,4-1-46-16,4-5-22 16,-1-4-14-16,0-8 10 15,-5-8 6-15,-3-5 26 16,-4-5-10-16,-4-15-17 15,-6-8-15-15,0-2-10 16,-5-1-2-16,-13 1 6 16,-6 9-14-16,-3 5 1 15,-4 10-1-15,1 6 0 0,2 2-30 16,4 13-17 0,8 5-17-16,14 4-105 0,2-6-314 15,2-2-148-15</inkml:trace>
  <inkml:trace contextRef="#ctx0" brushRef="#br0" timeOffset="13153.8669">20604 4576 1463 0,'0'0'600'15,"0"0"-407"-15,0 0-67 16,0 0-63-16,0 0-16 0,0 0 42 15,65 99-8-15,-33-44-4 16,5 6 8-16,0 3-34 16,-1 0-20-16,0-5-13 15,-2-5-16-15,-3-13-1 16,-4-10-1-16,-5-14-17 16,-2-12-49-16,-7-5-52 15,-5-34-25-15,2-8-84 16,-10-5-583-16</inkml:trace>
  <inkml:trace contextRef="#ctx0" brushRef="#br0" timeOffset="13304.4341">20493 4959 1536 0,'0'0'193'16,"0"0"-135"-16,0 0-27 15,0 0-21-15,0 0 19 16,125-59-29-16,-22-5-108 15,-9 3-139-15,-15 6-633 16</inkml:trace>
  <inkml:trace contextRef="#ctx0" brushRef="#br0" timeOffset="13686.0853">21542 4318 1949 0,'0'0'245'0,"0"0"-66"16,0 0-63-16,-98 49 0 16,80-25-69-16,4 2-26 15,5 7-3-15,2 1-3 16,5 2-15-16,2-3 0 16,3-4 1-16,12-5-1 15,2-7-16-15,2-10-23 16,0-7-34-16,-2-3 21 15,2-20 39-15,-6-8 12 16,-1-6 0-16,-6-2 1 16,-1 0 0-16,-2 3 25 15,-2 9 27-15,2 9 8 16,0 8-16-16,3 9-26 16,4 1-16-16,10 0 7 15,7 11 33-15,13 4-4 0,8 1-21 16,9 0-17-16,20-6-15 15,41-10-127-15,-17 0-140 16,-4-14-736-16</inkml:trace>
  <inkml:trace contextRef="#ctx0" brushRef="#br0" timeOffset="14693.1967">22189 3757 1257 0,'0'0'321'15,"0"0"29"-15,0 0-34 16,0 0-134-16,0 0-115 16,0 0-39-16,34 80 72 15,13 14-12-15,8 14-15 16,1 2-1-16,-6-13-19 16,-4-10-20-16,-10-15-10 15,-6-14-14-15,-8-17 1 16,-5-11-9-16,0-5-1 15,-2-5-19-15,0-6-22 16,-7-14-12-16,-4-4 6 0,-4-35 35 16,0-30 3-16,-13-1-58 15,-8 1 6-15,-4 12-19 16,-1 19 44-16,-7 3 12 16,-4 3 15-16,-6 12 9 15,-5 11-1-15,1 7 0 16,6 2-3-16,10 0 4 15,13 0 1-15,10 0-1 16,8 1-76-16,9-1-44 16,18 0 8-16,7 0-21 15,8-12-2-15,3-6 24 16,-2-4 33-16,-5-2 42 16,-6-2 17-16,-8 3 19 0,-9-2 9 15,-5 6 75 1,-7 1 83-16,-3 5 31 0,0 6-39 15,0 5-17-15,0 2-29 16,0 0-55-16,-4 5-43 16,-1 13-9-16,-1 9-6 15,-1 5 6-15,5 4-6 16,2-2 0-16,0 0 0 16,9-4-1-16,5-5 0 15,2-8-10-15,1-7-39 16,2-10-17-16,-2-2 16 15,0-22 29-15,-1-8 0 0,-2-9-24 16,-5-2 12 0,-3-4 20-16,-3 5 5 0,-3 6 9 15,0 10 17-15,0 9 45 16,0 10-9 0,0 4-13-16,0 3-17 0,0 6-10 15,4 11-12-15,6 5-1 16,2 3 1-16,5 4-1 15,4-3-24-15,12 5-64 16,-5-9-215-16,-4-8-520 0</inkml:trace>
  <inkml:trace contextRef="#ctx0" brushRef="#br0" timeOffset="15399.9581">22792 3834 1624 0,'0'0'210'0,"0"0"-17"0,0 0-109 16,0 0-64-16,0 0 4 16,0 0 63-16,17 91-11 15,-4-54-31-15,0-3-18 16,-3-5-18-16,1-6-8 16,1-7-1-16,-3-9-27 15,-2-7-101-15,-1-1 40 16,0-21 53-16,-3-8-28 15,-3-7-37-15,0-5 46 16,0-1 42-16,-5 2 12 16,-2 6 38-16,3 8 19 0,1 8 16 15,1 9 51-15,2 6-28 16,0 4-50-16,0 2-40 16,0 13 9-16,12 10 13 15,5 8-4-15,5 5-8 16,0 1-4-16,2-6-12 15,0-5 0-15,0-6 0 16,-3-11-54-16,-5-9-17 16,-6-2-34-16,-1-10 57 15,-7-12 37-15,-2-4 1 16,0-4 1-16,0 2 9 16,-2 3 0-16,-2 6 0 15,-3 5 7-15,4 7 38 16,0 4 41-16,1 3-25 15,2 0-26-15,0 0-35 0,0 6-4 16,2 5 2-16,6-2 1 16,9 1-5-16,1-4-17 15,1-5-19-15,4-1-32 16,-1 0 8-16,-5-11 3 16,-2-4 24-16,-5-2 10 15,-1 0 21-15,-4 1 8 16,-1 4 44-16,-4 4 53 15,1 3 31-15,-1 3-39 16,0 2-37-16,3 0-30 0,2 10-13 16,2 7 16-1,5 5-4-15,-2 3-3 0,3 0-17 16,-3-3-1 0,-3-5-13-16,-3-6-63 0,-4-11-154 15,0-4-93-15,-2-13-397 0</inkml:trace>
  <inkml:trace contextRef="#ctx0" brushRef="#br0" timeOffset="15514.5355">23115 3492 386 0,'0'0'0'15,"0"0"-134"-15</inkml:trace>
  <inkml:trace contextRef="#ctx0" brushRef="#br0" timeOffset="15709.1564">23214 3442 1706 0,'0'0'260'15,"0"0"-69"-15,0 0-153 16,0 0 21-16,0 0 29 15,76 97-10-15,-37-58-44 16,3 4-22-16,9 10-12 16,-10-10-101-16,-10-11-464 0</inkml:trace>
  <inkml:trace contextRef="#ctx0" brushRef="#br0" timeOffset="16009.1898">23485 3539 1151 0,'0'0'239'0,"0"0"-165"16,0 0 51-16,0 0-4 15,0 0 4-15,104-2-63 16,-79-8-37-16,-3-4 1 16,-5-3 23-16,-7-3 46 15,-3-3 64-15,-5 0-12 16,-2-1-20-16,0 6-8 15,0 5 7-15,0 9-19 0,0 4-59 16,0 4-35-16,0 20-7 16,11 11 3-16,5 14-1 15,7 14-7-15,3 22 0 16,-7 14-1-16,-10 2-79 16,-9-26-156-16,-5-22-501 0</inkml:trace>
  <inkml:trace contextRef="#ctx0" brushRef="#br0" timeOffset="16321.724">22061 4763 1993 0,'0'0'250'16,"0"0"-77"-16,0 0-66 15,0 0-21-15,-99 97-20 16,73-53 8-16,5 9-11 16,2 0-18-16,6 1-18 15,6-4-11-15,7-6-9 16,6-6-5-16,18-6-2 15,13-10-49-15,11-15-60 0,38-23-45 16,-13-17-46 0,-6-12-471-16</inkml:trace>
  <inkml:trace contextRef="#ctx0" brushRef="#br0" timeOffset="16947.5105">22332 4746 1330 0,'0'0'699'16,"0"0"-506"-16,0 0 10 15,0 0-81-15,0 0-35 16,-83 63-17-16,74-28-8 16,4 5-27-16,2 1-8 15,3-4-18-15,0-1-7 16,12-8-2-16,9-9-17 0,2-15-61 16,6-4-41-1,-1-27 27-15,-2-14-3 0,-4-10-89 16,-8-5-27-1,-10 3 96-15,-4 3 115 0,0 11 1 16,-4 12 194-16,-5 10 18 16,3 11-44-16,1 6-23 15,2 0-61-15,2 4-61 16,1 15-18-16,0 5-5 16,0 2 0-16,0 2 1 15,14-5-1-15,6-5 0 16,9-11 0-16,5-7 0 15,3-7 0-15,3-20-1 16,-5-9-10-16,-8-7-38 0,-8-1-19 16,-9 1-11-16,-9 8 26 15,-1 9 36-15,-8 11 4 16,-7 6 3-16,-1 6 9 16,2 3-1-16,5 0 0 15,2 0 1-15,5 0-6 16,2 0 0-16,0 7-3 15,11 0 2-15,4 6 7 16,4 1 9-16,1 3 7 16,2 7 18-16,-1 5 20 15,-5 5 8-15,1 3 4 16,-5 4-6-16,-1-1-13 16,0-1-17-16,3-3-7 0,5-6-16 15,6-11-5-15,6-12-1 16,8-7 11-16,7-12-12 15,4-15-12-15,9-24-70 16,-11 6-118-16,-17 6-363 0</inkml:trace>
  <inkml:trace contextRef="#ctx0" brushRef="#br0" timeOffset="19152.4713">22580 11727 1418 0,'0'0'175'16,"0"0"-124"-16,0 0 11 0,0 0 10 15,98-28 1-15,-72 39 3 16,-1 13 20-16,-6 7 2 16,-5 12-33-16,-9 4 22 15,-5 9-7-15,0 2-15 16,-13-1-19-16,1-3-16 16,2-4-14-16,9-9-7 15,1-6-8-15,4-8 7 16,15-9-8-16,6-9 2 15,4-8-2-15,1-1-6 0,0-14 5 16,-4-7-8 0,-6-1 3-16,-5 2 6 15,-9 6 0-15,-6 6 1 16,0 8 48-16,0 0-25 0,-2 17-15 16,-12 25 6-16,2 30 55 15,2 28-1-15,7 18-1 16,3 3-11-16,10-7-9 15,5-13-17-15,2-7-7 16,-2-11-9-16,-6-15-6 16,-1-15-8-16,-6-13 5 15,-2-3-4-15,0 7 4 16,0 4-5-16,-4 7 0 16,-11-2 11-16,-6 0-12 15,-4 0 0-15,-5-1 0 0,-1 1 1 16,-2-4 0-16,1-2 0 15,0-7 0-15,2-4 8 16,0-7-9-16,0-7 0 16,-3-3 0-16,-6-3 6 15,-6-7 3-15,-11 2-8 16,-17-5 0-16,-20 2-1 16,-18-3-1-16,11-4-67 15,6-1-82-15,31 0-173 16,22-9-1249-16</inkml:trace>
  <inkml:trace contextRef="#ctx0" brushRef="#br0" timeOffset="20911.5071">19371 12243 1172 0,'0'0'162'15,"-82"-6"-72"-15,28 6 64 0,-6 3 47 16,3 17-116 0,4 13-50-16,-5 20-16 0,-4 34 19 15,-2 37 20-15,7 16 16 16,15-2 6-16,19-9-20 16,15-21-11-16,8-4 7 15,2-2-4-15,26-8-9 16,2-16-22-16,3-20-2 15,-4-18-10-15,9-8-1 16,9 0 2-16,24-1 9 16,24-9-1-16,16-22 21 15,-9-10 4-15,-21-24 2 16,-7-23 5-16,-14-18-5 0,-2-17-22 16,-3-17-7-16,-25 3-6 15,-24 6-4-15,-6-2 0 16,-21 1-6-16,-12 8 1 15,0 19 0-15,2 18 0 16,3 21 1-16,-4 7 7 16,-11 1-8-16,-6 1 0 15,-15 2 1-15,0 9-1 16,1 8-1-16,4 7 0 16,6 0-11-16,10 3-35 15,13 8-42-15,20 7-78 16,10-2-155-16,0-7-425 0</inkml:trace>
  <inkml:trace contextRef="#ctx0" brushRef="#br0" timeOffset="24326.5233">6171 15698 1343 0,'0'0'249'16,"0"0"-152"-16,0 0 0 16,0 0-24-16,0 0 35 15,0 0 30-15,43-15-27 16,-16 0-15-16,4-7-2 16,5-4-33-16,9-4-25 15,1-4-29-15,5-3-6 16,-1 1-1-16,0-2-7 15,-4 6-74-15,-4 2-81 16,-4 5-192-16,-10 7-194 16,-12 7-386-16</inkml:trace>
  <inkml:trace contextRef="#ctx0" brushRef="#br0" timeOffset="24573.1068">6393 15858 1242 0,'0'0'142'0,"0"0"-112"15,0 0 132-15,0 0-9 16,0 0 76-16,0 0-19 16,0 0-44-16,91-64-51 15,-61 35-42-15,2-7-24 16,3 2-22-16,0-2-18 15,0 2-9-15,-4 4-36 0,4 1-102 16,-7 6-140 0,-10 6-570-16</inkml:trace>
  <inkml:trace contextRef="#ctx0" brushRef="#br0" timeOffset="25356.1975">12946 15668 2085 0,'0'0'241'0,"0"0"-189"16,0 0-52-16,0 0 0 15,125-82 21-15,-68 46 10 16,7 1-22-16,3 3-9 0,-4 2-7 16,-4 4-67-1,-2 1-126-15,-17 6-191 0,-15 7-369 0</inkml:trace>
  <inkml:trace contextRef="#ctx0" brushRef="#br0" timeOffset="25543.9218">13101 15825 1237 0,'0'0'785'0,"0"0"-715"16,0 0-70-16,0 0 13 0,85-25 91 16,-32-3-44-1,10-6-35-15,3-4-25 0,22-14-3 16,-18 9-253-1,-13 8-520-15</inkml:trace>
</inkml:ink>
</file>

<file path=ppt/ink/ink4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11.375" units="1/deg"/>
          <inkml:channelProperty channel="T" name="resolution" value="1" units="1/dev"/>
        </inkml:channelProperties>
      </inkml:inkSource>
      <inkml:timestamp xml:id="ts0" timeString="2021-11-14T07:03:15.130"/>
    </inkml:context>
    <inkml:brush xml:id="br0">
      <inkml:brushProperty name="width" value="0.05292" units="cm"/>
      <inkml:brushProperty name="height" value="0.05292" units="cm"/>
      <inkml:brushProperty name="color" value="#FF0000"/>
    </inkml:brush>
  </inkml:definitions>
  <inkml:trace contextRef="#ctx0" brushRef="#br0">8544 17215 649 0,'0'0'219'0,"0"0"-90"15,0 0 3-15,0 0 9 16,0 0 4-16,0 0-18 16,0-20-31-16,0 16-7 15,-3 1-10-15,-5 1 19 16,-2-1-18-16,0 0-11 16,-5 2-4-16,3 0-23 0,-2 1-18 15,-3 0-5 1,-1 0-13-16,0 5-5 0,-3 5 1 15,0 2-1-15,0 1 1 16,0 1-1-16,-2 2 1 16,6 4 4-16,-2-3-5 15,2 3-1-15,1 2 0 16,4-1 0-16,-2 1 2 16,5 2-1-16,2-4-1 15,0 2 2-15,2 0-1 16,2 1-1-16,2 1 0 15,-2 0 0-15,3-4 0 0,0 1 1 16,0 3 5-16,0-2-5 16,6 0 0-16,4 5 1 15,2-4 6-15,2 4-7 16,3-1 1-16,1 2 8 16,0 2-1-16,0-2-8 15,-3 0 6-15,1-1-7 16,-1-1 7-16,0 1 13 15,2-7-4-15,-1-1-9 16,-2-3-5-16,5-5 20 16,1-4 11-16,3-1-5 15,2-6-6-15,4 0-4 16,-1 0-8-16,2-4-2 16,-3-8-2-16,2 3 3 15,-2-3-8-15,-3 0 0 0,-1 5 7 16,-4-3-7-16,2 4-1 15,-5-1 2-15,1 1-1 16,-2 2 0-16,-1-2 1 16,-3 2-1-16,3-2 5 15,0-1-4-15,0-1 13 16,1 0 1-16,-3-3 6 16,2 1-7-16,-2-2-1 15,-2 0-5-15,0 0-2 16,-3 2 6-16,1-4 1 15,-4-1-5-15,2-1 0 16,-1-2 3-16,-2-1-6 16,0-2 4-16,-3-1 2 0,0 2-7 15,0-6-4-15,0 1-1 16,0-2 1-16,-2 1 0 16,-4-3 0-16,-2 0 0 15,1 3-1-15,0-1 1 16,-1 4 0-16,-2 0 1 15,1 4-2-15,-2-1 2 16,-2 4-1-16,0 1 0 16,-5 0 14-16,0 0 3 15,-3-1-8-15,-3 1-9 16,3 1 0-16,0-2 5 16,1 2-5-16,3 0-1 15,-1 2 0-15,3-2 0 0,0 3 1 16,2 2-1-16,0 0 1 15,-1 2-1-15,-1 2 0 16,0 2 0-16,-4 1-1 16,-3 2-1-16,0 0-4 15,-1 0 0-15,0 0 6 16,1 7 0-16,1 1-1 16,2-1 0-16,0 2 0 15,2-2 1-15,2-2-1 16,5 1 0-16,-1-2 1 15,5 1-1-15,-3-3-36 16,1-2-42-16,3 0-67 0,-1 0-375 0</inkml:trace>
  <inkml:trace contextRef="#ctx0" brushRef="#br0" timeOffset="38051.4565">15186 6029 1117 0,'0'0'128'0,"0"0"-109"16,0 0-19-16,92 0 15 16,-27-1 92-16,23-11-8 15,26-6-19-15,9 0 5 16,-10-1-22-16,-20 7-13 15,-32 2-5-15,-13 5-20 16,-6 0-13-16,2 3-5 16,0-3-7-16,1 3 0 0,-12 2-24 15,-10-3-46-15,-11 3-66 16,-12 0-70-16,-5 0-103 16,-16 0-541-16</inkml:trace>
  <inkml:trace contextRef="#ctx0" brushRef="#br0" timeOffset="38358.9102">15487 6195 1335 0,'0'0'161'15,"0"0"-129"-15,0 0-13 0,129-17 63 16,-34-4 40-16,29-7 16 16,11-2-36-16,-6-2-11 15,-11 4-22-15,-21 6-5 16,-17 3-4-16,-19 8-20 16,-22 5-20-16,-9 3-19 15,-2-2-2-15,-3 2 1 16,-2 3 0-16,-10 0-43 15,-11-2-144-15,-2 1-292 16,0-8-689-16</inkml:trace>
  <inkml:trace contextRef="#ctx0" brushRef="#br0" timeOffset="42214.6198">12427 7831 1209 0,'0'0'162'0,"0"0"-23"16,0 0 26-16,0 0-22 15,0 0 19-15,0 0-31 16,28-34-46-16,2 22-30 16,7-4-20-16,7 2-3 0,2 1-16 15,0 3-9-15,0-1-6 16,-6 3 0 0,0 2-1-16,-5 2-38 0,-5 1-45 15,-4 2-55-15,-4 1-114 16,-6 0-73-16,-10 0-370 0</inkml:trace>
  <inkml:trace contextRef="#ctx0" brushRef="#br0" timeOffset="42453.91">12480 7986 1463 0,'0'0'200'0,"0"0"-146"0,0 0-24 16,0 0 39-16,0 0 102 16,0 0-37-16,0 0-53 15,102-44-47-15,-57 24-12 16,2 0-22-16,1 0 0 16,-8 3 0-16,2 1-52 15,-11 3-143-15,-11 6-298 0</inkml:trace>
  <inkml:trace contextRef="#ctx0" brushRef="#br0" timeOffset="43843.3715">20179 7793 1258 0,'0'0'250'16,"0"0"-183"-16,0 0-40 15,0 0 10-15,0 0 58 16,0 0 102-16,94 2-3 15,-7-14-60-15,37-10-26 16,13-7-27-16,-1 3-18 16,-16 2-19-16,-25 7-9 15,-18 6-14-15,-18 2-15 16,-21 4 8-16,-9 0-13 16,-1 2-1-16,-1 2-8 15,-3-1-74-15,-11 2-50 16,-11 0-148-16,-2 7-201 15,-3 2-73-15</inkml:trace>
  <inkml:trace contextRef="#ctx0" brushRef="#br0" timeOffset="44117.2117">20480 7911 842 0,'0'0'971'16,"0"0"-868"-16,0 0-78 16,0 0 62-16,80-12 74 15,-14-2-24-15,22-4-43 16,-2 1-38-16,-8 0-7 16,-8 4-9-16,-16 3-16 15,4 0 2-15,3 0-16 0,-9 3-4 16,-13 5-6-16,-9 0-32 15,-14 2-83-15,-11 0-194 16,-5 4-447-16</inkml:trace>
  <inkml:trace contextRef="#ctx0" brushRef="#br0" timeOffset="47205.2858">14534 17570 785 0,'0'0'180'16,"0"0"-80"-16,0 0 40 0,0 0 43 16,0 0-18-16,0 0-42 15,0-12-21-15,0 12-32 16,0 0-1-16,0 0-22 15,0 0-28-15,0 1-19 16,-4 10 0-16,-5 9 2 16,-6 6 15-16,-5 6 3 15,-3 4-8-15,-7 0 3 16,-6 1-6-16,3-3 0 16,0-5-3-16,5-5-5 15,7-7-1-15,9-8 9 16,5-5-2-16,5-4-5 15,2 0 8-15,0 0-9 16,0 0-1-16,11 1-7 0,2 7 5 16,6 6 1-16,3 4 0 15,4 8 1-15,0 2 1 16,-3 1 0-16,-2 1 4 16,-4-1-5-16,1-2-56 15,0-1-147-15,-2-10-186 16,-4-6-652-16</inkml:trace>
  <inkml:trace contextRef="#ctx0" brushRef="#br0" timeOffset="48092.8405">14621 17908 730 0,'0'0'363'0,"0"0"-201"16,0 0 13-16,0 0-51 16,0 0-75-16,0 0-27 15,0 0 20-15,33-3 31 16,-7 3 0-16,7 6-30 15,6 2-4-15,7 2 1 16,8 0-17-16,5 3-1 16,7 0-8-16,4 3-6 15,15 4-7-15,-7-1-1 16,1-2 1-16,1 0 0 16,-12-1-1-16,9-3 0 15,-5-2 0-15,-4-2 0 0,-2-2 1 16,1-7 0-16,-4 0 0 15,0 0 1-15,4 0 5 16,1 0-1-16,14-6-6 16,17 2 2-16,12 4 6 15,4 0 10-15,-21 0-8 16,-24 0-4-16,-19 4-5 16,-3 2 0-16,9-4 8 15,10 6 0-15,10-4 0 16,0 1-2-16,1-3 11 15,9-2-5-15,-9 0 5 0,1 0-5 16,-1 0 2-16,-9-4 4 16,7-3-4-16,-1-3-8 15,-5 0-2-15,-1 0-5 16,-5 1 0-16,1-5 0 16,-4 3 1-16,-3 0 0 15,-3 0 17-15,-2 0 16 16,-2-1 1-16,-3 1-1 15,-2 0-4-15,-6 1-8 16,-4 1-3-16,-6 4-8 16,-3-2 1-16,-2 1 1 15,-3 2-1-15,-2-2-11 16,-2 0 5-16,-5 1-5 16,-1 3 0-16,-6 1-1 0,-5-2-6 15,-1-1-35-15,-3-15-84 16,-10 0-438-16,-8-3-721 0</inkml:trace>
  <inkml:trace contextRef="#ctx0" brushRef="#br0" timeOffset="48462.3051">18380 17636 1202 0,'0'0'155'0,"0"0"-80"16,0 0 50-16,0 0 25 16,102 54-34-16,-63-33-52 15,-2 1-21-15,-4 4-24 16,-7-2-18-16,-8 0 0 15,-10 1 0-15,-6 1 0 16,-2 7 56-16,-16 2 41 16,-13 6-3-16,-8 2 17 15,-3-1-19-15,-5-1-20 16,5-3-3-16,2-4-31 16,5-3-15-16,7-8-13 15,5-4-11-15,2-6-7 16,8-6-108-16,0-7-370 0</inkml:trace>
  <inkml:trace contextRef="#ctx0" brushRef="#br0" timeOffset="49762.9977">11542 12058 1551 0,'0'0'210'16,"0"0"-147"-16,0 0 29 15,0 0-5-15,0 0 39 16,-7 135 25-16,-7-25-17 15,-2 20-30-15,-4 7-23 16,0-7-5-16,1-12-20 16,2-9-23-16,1-7-2 15,3-8-16-15,3-7-6 0,5-14-8 16,0-17 7 0,3-12-7-16,1-6 1 0,-2 3-1 15,1 5-1-15,-2 4-1 16,1-7-14-16,-1-4-37 15,0-9-24-15,-2-9-52 16,-1-8-64-16,-8-13-143 16,-2-3-206-16,-1-14-718 0</inkml:trace>
  <inkml:trace contextRef="#ctx0" brushRef="#br0" timeOffset="50000.2725">11053 13568 1104 0,'0'0'814'0,"0"0"-697"16,0 0-94-16,0 0 91 16,0 0 13-16,0 0-19 15,107 89-32-15,-68-62-15 16,1-1-26-16,-4-3 1 16,-2-4-11-16,-4-5-13 15,2-6-12-15,-4-8 0 16,2-3-4-16,1-22-48 15,0-17-61-15,1-9-124 16,4-31-272-16,-8 12-151 16,-7 12-280-16</inkml:trace>
  <inkml:trace contextRef="#ctx0" brushRef="#br0" timeOffset="50152.3661">11609 13344 1053 0,'0'0'534'16,"0"0"-345"-16,0 0 66 0,0 0-75 15,0 0-65-15,-74 91-5 16,60-43-23-16,2 6-27 15,0 2-39-15,3-1-12 16,0-4-2-16,1-7-7 16,2-8-11-16,3-17-73 15,0-12-146-15,1-7-423 0</inkml:trace>
  <inkml:trace contextRef="#ctx0" brushRef="#br0" timeOffset="50947.581">11479 11942 743 0,'0'0'770'0,"0"0"-683"0,0 0-62 16,0 0 39-16,-102 87 25 15,80-51-17-15,2 1-2 16,2 2-21-16,4-3-21 15,5-3-15-15,2-5-6 16,3-4-5-16,2-4-2 16,2-6 0-16,0-5-45 15,0-6-53-15,0-3 28 16,2-3 55-16,7-19 15 16,4-7 3-16,2-9 22 15,6-6-2-15,3 2 12 0,4 2 14 16,0 8 20-16,-1 5-5 15,1 8-8-15,-2 8-5 16,2 8-12-16,2 3-7 16,3 5 8-16,-2 11 2 15,2 9-10-15,-3 3-16 16,-5 1-14-16,-2 4-1 16,-6-2-1-16,-3 2-28 15,-4-5-99-15,-2-11-351 0</inkml:trace>
</inkml:ink>
</file>

<file path=ppt/ink/ink4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11.375" units="1/deg"/>
          <inkml:channelProperty channel="T" name="resolution" value="1" units="1/dev"/>
        </inkml:channelProperties>
      </inkml:inkSource>
      <inkml:timestamp xml:id="ts0" timeString="2021-11-14T07:04:36.297"/>
    </inkml:context>
    <inkml:brush xml:id="br0">
      <inkml:brushProperty name="width" value="0.05292" units="cm"/>
      <inkml:brushProperty name="height" value="0.05292" units="cm"/>
      <inkml:brushProperty name="color" value="#FF0000"/>
    </inkml:brush>
  </inkml:definitions>
  <inkml:trace contextRef="#ctx0" brushRef="#br0">13778 5699 1360 0,'0'0'170'15,"0"0"-83"-15,152-3 125 16,-35-15-29-16,17-4-82 16,1-8-8-16,-6 0-21 0,-14 4-20 15,-8-2-6-15,-26 3-5 16,-17 8-15-16,-21 4-9 15,-13 4-3-15,-2-2-13 16,-2 3 7-16,-2-1-1 16,-11 3-7-16,-10 1 0 15,-3 2-42-15,-30 0-61 16,-6 1-254-16,-9 0-395 0</inkml:trace>
  <inkml:trace contextRef="#ctx0" brushRef="#br0" timeOffset="351.0548">13827 5866 1337 0,'0'0'168'0,"0"0"-120"16,0 0 127-16,82 1 44 15,-13-2-49-15,28-12-24 16,30-4-42-16,4-1-27 0,-24 1-28 16,-28 2 3-1,-32 6-10-15,-9 0-8 0,4-2-7 16,-1 1-8-16,3-1-4 15,-13 2-7-15,-12 3-1 16,-8 4-7-16,-11 2 0 16,-18 0-88-16,-11 2-159 15,-15 6-763-15</inkml:trace>
  <inkml:trace contextRef="#ctx0" brushRef="#br0" timeOffset="26361.6891">18975 7445 1776 0,'0'0'205'15,"0"0"-96"-15,0 0 57 16,0 0-99-16,0 0-46 16,-30 111 60-16,21-40 7 15,3 0-32-15,4-11-27 16,2-14-14-16,0 6-5 16,0-1-3-16,0-6-6 15,2-11-1-15,2-12-16 0,-2-12-66 16,-2-10 17-16,0-10 56 15,0-24-6-15,-15-25-22 16,-7-29 21-16,-4-32 14 16,7 0 1-16,7 20 1 15,12 33 10-15,0 30 23 16,8 14 10-16,11-2-12 16,11 1-7-16,9 1-14 15,8 7-2-15,5 9-7 16,-4 7 0-16,-3 0-1 15,-10 7 0-15,-9 10-2 16,-12 7 1-16,-10 3-1 16,-4 3-26-16,-17 3-54 15,-30 16-56-15,2-9-203 16,3-5-301-16</inkml:trace>
  <inkml:trace contextRef="#ctx0" brushRef="#br0" timeOffset="26599.721">19366 7587 1980 0,'0'0'281'0,"0"0"-104"16,0 0-106-16,0 0-35 15,0 0 7-15,0 0 33 0,10 87-32 16,-7-51-20-1,0 0-13-15,0 3-10 0,3 0-1 16,7-6-58-16,29-5-123 16,-2-10-333-16,8-16-358 0</inkml:trace>
  <inkml:trace contextRef="#ctx0" brushRef="#br0" timeOffset="27010.2611">20192 7294 2032 0,'0'0'233'16,"0"0"-37"-16,0 0-46 16,0 0-72-16,0 0-47 15,0 0-4-15,-2 92 20 0,2-37-18 16,2 4-13-16,7 3-8 16,-1 0-7-16,0-4-1 15,-5-11-20-15,0-8-53 16,-3-17-43-16,0-16 0 15,-3-6 82-15,-12-25-4 16,-5-26-34-16,-5-29 38 16,-1-24 32-16,3-12-5 15,11 20 7-15,8 26 33 16,4 31 13-16,7 11 13 16,14 2-1-16,15-1-16 15,7 3-29-15,9 9-7 16,1 8 2-16,0 7-7 0,-7 0 1 15,-12 11-2-15,-8 10 0 16,-14 5 0-16,-12 5-6 16,0 2 0-16,-20 2 5 15,-10-2 0-15,-6-3-74 16,-11 2-89-16,7-8-414 16,11-10-710-16</inkml:trace>
  <inkml:trace contextRef="#ctx0" brushRef="#br0" timeOffset="27361.4318">20653 7336 970 0,'0'0'798'0,"0"0"-707"0,0 0 54 15,0 0-23-15,104-25-18 16,-74 25-40-16,-2 0-21 15,-7 4-12-15,-7 9-19 16,-11 4-3-16,-3 9 23 16,-9 6 37-16,-17 7 6 15,-5 5-20-15,-2 1-20 16,6 0-1-16,9-5-4 16,10-5-12-16,8-8-3 15,13-7 4-15,20-10 32 16,25-10 31-16,3 0 0 15,9-8-41-15,-1-9-23 16,-15-1-11-16,-2-1-7 0,-17 7-33 16,-18 3-82-1,-38 9-87-15,-20 15-353 0,-17 2-539 16</inkml:trace>
  <inkml:trace contextRef="#ctx0" brushRef="#br0" timeOffset="27804.1847">19234 8668 1952 0,'0'0'231'0,"0"0"-153"16,0 0 3-16,0 0 20 15,0 0-47-15,0 0-19 16,0 0 17-16,92-14-19 16,-51 4-11-16,1-4-13 15,-8-3 2-15,-4-6-5 16,-6-2 3-16,-5-4-2 16,-6-4 2-16,-6 0 0 15,-7-1-3-15,0 6 6 16,-18 6 9-16,-8 7 13 15,-11 9 2-15,-8 6-15 0,-5 13 4 16,-5 15 8 0,5 8 1-16,4 7-1 0,12 5-12 15,8 3-9-15,16 2-4 16,10 0-4-16,0 0-4 16,25-2 0-16,11-9 0 15,9-6 0-15,13-13-72 16,28-23-69-16,-11 0-182 15,-14-12-597-15</inkml:trace>
  <inkml:trace contextRef="#ctx0" brushRef="#br0" timeOffset="28004.0536">19724 8639 2039 0,'0'0'273'0,"0"0"-159"16,0 0-48-16,0 0 78 15,16 94-53-15,-6-53-33 16,2 1-12-16,0 2-26 16,-1-3-11-16,-1-3-9 15,-1-5-23-15,12-10-94 16,-2-7-210-16,4-15-530 0</inkml:trace>
  <inkml:trace contextRef="#ctx0" brushRef="#br0" timeOffset="28377.2857">20458 8453 1809 0,'0'0'232'16,"0"0"-205"-16,0 0-21 15,0 0-6-15,0 0 45 16,0 0 8-16,103 15 6 15,-74-18-25-15,-4-15 2 16,-4-7-8-16,-3-8 6 16,-9-4 0-16,-6-4 14 15,-3 2 27-15,-5 2-14 16,-12 8 27-16,-9 9 0 16,-4 10 0-16,-2 10-30 15,-8 6-5-15,-2 27-13 16,-1 14-4-16,5 11 3 0,10 7-9 15,11 1-8-15,14 0-13 16,3-2-9-16,17-5 0 16,14-9-2-16,14-7-37 15,21-15-61-15,34-24-69 16,-14-4-145-16,-7-11-561 0</inkml:trace>
  <inkml:trace contextRef="#ctx0" brushRef="#br0" timeOffset="28717.9986">20969 8485 1942 0,'0'0'241'0,"0"0"-119"0,0 0-52 16,0 0-45-16,0 0 18 16,0 0 0-16,106-6-12 15,-63 6-19-15,-5 0-10 16,-13 10 5-16,-10 2-7 15,-14 5 1-15,-1 5 11 16,-19 8 13-16,-14 3 14 16,-7 7 16-16,-6 3 3 15,-1 4-6-15,6-2-25 16,8-1 12-16,10-8 0 16,13-5-10-16,10-10-17 15,1-6-1-15,29-8 25 16,25-7 24-16,29-7-4 0,2-15-29 15,-5-1-18 1,-9-9-9-16,-20 2-48 0,22-35-89 16,-11 5-123-16,-17-1-637 0</inkml:trace>
  <inkml:trace contextRef="#ctx0" brushRef="#br0" timeOffset="30621.5232">21949 7179 821 0,'0'0'123'16,"0"0"-57"-16,0 0 60 15,0-89-24-15,0 56 21 16,-13 0 22-16,-4-4-26 15,-10 0-27-15,-13-2 0 0,-9 0 18 16,-24-8-21-16,-22-4-4 16,-19-8 2-16,-4 4-16 15,6 7-9-15,26 10 12 16,24 13-20-16,13 5-16 16,1 0 5-16,-19-5-14 15,-21-5-1-15,-23-7-10 16,-4 5-6-16,7 5-5 15,10 5 0-15,11 6-6 16,-1 3 0-16,0 1 1 16,-1 4 8-16,-1 1-4 15,16 5-6-15,11 2-1 16,15 0 0-16,1 0 1 0,-11 0 0 16,-5 4 2-1,-12 7 7-15,-11 7-3 0,-14 7-5 16,-15 6 7-16,-6 5 4 15,8 3 4-15,4 2-1 16,5-2-6-16,-4 2 3 16,-7 3 4-16,2 5-5 15,10 2 8-15,16-6 3 16,23-7 4-16,18-6 5 16,6 2-8-16,-5 12-22 15,-6 19 9-15,-7 29-4 16,3 19 0-16,4 2-4 0,12-6 4 15,5-15-5-15,4-11 1 16,0 2-1-16,2-3 11 16,1 3-10-16,5-5 4 15,4 2-5-15,3-1-1 16,6 0 0-16,5 6-1 16,4-4 1-16,0-2-1 15,16-5-8-15,5-1 8 16,3-13 0-16,0-9 1 15,-2-8 6-15,8-2-6 16,8 10 14-16,11 7 13 16,7 8 4-16,1-1-8 15,-2-2-16-15,0-2 5 16,-2 3-11-16,2-1 0 16,0-1 7-16,0-1-2 0,1-3-5 15,-2-4 1-15,4-3 4 16,1-2 4-16,2-4-2 15,3-2-2-15,3 0-5 16,2-3 5-16,1-1-5 16,15 0 5-16,12 0-6 15,16 3 1-15,2-6 0 16,-9-6 0-16,-11-7 0 16,-11-11 5-16,4-4-4 15,1-4-1-15,2-3 0 16,2-1 5-16,-2-2-6 15,-2 0 1-15,-2 0-1 16,-16 0 1-16,-9-9 1 16,-12 3-2-16,-2-3 0 15,10 0 0-15,7-4 1 0,7-1-1 16,-4-1 0-16,-3-2 0 16,-2-2 0-16,1 0 1 15,0-1 0-15,3-5 1 16,-1 0-1-16,-1-5 0 15,0-1 1-15,-1-5-1 16,-3 0 6-16,0-5-7 16,-1 0 0-16,2-1-1 15,3-3 0-15,-3-2 1 16,4-4-1-16,-4-4 1 16,-2-3 1-16,-2-2-1 15,-5-2 1-15,-3 0 7 16,-1 1-8-16,-5-2 2 0,-1 4-1 15,-4-3 1-15,1 1-2 16,-3 0 0-16,-2 0 0 16,-2 3 1-16,-1 2-1 15,-5-2 1-15,-1 0-1 16,-1-12 1-16,-4 4-1 16,-6-2 1-16,4-2-1 15,-8 9 2-15,0-6-2 16,-2 6 1-16,-4 4-1 15,-4 2 2-15,-1 2-1 0,0 3 0 16,0 1-1 0,-7 2 0-16,-2 0 0 0,-5 1-1 15,2 0 0-15,-2 3 0 16,2 1 1-16,-3 4-1 16,1 0 1-16,-2 1 1 15,1 3-1-15,-1 0 0 16,-2-2-1-16,-2-1 0 15,0-1 1-15,0 1 0 16,-2 4 1-16,1 1-1 16,3 3 1-16,0 5 0 15,1 2-1-15,1 3 1 16,1 2-1-16,-1 3 0 16,2 3 0-16,0 3 7 15,-2-1-7-15,0 2-2 0,0 0 1 16,-2 2 0-1,-1-1 1-15,3 2 0 0,0 0 0 16,1-1 0-16,0 1 0 16,2 1 5-16,-2-2-5 15,-2 3-1-15,-3-3 0 16,-4 1 1-16,1 0 0 16,-3 0 0-16,3-1 0 15,1 2 1-15,4 0-1 16,3 0 0-16,6 0 0 15,1 2 6-15,2 1-6 16,2 0-8-16,1 0 2 16,-1 0-6-16,-2 0-17 15,-2 3-54-15,-13 14-88 16,4-3-129-16,-3-5-757 0</inkml:trace>
  <inkml:trace contextRef="#ctx0" brushRef="#br0" timeOffset="50995.1082">18966 6699 727 0,'0'0'121'0,"0"0"-21"0,0 0 15 16,0 0-23-16,13-28-36 16,-8 22-20-16,2 1-8 15,4-1-22-15,0 1 1 16,2 1 17-16,-2 2 7 16,1 2-9-16,-1 0-11 15,0 3-10-15,-1 9 6 16,-3 4 2-16,-4 4 14 15,-3 2-7-15,0 2-2 16,-4 0-5-16,-12 0 1 0,-3 0-8 16,0-7 5-1,1-1-6-15,6-6 0 0,3-6 7 16,6-2-7-16,2-2 14 16,1 0 17-16,0-6 4 15,0-8-19-15,6-5-16 16,3-1-1-16,1-2-1 15,-1 1 1-15,-3 0 0 16,1 3 0-16,-4 0 1 16,0 0 13-16,-3 2 26 15,0 2-1-15,0 1 15 16,0 4 12-16,0 3-14 16,0 4 13-16,0-1-11 15,0 3-26-15,-1 0-16 16,-2 3-12-16,-4 9 0 15,2 4 0-15,0 2 1 16,4 2 1-16,1-2-1 0,0 1 1 16,1-4-2-16,12 0-21 15,12-3-146-15,-1-4-74 16,-3-3-280-16</inkml:trace>
  <inkml:trace contextRef="#ctx0" brushRef="#br0" timeOffset="51208.962">19214 6733 500 0,'0'0'798'0,"0"0"-560"16,0 0-53-16,0 0-74 16,0 0-59-16,0 0-32 0,0 0 17 15,-25 38-2-15,18-19-7 16,0-1-18-16,4 1-9 15,0-4-1-15,3 1-100 16,0-4-231-16,10-7-714 0</inkml:trace>
  <inkml:trace contextRef="#ctx0" brushRef="#br0" timeOffset="51924.1552">20202 6559 1058 0,'0'0'218'0,"0"0"-22"0,0 0-11 15,0 0-61-15,0 0-63 16,0 0-39-16,0 0-10 16,15-39-12-16,-6 39-6 15,0 0-4-15,0 12 10 16,1 5 0-16,-5 2 1 16,-4 3 5-16,-1 3 1 15,0-2-5-15,-4-3 4 16,-8-1-5-16,2-5 0 15,2-2 0-15,2-5 0 0,3-4-1 16,3-3-6 0,0 0 6-16,0-14-7 0,11-6-40 15,-1-3 15-15,2-2 19 16,1-2 0-16,0 4 12 16,-2 1 1-16,-2 2 1 15,-3 3 21-15,-3 4 16 16,0 4-4-16,-3 1 8 15,0 5 17-15,0 2-11 16,0 1-20-16,0 0-17 16,0 0-11-16,0 0-10 15,0 10-3-15,0 3 9 16,-1 2 4-16,-1 2-1 16,2 1 0-16,0 0 0 15,0 0-80-15,0-1-84 0,17-2-48 16,-4-3-186-16,2-4-143 15</inkml:trace>
  <inkml:trace contextRef="#ctx0" brushRef="#br0" timeOffset="52261.9107">20460 6585 977 0,'0'0'217'15,"0"0"-22"-15,0 0-54 16,0 0-67-16,0 0-50 0,0 0-17 16,0 0-1-1,37-7-5-15,-26 7 8 0,-3 0 7 16,-1 0 10-16,-3 0 2 16,-1 4-21-16,-3 6-6 15,0 2 9-15,0 2 12 16,0 2 18-16,-3-2-1 15,-4-2 14-15,4-4-11 16,2 0-20-16,1-5-1 16,0 0-6-16,0-3-2 15,17 0-7-15,11 0 17 16,15-6-23-16,34-8-39 16,-8 1-215-16,-10 2-467 0</inkml:trace>
  <inkml:trace contextRef="#ctx0" brushRef="#br0" timeOffset="56070.876">18746 7037 854 0,'0'0'111'16,"0"0"-73"-16,0 0 12 15,-83 45 26-15,55-18 29 0,-2 4-3 16,0 4-2-16,6 2-9 16,0 1-24-16,5 3-23 15,4 1 4-15,4 3 7 16,3 5-12-16,1 6 24 15,1 5-16-15,1 4 6 16,0 3 2-16,1 0-18 16,-4 13-12-16,2 7 29 15,-5 12-2-15,6 9-22 16,0-2-6-16,4-6 6 16,1-25-6-16,0-14-10 15,0-15-1-15,0-4-5 16,0 6-1-16,0 8-1 0,3 9 3 15,4-4 1 1,7 2-7-16,-2-3-1 0,4-2 9 16,5-1-14-16,1-2 0 15,5-4 8-15,0-2-8 16,3-3 7-16,0-5-7 16,1-1 11-16,0-5-6 15,1-4 0-15,-3-4-4 16,0-1-1-16,-1-5 1 15,-1-2 0-15,-3-1 4 16,3-4-5-16,-1-1 0 16,1-2 0-16,3-4-1 15,2-1 1-15,1-4 0 16,2-2 5-16,4-1-5 16,0 0-1-16,1 0 2 0,3-4-1 15,-1-7 6-15,-1-2-1 16,0-1-5-16,-1-1 1 15,-4-2 8-15,-4 1-1 16,-4 0 1-16,-4 2 4 16,1 1-1-16,-3 0 8 15,-1 2-3-15,0-1-3 16,0-1-3-16,-1 0 1 16,0 1-2-16,0-2-1 15,-2-2-3-15,-1 2-5 16,-1-3 8-16,4-1 2 15,-2-3 2-15,2-3-2 0,0-3-2 16,1-4 2-16,0-3-10 16,2-2 5-16,-3-1 3 15,-2 1-10-15,0 0 0 16,-4 2 8-16,-1 0-8 16,-4-1 6-16,-1 1 2 15,-5-3-1-15,-2-1 2 16,-1-4-1-16,0-3-7 15,-3-7 8-15,-4-1-8 16,-4-5 0-16,-1 1-1 16,2-4 1-16,-1-1 1 15,1 4 4-15,-2-2-5 16,2 2 6-16,-1 0 1 0,-1 1-1 16,-1-2-7-1,-2 0 1-15,-1-3 0 0,-3-1 0 16,0 0 0-16,1 0-1 15,-3 0 0-15,1 7-1 16,-3 4 0-16,4 6 0 16,-1 6 1-16,2 5-1 15,-1 3 1-15,0 3 0 16,2 2 1-16,-1-2 0 16,2 2 0-16,-3-2 0 15,-1-1 8-15,1 2-9 16,-2-1 0-16,1 3 0 15,-1 2 0-15,-2 2 0 16,-4 1 0-16,0 2-2 16,-1 2-5-16,-4 2 7 0,-2 0 0 15,-2 3-1-15,0 4-1 16,-4-1-4-16,1 4 5 16,-1 1-5-16,-4 3-17 15,0 1-2-15,4 0-16 16,1 0-35-16,12 0-47 15,20 0-27-15,7 2-327 16,1-2-632-16</inkml:trace>
  <inkml:trace contextRef="#ctx0" brushRef="#br0" timeOffset="89964.505">6101 8063 715 0,'0'0'159'16,"0"0"-9"-16,0 0-45 15,0 0-20-15,-34-14 3 16,26 10 4-16,-1-1-1 0,-1 2-12 16,1-2-1-1,-2 2-8-15,1 0 0 0,-2 0-10 16,3 0-9-16,-7 1-15 15,2-1-1-15,-2 3 10 16,-1 0-11-16,-2 0-15 16,4 0 1-16,-4 0 5 15,5 3-3-15,1 2-5 16,-1 3-4-16,-2 0-3 16,3 2-1-16,-1-1 6 15,-2 4-3-15,2 1-3 16,1 3-8-16,-2 2 15 15,1 3-4-15,-2 3 1 0,3 1 0 16,1 1-5 0,1 1 2-16,4-1-10 15,2 0 8-15,2 2-8 0,-1 0 0 16,4-1 0-16,0-3 0 16,0 0 1-16,0-2-1 15,0 0 0-15,4 0 0 16,2 3 0-16,2 0 0 15,0-1 0-15,3-1 0 16,0-1 6-16,1-3 0 16,1-1 0-16,-1-2-5 15,0-2 1-15,1 1 6 16,2 0 0-16,-3-1-7 16,-2 3 10-16,4-4-4 0,-2 3 2 15,0-1-8-15,-2-3 0 16,1 2 1-16,-1-1 4 15,1-2-5-15,1-3 8 16,-1-1-3-16,0 0 9 16,4-1 1-16,-2-2-7 15,2 3 0-15,2-3 5 16,0-1 3-16,-3 1-7 16,5-2 4-16,-2-1 11 15,-1-2-6-15,-2 0-2 16,2 0 5-16,-4 0 3 15,1 0 9-15,-2 0-7 16,1-3-3-16,1-5-3 16,4 0-5-16,-1-3 1 15,-1-1 1-15,4-1-6 0,-4 1 1 16,3-2 2 0,-2-2-6-16,1 1 0 0,-1-1-8 15,-1 0 8-15,0-1-7 16,-3 1 4-16,0 0-5 15,-1-2 14-15,-1 1-6 16,-4-2-3-16,3-1 6 16,-5 1-10-16,1-4-2 15,-4 2 2-15,1-3-2 16,-1 2 0-16,-1-1 6 16,0 0 3-16,0-1-8 15,0 1-1-15,0-2 0 0,0-2 0 16,0 3 0-16,0-3 1 15,0 1-1-15,0 2 1 16,-3 2-1-16,-2 0 1 16,0 1-1-16,-1 3 1 15,0 1 0-15,-2 2 0 16,2 1 5-16,0 0-6 16,-2 3 0-16,2 0 0 15,-3 1 0-15,4 0 1 16,-4 1-1-16,2-1 0 15,-2 1 0-15,1 1 1 16,-2-1 0-16,1 2-1 16,-2-2-5-16,1 2 5 0,-2-1 1 15,2 0-1-15,-1 1 6 16,1-2-5-16,-2 3-1 16,3-3 0-16,0 1 0 15,0 1 0-15,-2 2 1 16,4 0-2-16,-2 0 1 15,2 1 0-15,-1 1-1 16,-1 1-4-16,2 0 4 16,-6 1 0-16,6 1 1 15,-3 0-8-15,0 0 8 16,1 0 0-16,-2 0 1 16,1 0-1-16,1 0 0 15,3 0 0-15,0 1 0 0,-1 1 0 16,2 0 0-1,2-1-6-15,3 3-49 0,0 3-57 16,0 5-58-16,0-1-75 16,0 0-450-16</inkml:trace>
  <inkml:trace contextRef="#ctx0" brushRef="#br0" timeOffset="97595.336">13869 4313 462 0,'0'0'80'16,"0"0"-63"-16,0 0 18 0,0 0 17 15,0 0 7 1,-92-12 16-16,73 12-38 0,2 0-9 16,-1 0-4-16,-5 0 18 15,0 0-22-15,-3 0 24 16,-4 2-8-16,-1 6-1 15,-3-1 9-15,-2 3-6 16,-1 3-10-16,1 2-5 16,1 3 22-16,0 3-21 15,0 5 4-15,-2 3-5 16,1 8 10-16,-2 9 11 16,-1 14-1-16,-3 30 7 15,2 29 32-15,6 16-4 16,11 1-36-16,13-8 18 15,10-12 17-15,0-2-35 0,14 3-8 16,12-2 3 0,8-3 4-16,8-4-12 0,7-5-7 15,4-2-3-15,5-6-10 16,-3-19 8-16,-6-15 5 16,18-5-4-16,17 2-6 15,19 0 1-15,13-2 2 16,-9-18 17-16,-7-16 24 15,-1-8-7-15,1-7-15 16,2-7-3-16,0-11 5 16,-5-21-7-16,-15-4 3 15,-18-1-15-15,-15 0-9 0,2-15 4 16,10-25-5-16,8-37-5 16,-2-25 4-16,-18-3 7 15,-12 7 2-15,-14 10-6 16,-6 5 10-16,-4 2 3 15,-9 7-4-15,-4 1 8 16,0-1-4-16,-13 0 12 16,-13 1-11-16,-6 3-3 15,-10 9-5-15,-9 3-3 16,-9 4-1-16,4 18-4 16,5 14-5-16,4 17-1 15,0 6 5-15,-22-6-6 16,-28 2 1-16,-32 5-1 0,-11 16 0 15,-2 19 0-15,6 0 0 16,8 25-63-16,-12 5-54 16,33-4-81-16,9-2-333 15</inkml:trace>
  <inkml:trace contextRef="#ctx0" brushRef="#br0" timeOffset="99572.5093">10883 4319 937 0,'0'0'162'15,"0"0"-162"-15,0 0-70 16,0 0-525-16</inkml:trace>
  <inkml:trace contextRef="#ctx0" brushRef="#br0" timeOffset="108391.7286">9487 5448 1410 0,'0'0'167'0,"-38"-78"-103"15,13 33 101-15,-6-1 26 16,-7 9-30-16,-6 13-33 16,-11 16-24-16,-19 14-40 15,-29 47-30-15,-21 39-19 0,10 19-14 16,23 5 8 0,35-13 5-16,39-31 10 0,17-19-13 15,3-17-11-15,25-8-14 16,27-3 5-16,33-16 3 15,30-18-21-15,-6-27 1 16,-27-14-11-16,-35 2-6 16,-30 4 4-16,-11-5 20 15,-9-9 14-15,-4-5 5 16,-21 5 31-16,-5 7-4 16,4 10 26-16,5 12-12 15,5 12-16-15,8 9 22 16,5 8-17-16,3 3-30 0,4 19-4 15,19 9 3 1,7 2 0-16,9 3 0 0,13-6 0 16,20-10-5-1,22-20-26-15,-10 0-12 0,-10-17-40 16,-22-13-18-16,-27-1-21 16,-10-5 65-16,-6-6 54 15,-9 1 4-15,-7 3 81 16,-5 8 26-16,1 9-8 15,4 12-13-15,7 9-43 16,0 24-43-16,20 39 0 16,14 36 3-16,2 16 19 15,1 4-3-15,-9-9-7 16,-9-19 3-16,-8-18-12 0,-2-22 3 16,-6-23-6-1,-2-16 0-15,-1-10-5 0,0-4-7 16,-9-38 11-16,-19-35-30 15,-9-37-3-15,-5-13 22 16,1 10 12-16,13 28-6 16,10 37 6-16,9 19-1 15,6 11 1-15,3 6 0 16,0 0 6-16,15 6-6 16,14 6-2-16,14 2-5 15,11 4 7-15,11 6 0 16,7 0 0-16,1-4-14 15,0-6-88-15,-9-3-37 16,-10-17-71-16,-20-8 30 0,-21-7 52 16,-13-5 128-16,-10-4 13 15,-21 0 99-15,-4 2 42 16,1 7-2-16,7 11-13 16,9 12-30-16,11 12-40 15,7 6-52-15,0 24-17 16,25 27 0-16,17 23 10 15,10 23 5-15,-1 10-6 16,-11-2-1-16,-20-15 3 16,-13-25-1-16,-7-20 1 15,0-18-11-15,0-16-14 16,-7-2-10-16,-5-8 11 16,-9-7 2-16,-6-19 1 15,-11-37-23-15,-6-38 2 0,1-25 18 16,9 5 4-16,20 25 1 15,14 36 8-15,0 22 0 16,9 4-1-16,9 4 0 16,3 5-8-16,4 14-8 15,2 4-9-15,3 17 25 16,0 11 1-16,-1 1 6 16,0 0 0-16,-1-3-4 15,0-9-2-15,1-12 0 16,-3-5 0-16,0-18 0 15,-5-15-14-15,-5-8-33 16,-10-1 22-16,-6 0 19 16,0 5 6-16,-9 1 1 0,-6 6 5 15,3 4 3 1,1 7 14-16,5 5 7 0,3 4 6 16,3 7-14-16,0 3-22 15,17 4-20-15,9 14 20 16,11 9 22-16,3 3-5 15,7 1-17-15,3-3 0 16,2-9 1-16,-2-9-1 16,-4-10-52-16,-9 0-49 15,-7-23-75-15,-11-14 6 16,-9-12-8-16,-9-9 70 16,-1-4 77-16,-3 0 31 0,-10 7 19 15,2 12 60 1,1 10 36-16,1 13 17 0,3 12 15 15,3 8-34-15,1 3-79 16,2 22-33-16,0 11 21 16,0 11 2-16,9 7-9 15,8-1 8-15,5-2-21 16,5-12-2-16,1-12-1 16,-1-16 0-16,-4-11 1 15,-5-14-1-15,-5-20-7 16,-10-10-4-16,-3-3 10 15,-9-3 2-15,-15 4 0 16,-7 6 0-16,-2 13 10 16,2 7 10-16,2 11-9 15,10 9 1-15,10 0-12 0,9 10-14 16,3 7-41 0,37 10-96-16,-4-6-106 0,1-4-247 0</inkml:trace>
  <inkml:trace contextRef="#ctx0" brushRef="#br0" timeOffset="108926.0594">11040 4688 1543 0,'0'0'190'15,"0"0"95"-15,0 0-134 16,0 0-47-16,0 0-41 16,0 0-5-16,80-50-22 15,-52 52-17-15,-3 13-4 16,-8 6 0-16,-9 5-2 0,-7 4 0 15,-1-4 2 1,0-2-7-16,-7-6-1 0,2-9-7 16,2-9 0-16,3 0 0 15,0-18-27-15,0-12-19 16,9-9-5-16,4-1 20 16,-1-2 9-16,-1 1 16 15,-2 1 5-15,-5 5 1 16,-2 6 0-16,-2 5 14 15,0 9 19-15,0 8 4 16,0 6-4-16,0 1-33 16,0 6-8-16,4 15 2 0,7 8 6 15,5 3 1-15,4 2 1 16,5-5-2-16,3-5-1 16,5-10-1-16,0-9 1 15,-1-5 0-15,-6-7-9 16,-4-15-1-16,-8-7 11 15,-7-2 0-15,-5 2 0 16,-2 2 0-16,0 8 26 16,0 8 13-16,3 7 6 15,4 4-38-15,8 0-7 16,6 15 0-16,6 4 12 16,4 4-6-16,-1 0-5 15,-5-1-1-15,-7-5-81 16,-18-10-100-16,0-6-347 15,-18-1-682-15</inkml:trace>
  <inkml:trace contextRef="#ctx0" brushRef="#br0" timeOffset="109064.7269">11393 4137 758 0,'0'0'852'0,"0"0"-677"15,0 0-141-15,0 0-34 16,0 0-1-16,112 55-49 15,-58-23-171-15,-5-4-609 0</inkml:trace>
  <inkml:trace contextRef="#ctx0" brushRef="#br0" timeOffset="110083.4943">11721 4264 848 0,'0'0'850'15,"0"0"-479"-15,0 0-108 0,0 0-116 16,0 0-89-16,0 0-49 15,0 0 19-15,21 45 25 16,6-12-17-16,0 2-12 16,3 0-15-16,-4-4-3 15,-3-7-6-15,-8-7-9 16,-6-9-49-16,-4-8 12 16,-5-6 36-16,0-21 4 15,0-12-6-15,0-10 3 16,-5-3 9-16,2-1-1 15,3 4-6-15,0 12 7 0,0 11 6 16,3 12 15-16,4 11-15 16,4 3-6-16,5 4 1 15,3 18 12-15,8 4 1 16,3 6-1-16,1 4-3 16,1-5-9-16,-4-6 0 15,-3-8-1-15,-4-9-25 16,-6-8-14-16,-3-8 6 15,0-16 27-15,-1-8 0 16,0-1-3-16,0-1 9 16,-4 5-1-16,1 9 1 15,-1 8-1-15,1 9 1 0,2 3-2 16,9 3-12 0,10 11 14-16,8 6 0 0,12 0 1 15,11-2 0-15,7-3 9 16,5-10-10-16,1-5-26 15,-9-8-100-15,-12-15-66 16,-12-9-88-16,-20-6 120 16,-13-3 141-16,-7-1 19 15,-4 2 113-15,-13 7 36 16,4 7 67-16,0 12-56 16,2 11-56-16,-2 3-54 15,-1 18-36-15,-2 14-14 16,0 5-8-16,2 2 8 15,7-1-9-15,7-6 8 16,0-6-10-16,6-8-4 0,11-7-59 16,4-11 2-16,2 0 20 15,1-15-3-15,-1-13 5 16,-3-1 15-16,-7-1 23 16,-5 0 11-16,-4 3 1 15,-2 6 9-15,-2 5 51 16,0 7 14-16,0 6-9 15,0 3-58-15,0 11-7 16,0 11-10-16,5 6 10 16,4 0 1-16,4 0 6 15,6-5-7-15,5-4-5 16,4-9 5-16,3-10 0 16,1 0 20-16,-3-20-5 0,-2-10-5 15,-9-8-4 1,-10-18 0-16,-8-22-6 0,-8 3 1 15,-8 5 0-15,-4 9 5 16,2 18 2-16,1 2 45 16,-1 2 11-16,6 15 1 15,6 11-4-15,3 13-8 16,3 2-53-16,3 26-2 16,19 25 1-16,21 23-5 15,5-1 6-15,1-8 0 16,2-10 0-16,-11-22-1 15,-1 1-94-15,-7-7-39 0,-16-12-72 16,-13-9-290 0,-3-8-107-16</inkml:trace>
  <inkml:trace contextRef="#ctx0" brushRef="#br0" timeOffset="110223.7898">12971 3750 552 0,'0'0'582'15,"0"0"-527"-15,0 0-42 16,86-34-12-16,-6 8-1 16,-9 3-121-16,-7 2-171 0</inkml:trace>
  <inkml:trace contextRef="#ctx0" brushRef="#br0" timeOffset="110442.4309">13453 3652 1448 0,'0'0'303'0,"0"0"-199"16,0 0 124-16,0 0-33 16,45 87-75-16,-23-59-61 15,-1 2-32-15,-3-5-16 16,-5-4-11-16,-5-6-35 15,-8-15-110-15,0 0-157 16,-14-17-27-16</inkml:trace>
  <inkml:trace contextRef="#ctx0" brushRef="#br0" timeOffset="110578.3065">13378 3317 1189 0,'0'0'227'15,"0"0"-94"-15,0 0-107 16,0 0-26-16,0 0 0 15,97 67 0-15,-12-20 0 16,-12-8-196-16,-6-9-395 0</inkml:trace>
  <inkml:trace contextRef="#ctx0" brushRef="#br0" timeOffset="111247.8729">13911 3459 1104 0,'0'0'236'0,"0"0"39"0,0 0-43 16,0 0-7-16,0 0-47 15,-90-42-108-15,71 67-52 16,1 9-9-16,0 13 13 16,3 5-4-16,11 4-9 15,4-5-9-15,1-3-6 16,20-12-14-16,7-11 6 16,7-19 14-16,2-6 0 15,3-23-1-15,-4-13-54 16,-9-11-12-16,-12-6 36 15,-11-1 25-15,-4-1 6 16,-6 4 8-16,-10 7 8 0,-5 10 39 16,2 15 39-1,4 10-36-15,0 9-41 0,6 8-16 16,3 18-1 0,4 7-12-16,2 8-3 0,6-1-12 15,20-5 8-15,11-9-30 16,23-11 6-16,1-10 2 15,8-5 4-15,-1-16-96 16,-21-7-31-16,-3-5 73 16,-20-6 81-16,-11 2 10 15,-10 0 120-15,-3 4 27 16,0 4-47-16,0 11 12 16,0 6-17-16,0 7-66 15,0 0-29-15,6 17-14 16,4 5 14-16,6 5 0 15,-2 2 0-15,3-4 1 0,-5-3 0 16,0-5 1-16,-5-9-1 16,-2-8 1-16,-2 0 35 15,0-14 0-15,-2-15-25 16,2-8-11-16,1-11 57 16,0-7 3-16,3-5-3 15,2 1-16-15,1 6 1 16,-1 15-17-16,1 16 11 15,1 16-28-15,6 6-9 16,8 17-17-16,7 15 17 16,6 11 0-16,2 9 1 15,-2 19-1-15,-28 29-139 0,-10-16-232 16,-6-9-1285-16</inkml:trace>
  <inkml:trace contextRef="#ctx0" brushRef="#br0" timeOffset="139268.3146">13771 5481 113 0,'0'0'92'0,"0"0"-52"15,0 0-18-15,0 0-5 16,0 0-5-16,33-16-12 16,-23 13 1-16,-6 0 0 15,2 0 0-15,-1 2-1 16,-2-1 0-16,1-1-1 16,-1 3-34-16,-1-4-154 0</inkml:trace>
  <inkml:trace contextRef="#ctx0" brushRef="#br0" timeOffset="139727.0466">13560 5456 1258 0,'0'0'299'0,"0"0"-92"0,0 0-44 15,0 0-46-15,0 0-3 16,-94 81-4-16,57-44-29 16,-6 4-10-16,-1 1-26 15,-2-3-17-15,4-2-10 16,7-4-11-16,6-7-6 15,9-5-1-15,7-6-14 16,6-5-71-16,5-6-88 16,2-4-152-16,8-12-191 0,4-5-174 15</inkml:trace>
  <inkml:trace contextRef="#ctx0" brushRef="#br0" timeOffset="140128.579">13330 5489 529 0,'0'0'695'0,"0"0"-537"16,0 0 32-16,0 0 3 15,0 0-31-15,0 0-18 16,0 0-55-16,-41-19-38 15,42 19-23-15,17-3-12 0,7-3 21 16,11-2 6-16,7 0 3 16,8-3-21-16,3 0 8 15,-3-1 7-15,-2 1-22 16,-10 1-4-16,-8 3-5 16,-10 2-9-16,-12 5 0 15,-3 0-9-15,-6 0 8 16,0 11 1-16,0 7 33 15,0 8 21-15,-9 3-10 16,-1 4-14-16,-1 0-15 16,-4-2-6-16,3 1-8 15,-1-3-1-15,2 0-68 16,-6 4-142-16,3-8-328 0,-4-6-751 16</inkml:trace>
  <inkml:trace contextRef="#ctx0" brushRef="#br0" timeOffset="140894.1617">10437 6488 1347 0,'0'0'276'16,"0"0"-27"-16,0 0 30 15,0 0-140-15,-84 5-80 16,56 24-41-16,1 9-8 0,2 6 26 16,7 0 2-16,10-5-21 15,8-5-8-15,0-6-9 16,13-6-7-16,15-5-4 16,7-3 7-16,7-8 4 15,3-2 5-15,0-3-5 16,-9-1-6-16,-7 0-13 15,-12 2 7-15,-12 3 3 16,-5 2 9-16,-9 7 19 16,-17 8-1-16,-11 7-12 15,-8 3 3-15,-4 3-9 16,2-3-13-16,8-9-68 16,19-17-45-16,10-6-161 0,10-5-456 15</inkml:trace>
  <inkml:trace contextRef="#ctx0" brushRef="#br0" timeOffset="141422.2442">10561 6532 1487 0,'0'0'281'0,"0"0"-141"15,0 0-109-15,0 0 10 16,0 0 30-16,35 97-12 15,-20-64-32-15,2-1-11 0,-5-3 2 16,-2-6-5 0,-1-3-3-16,-6-9-9 15,1-5 7-15,-4-6 2 0,0 0 20 16,-4-16 2 0,-11-11-20-16,-4-8-11 0,-4-7 11 15,1-3 10-15,5 5 3 16,6 7 18-16,6 11-3 15,5 11-16-15,0 7-24 16,11 4 0-16,10 0-13 16,2 12 13-16,4 2 0 15,0 3 7-15,-4 0-6 16,-3-1 7-16,-3-2-7 16,-5-3 5-16,-5-3-5 15,-1-6-1-15,-4-2 2 0,2 0 13 16,-3 0 14-1,4-12 13-15,1 0-24 0,3-1-18 16,1 2 0-16,4 4 1 16,2 3-1-16,2 4-6 15,6 0-7-15,3 0 13 16,1 7 0-16,0 4 0 16,1-2 0-16,-1 1-73 15,-2-3-71-15,9-7-162 16,-9 0-276-16,-4-2-615 0</inkml:trace>
  <inkml:trace contextRef="#ctx0" brushRef="#br0" timeOffset="142190.7376">11094 6425 1390 0,'0'0'352'0,"0"0"-1"16,0 0-119-1,0 0-79-15,0 0-43 0,0 0-48 16,0 0-33-16,-64 17-13 15,50 7 8-15,1 2-6 16,8 2-11-16,5-2-6 16,0-4-1-16,7-2-8 15,12-7-14-15,4-10-66 16,3-3-3-16,0-5-32 16,-2-15-25-16,-9-6 3 15,-6-4 55-15,-9-2 56 16,0-3 34-16,-7 1 17 15,-6 3 59-15,0 4 56 0,2 9-10 16,4 5-2-16,3 8-21 16,2 4-12-16,1 1-43 15,-1 3-27-15,2 11-16 16,0 9 7-16,0 5 3 16,0 2 7-16,14-1-2 15,5-2-7-15,5-5-2 16,5-8-6-16,4-6 0 0,0-8 6 15,-1 0-7 1,-6-16-15-16,-9-7-7 16,-8-7 10-16,-9-7 11 15,0-5 1-15,-12-4 0 0,-7 2 1 16,1 1 9 0,1 9-3-16,7 12 17 0,4 8 13 15,3 8 2-15,0 6-12 16,3 0-27-16,0 14-7 15,0 7 7-15,0 5 0 16,9 4 7-16,7 0-7 16,5-3 0-16,3-5-1 15,3-7-17-15,1-4-23 16,-1-9-18-16,-1-2-20 16,-4-9-12-16,-5-10 30 15,-7-3 6-15,-9-6 25 16,-1-3 20-16,-4-4 9 15,-14-1 1-15,-2 1 1 0,2 4 41 16,3 7 35-16,4 10 2 16,5 7 1-16,3 7-32 15,3 0-27-15,0 2-21 16,0 16-5-16,12 7 5 16,7 4 13-16,5 4-3 15,2 0-8-15,4-4-1 16,2-2-1-16,12 6-78 15,-6-9-134-15,-6-6-377 0</inkml:trace>
  <inkml:trace contextRef="#ctx0" brushRef="#br0" timeOffset="142657.511">11904 5802 1998 0,'0'0'303'16,"0"0"-44"-16,0 0-136 16,0 0-52-16,0 0-41 15,0 0-11-15,3 79 28 16,11-31-3-16,1 7-15 16,1 4-10-16,4 1-17 15,2-6 4-15,-1-4-6 16,1-11 0-16,-4-14 0 15,-3-11-20-15,-6-10-7 16,0-4 5-16,-2-17 22 0,4-14 0 16,1-10 2-16,3-2 6 15,0 4 1-15,-2 10-8 16,2 12 0-16,-3 10-1 16,7 7 0-16,4 10 1 15,5 14 11-15,5 9 22 16,5 6-4-16,2-2-6 15,4-3-4-15,2-5 12 16,2-11 3-16,0-7 1 16,-1-9-2-16,-3-2-5 15,-5-10-5-15,-2-14-5 16,-3-9-8-16,-1-3-11 16,-5-2-21-16,-10 0-108 15,-7 11-101-15,-11 10-309 0</inkml:trace>
  <inkml:trace contextRef="#ctx0" brushRef="#br0" timeOffset="172590.7152">13496 8310 905 0,'0'0'210'15,"0"0"-119"-15,0 0 22 16,0 0 82-16,0 0-19 15,157 0 5-15,-26 0-23 16,22-4-37-16,12-3-9 16,-6 1-32-16,-16 6-18 0,-10 0-13 15,-13 0-24-15,-16 0 8 16,-25-2-5-16,-22 0-6 16,-20-1-11-16,-10 2-5 15,-2-2-5-15,-2-2 0 16,-1 2 7-16,-9-2-7 15,-5-1-1-15,-2-3-44 16,-6 1-47-16,-17-5-125 16,-9 3-319-16,-7 0-125 0</inkml:trace>
  <inkml:trace contextRef="#ctx0" brushRef="#br0" timeOffset="172956.874">13841 8457 1388 0,'0'0'175'0,"0"0"-135"15,0 0-18-15,0 0 48 16,0 0 122-16,104 15 27 0,-15-10-52 16,25-5-62-16,4 0-22 15,-3 0-14-15,-29-7-23 16,-26 1-4-16,-13 1-14 16,-6 2-9-16,1-2-5 15,5 1-8-15,-3-1-6 16,-14 4 0-16,-8-1-11 15,-15 2-74-15,-8 0-111 16,-14 9-392-16,-11 0-364 0</inkml:trace>
  <inkml:trace contextRef="#ctx0" brushRef="#br0" timeOffset="173808.8196">15280 10034 1197 0,'0'0'267'16,"0"0"-171"-16,0 0-44 15,79-8 111-15,6-4 7 16,41-5-26-16,16 1-29 15,5 0-22-15,-11 2-19 16,-20 2 3-16,-6 0-15 16,-11 0-21-16,-20 3-10 15,-23 0-15-15,-18 4-8 16,-12 1-8-16,-1-1 0 16,1 0-1-16,-6 2-11 15,-10 2-31-15,-8 1-45 16,-2 0-60-16,-37 0-146 15,-3 4-179-15,-10 4-354 0</inkml:trace>
  <inkml:trace contextRef="#ctx0" brushRef="#br0" timeOffset="174118.1936">15419 10314 1508 0,'0'0'188'15,"0"0"-153"-15,131-20 12 16,-15-3 104-16,19-2-4 0,3-2-40 16,-7 4-14-1,-14 5-22-15,-8 2-3 0,-23 3-25 16,-21 6-21-16,-21 0-8 15,-13 2-4-15,1 1-9 16,-4 0 0-16,-7 0-1 16,-9 4 0-16,-12 0-41 15,-12 0-56-15,-12 0-173 16,-14 0-250-16</inkml:trace>
  <inkml:trace contextRef="#ctx0" brushRef="#br0" timeOffset="177638.7122">5043 9149 704 0,'0'0'193'0,"0"0"-53"0,0 0 34 16,0 0 14 0,0 0-54-16,0 0-28 15,-1-30 7-15,1 28 2 0,0 0 10 16,0 1-23-16,0 1-44 16,0 0-20-16,3 0-26 15,7 1 1-15,8 10 17 16,3 3 14-16,5 1-10 15,6 4-1-15,-2 3 2 16,-2-3-17-16,-1 1-5 16,-3-1-5-16,0-2-7 15,-8-5 0-15,1-1-1 16,-8-2-26-16,-6-2-89 16,-3-7-215-16,0 0-229 0</inkml:trace>
  <inkml:trace contextRef="#ctx0" brushRef="#br0" timeOffset="177986.6747">5200 8966 1043 0,'0'0'202'16,"0"0"-19"-16,0 0 10 16,0 0-6-16,0 0-42 15,0 0-54-15,0 0-56 16,-3 1-35-16,15 21 31 0,9 8 56 16,1 4-11-1,4 2-29-15,2 1 6 0,-1-3-24 16,-2 0-13-16,0-3-11 15,-5-2-4-15,2-2-1 16,-6-5 1-16,-3-1-1 16,-6-6-68-16,-7-3-114 15,0-3-209-15,-1-5-315 0</inkml:trace>
  <inkml:trace contextRef="#ctx0" brushRef="#br0" timeOffset="178420.1051">5038 9360 438 0,'0'0'363'0,"0"0"-205"16,0 0-71-16,0 0-18 15,0 0-14-15,0 0 107 0,0 0-17 16,41 10-24-16,-16-2 9 16,4 0-19-16,3 3 22 15,7-3-29-15,3 1-4 16,1-1-22-16,-2-2-27 15,-4 1-25-15,-4-3-8 16,-5 0-6-16,-4-2-11 16,-6 1 5-16,-6-3-4 15,-5 2-2-15,-2-2 1 16,-1 0-1-16,-1 0 0 16,-3 0-20-16,1 0-26 15,-1-5-68-15,0-14-117 16,0 2-153-16,0 0-441 0</inkml:trace>
  <inkml:trace contextRef="#ctx0" brushRef="#br0" timeOffset="178937.5265">5524 9079 540 0,'0'0'192'16,"0"0"-19"-16,0 0-20 0,0 0 12 15,0 0-23-15,0 0-14 16,0 0-25-16,-5 0-27 16,5 3-16-16,0 7-5 15,0 4 71-15,0 6 0 16,0 3-14-16,5 4-19 16,2 1-34-16,-3 0-18 15,1 1 2-15,1 0-6 16,-1-3-7-16,-1-3-15 15,0-1 0-15,-1-3-3 16,-3-7-4-16,2-1 3 16,-2-3-4-16,0-5 4 15,0-1-4-15,0 0 1 0,0-2-1 16,0 0 2-16,0 0-3 16,0 0-5-16,0 0 1 15,0 0-1-15,1 0-1 16,-1 0-26-16,0 0-47 15,0-2-128-15,0-5-551 0</inkml:trace>
  <inkml:trace contextRef="#ctx0" brushRef="#br0" timeOffset="188722.4099">6162 9307 542 0,'0'0'235'16,"0"0"-63"-16,0 0-33 15,0 0 5-15,0 0-29 16,0 0-46-16,-1 0-13 16,1 0-14-16,0 0-10 15,10 0-2-15,5-7 39 16,12-3 12-16,7-7 22 16,9-4-27-16,5-1-9 15,6-2-21-15,0 2-31 0,-1 0-9 16,-8 5 2-1,-6 4-8-15,-6 5-24 0,-10 3-67 16,-5 4-76-16,-4 1-53 16,-4 0-111-16,-7 0-343 0</inkml:trace>
  <inkml:trace contextRef="#ctx0" brushRef="#br0" timeOffset="189103.7585">6645 9264 834 0,'0'0'197'16,"0"0"-142"-16,0 0-19 15,0 0 14-15,0 0 52 16,0 0 28-16,0 0 5 16,78-6-44-16,-44-5 5 15,8-4-6-15,6-6-19 16,10 0-8-16,3-3-31 0,1 3-22 15,-2 0-4 1,-6 6-6-16,-11 2-53 0,-8 4-80 16,-10 7-68-16,-9-1-133 15,-8 3-331-15</inkml:trace>
  <inkml:trace contextRef="#ctx0" brushRef="#br0" timeOffset="189441.0572">7057 9334 491 0,'0'0'560'16,"0"0"-493"-16,0 0-32 16,0 0 101-16,0 0 36 15,0 0-45-15,112-31-62 16,-70 18-14-16,4-3 5 16,-4 2-33-16,1 1-15 15,1 1-6-15,-5 4-2 16,-5 1-17-16,-4 2-75 15,5 1-70-15,-7 1-103 16,-7 1-123-16</inkml:trace>
  <inkml:trace contextRef="#ctx0" brushRef="#br0" timeOffset="189766.004">7497 9330 401 0,'0'0'859'0,"0"0"-778"15,0 0-50-15,0 0 81 16,0 0-16-16,107-17-32 0,-62 9-2 15,6-3 19-15,2 2-8 16,1-1-37-16,-3-1-17 16,-2 1-18-16,-1 0-1 15,-5 1-17-15,-2-1-76 16,-3 3-49-16,5-5-76 16,-8 2-147-16,-8 0-619 0</inkml:trace>
  <inkml:trace contextRef="#ctx0" brushRef="#br0" timeOffset="190055.8661">8091 9293 1018 0,'0'0'136'16,"0"0"-134"-16,0 0 32 16,0 0 97-16,0 0-44 15,110-7-19-15,-71 0-13 16,1 1-7-16,2-3-22 0,-2 5-20 16,-3-1-5-1,1 1-1-15,-1 2-83 0,12-3-16 16,-8 4-205-16,-6-4-51 0</inkml:trace>
  <inkml:trace contextRef="#ctx0" brushRef="#br0" timeOffset="190327.4593">8627 9293 814 0,'0'0'305'15,"0"0"-257"-15,0 0-47 16,0 0 28-16,0 0 36 16,0 0 4-16,114 10-15 15,-72-13-3-15,1-7-6 16,3-4-9-16,-1 2-20 15,1-3-16-15,12 1 0 16,-11 0-161-16,-8 4-243 0</inkml:trace>
  <inkml:trace contextRef="#ctx0" brushRef="#br0" timeOffset="190606.7429">9035 9299 912 0,'0'0'349'16,"0"0"-278"-16,0 0-61 16,0 0-1-16,0 0 79 15,0 0 18-15,0 0-45 16,83 4-24-16,-51-4-13 15,0-3-5-15,1-4-8 16,2-1-3-16,1-1-8 16,2 1 0-16,20 0-61 15,-11 0-96-15,-3 5-405 0</inkml:trace>
  <inkml:trace contextRef="#ctx0" brushRef="#br0" timeOffset="190882.6115">9538 9319 1129 0,'0'0'271'15,"0"0"-251"-15,0 0-20 16,0 0 0-16,0 0 97 0,0 0-29 15,0 0-33-15,104 0-13 16,-68-8-5-16,2-1-7 16,3 0-9-16,0-3 0 15,3 0-1-15,-1 3-16 16,15-4-77-16,-11 4-196 16,-7 1-209-16</inkml:trace>
  <inkml:trace contextRef="#ctx0" brushRef="#br0" timeOffset="191141.8721">9967 9294 1189 0,'0'0'177'16,"0"0"-156"-16,0 0-9 15,0 0 71-15,0 0-5 16,83 0-30-16,-48-1-30 16,2-4-7-16,0-4-2 15,4 3-6-15,2-4-3 16,-3 1-2-16,11-1-127 16,-11 1-234-16,-10 1-228 0</inkml:trace>
  <inkml:trace contextRef="#ctx0" brushRef="#br0" timeOffset="191387.4176">10316 9316 1285 0,'0'0'220'16,"0"0"-131"-16,0 0-71 15,0 0 22-15,0 0 29 16,0 0-17-16,0 0-27 16,82-3-16-16,-52-3-7 15,1-1-2-15,-1 0-11 16,0 0-99-16,0-3-99 0,-8 2-164 16,-7 1-641-16</inkml:trace>
  <inkml:trace contextRef="#ctx0" brushRef="#br0" timeOffset="191595.9574">10491 9339 1326 0,'0'0'166'0,"0"0"-133"16,0 0 44-16,0 0 15 15,0 0-29-15,110 4-35 0,-80-4-15 16,-1 0-7-16,6-4-6 16,-7-2-122-16,-10-5-619 0</inkml:trace>
  <inkml:trace contextRef="#ctx0" brushRef="#br0" timeOffset="217327.0489">11348 9712 405 0,'0'0'106'16,"0"0"-15"-16,0 0 26 15,0 0 46-15,-92 2-5 16,75 0-25-16,2 3-43 16,5-3 10-16,4 1-38 15,3 2-41-15,1 0-21 16,2 4-9-16,0 3 8 0,2 3-1 16,7 2 2-1,6 5 1-15,0 2 5 0,0 0-4 16,0 5-1-16,-3 0 1 15,-3 2-1-15,-4 2 0 16,-5 0 5-16,0 0-5 16,0 1-1-16,-8 0 1 15,-1 3 2-15,-2 1-2 16,1 1 1-16,1 0 15 16,0-2 30-16,7 1-14 15,2 0-15-15,0-1-10 16,0 1-6-16,11-1 4 15,3 1-5-15,3-4 0 0,-1-3 6 16,-4-4-7 0,-1-1 1-16,-5-1 0 0,-6 4 5 15,0-2-5-15,-4 7 9 16,-10-2-4-16,-3 2 4 16,-2 1 4-16,0 1 14 15,2-2-2-15,2-1-1 16,3-2 15-16,3 0-17 15,2 0-10-15,5 1-6 16,2 4 2-16,0-1 0 16,0 3-3-16,0 3-5 15,4 1 0-15,-1 1 0 16,1 4-1-16,-1 3 2 16,-3 8-1-16,0 2 6 15,0 2 2-15,0 2-1 0,0-3 0 16,-2-4-7-16,-3-8 5 15,2-8-6-15,3-14-41 16,3-10-130-16,10-17-470 0</inkml:trace>
  <inkml:trace contextRef="#ctx0" brushRef="#br0" timeOffset="218161.4942">11576 9906 1001 0,'0'0'128'0,"0"0"-91"0,0 0 18 16,0 0-10-16,0 0-10 15,0 0 10-15,-55 97 11 16,54-60-5-16,1 5 7 16,0 5-21-16,10 0-20 15,6 6 3-15,3 0-1 16,0 4-17-16,-1 1-1 15,-8 0 5-15,-5-1-5 16,-5-1 11-16,0-1-11 0,-17-6 28 16,-5-1 1-1,-2-4 17-15,0-3 10 0,3 1-25 16,5-4-16-16,5-1-4 16,7-2-6-16,4-3-6 15,0 0 0-15,1 0-2 16,10 0 1-16,0 2 0 15,0 0 1-15,-2 2 0 16,-3-3 0-16,-3 0 1 16,-1 1-1-16,-2 2 6 15,0 0-5-15,0 0 5 16,0 1-4-16,1-2 0 16,1-1-2-16,3 0 0 15,0 1 1-15,-2 1 0 0,0 0 0 16,0-1 0-16,0 0 1 15,0-2-1-15,-1 5 20 16,1 0 4-16,1 5 1 16,-1 4 27-16,0 4-20 15,-2 0 20-15,1 2-25 16,-1 1-3-16,-1-4-14 16,0-4-10-16,2-6 0 15,-2-1-1-15,1-11-165 16,-1-11-224-16</inkml:trace>
  <inkml:trace contextRef="#ctx0" brushRef="#br0" timeOffset="219407.4612">5570 9875 548 0,'0'0'176'0,"0"0"2"0,0 0-49 16,0 0-48-16,0 0 16 15,0 0-8-15,-79 61-9 16,65-32-13-16,1 3-5 15,3 2-15-15,2-1-22 16,4-2-2-16,4 0-13 16,0-1-3-16,7-1-7 15,12 1 0-15,-1 1-1 16,5 0 1-16,-1 2 0 16,-2 1 1-16,-3 2 0 15,-3 2 0-15,-4 3 0 16,-7 3-1-16,-3-1 0 15,0 3 8-15,-6-1-1 16,-6 0 2-16,-1-1-1 16,-2-2 5-16,3 0-4 0,6-5 0 15,3-4-3-15,3-2-5 16,0-2-1-16,0-2 0 16,9 0 0-16,6 0 0 15,3-1-1-15,-3 0 0 16,4-1 1-16,-1 2 0 15,-3 1 0-15,-2 4 0 16,-4 1 1-16,-4 4 0 16,-4 5 0-16,-1 2 6 15,0 0-4-15,0-2-2 16,-7-4 0-16,2-6 0 0,2-9 1 16,2-9-2-1,1-14-93-15,0-15-298 0,3-12-454 16</inkml:trace>
  <inkml:trace contextRef="#ctx0" brushRef="#br0" timeOffset="220202.2841">5653 9961 622 0,'0'0'276'16,"0"0"-137"-16,0 0 43 15,0 0-41-15,0 0-53 16,0 0-56-16,0 0-14 16,-52 36 5-16,45-13 25 15,-2 4-3-15,6 5-3 16,0 2-14-16,3 2-9 16,0 5-10-16,0-2-2 15,0 3-1-15,6 1-5 16,7-2 0-16,-1 0 1 15,3-7-1-15,-1-3-1 16,2-2 1-16,-3-4 0 16,2 2-1-16,-3-4 1 0,-3 1-1 15,0 2 1-15,-6 2 0 16,-3 3 6-16,0 1-6 16,0 2 18-16,-10 2 37 15,-2 2-11-15,-2-2-2 16,4-1-11-16,1-3-15 15,4-3-11-15,2-3 2 16,3 1-8-16,0-1 2 16,0-2-1-16,11 0-1 15,-1 3 0-15,5-1 0 16,0 1 0-16,1 0-1 16,-2 2 0-16,1-2 0 15,-8 3-6-15,-1 0 1 16,-6-1 5-16,0-2-2 15,0-3-17-15,-13 5-29 16,0-9-87-16,-1-3-168 0</inkml:trace>
  <inkml:trace contextRef="#ctx0" brushRef="#br0" timeOffset="239320.4493">11335 9828 191 0,'0'0'151'0,"0"0"-57"15,0 0 37 1,75-43-28-16,-44 27-40 0,4 4 50 16,1-5-35-16,2 5-41 15,-3-2-6-15,0 4-18 16,-4 0-6-16,-6 5-6 15,-5 1 0-15,-10 4-1 16,-7 0-15-16,-3 2-9 16,0 10 8-16,-9 4 14 15,-10 5-19-15,-7 6-80 16,-23 20-8-16,-9 4-100 16,1-4-6-16,5-4 33 15,24-21 182-15,5-1 159 0,0-1-27 16,6 2-26-1,4-2-50-15,13-7-36 0,3-5-7 16,22-3-11 0,11-5 29-16,11 0 10 0,8-3-8 15,4-7-9-15,1 1 5 16,-4 5-27-16,-8 1-1 16,-11 3 6-16,-11 0-7 15,-13 7-1-15,-10 8 1 16,-3 5 35-16,-10 5 17 15,-14 4-2-15,-6 8-4 16,-6 1-11-16,-1 6 0 16,2-4 4-16,3 2-9 15,6-3 2-15,10 2-7 16,7-4-17-16,9 0-1 0,0 1-7 16,15 0 0-1,6-3 0-15,4-2 8 0,-1-2-7 16,-3-4 0-16,-2-1 0 15,-5 0 0-15,-7-1 7 16,-7 2 8-16,0 2 18 16,-10 3-8-16,-8 2-3 15,-7 0 13-15,-1 2 12 16,-1 0-6-16,4 0 13 16,4-3-1-16,3-1-22 15,7-1-13-15,3-2-3 16,5-1-9-16,1-2-4 0,0-2-2 15,1 1 5-15,8-4-5 16,2 1 1-16,5-5-1 16,-2 0 1-16,3-2-1 15,0-1 6-15,-2 2-7 16,-4 1 0-16,0 4 0 16,-3 5 0-16,-4 3 1 15,-4 7 1-15,0 2 4 16,0 6-5-16,-4 0 11 15,-7 3-1-15,1-2 7 16,2-1-2-16,2-1-2 16,2 1-3-16,2-1-4 15,2 3-1-15,0-3-5 16,0 1 1-16,0-3 4 0,0-2-4 16,8-2-2-16,-1-4 1 15,0-4 0-15,2-5-1 16,-1-5-1-16,0-3-45 15,-3-6-58-15,1-6-169 16,-3-4-323-16</inkml:trace>
  <inkml:trace contextRef="#ctx0" brushRef="#br0" timeOffset="241298.2775">5579 10067 436 0,'0'0'156'0,"0"0"-51"15,0 0 68-15,0 0-72 16,0 0-59-16,0 0-17 16,-39 9-6-16,34-1 8 15,-1 1-1-15,-1 4 2 0,1-1-8 16,0 2 13-16,2 3-1 16,0-1-13-16,3 1-12 15,-2 2-6-15,3-1-1 16,0 0 0-16,0 1 1 15,8-1-1-15,1 0 0 16,0 0 0-16,1-2-1 16,-2 1 0-16,1 0 1 15,-2 1 0-15,-3 2 0 16,-4 2 1-16,0 2 0 16,0 5 6-16,-11 2-6 15,-5 4-1-15,-3 1 6 16,1 0-5-16,-3 0-1 15,4-4 1-15,3-3-1 0,2-2 2 16,6-2-2-16,5-3 0 16,1-2 0-16,0 0-3 15,0 2 2-15,1-1 0 16,4 0 0-16,0 1 0 16,-2-2 0-16,-2 4 0 15,-1-1 0-15,0 0 1 16,0 1 1-16,0-2 0 15,-1-1 0-15,0-1 0 16,1 0-1-16,0-2 0 16,2 1-1-16,11 2-9 15,3 1 9-15,2 0 1 16,2 1-2-16,0 2 1 0,-1 2 1 16,-2-1 0-16,-3 3 0 15,1-2 0-15,-5 2 0 16,-2 0 0-16,0 2 0 15,-3-1 1-15,-4 4 0 16,-1-3 9-16,0 3-4 16,-1 2 3-16,-9 0-8 15,-3-1 7-15,3-2-7 16,0-1 12-16,2-6 3 16,4 2-14-16,2-5-1 15,2 1-1-15,0-2-1 16,2-2-6-16,7-1 6 15,1-2 0-15,-2 0-8 0,-1-3 8 16,-1-2-11-16,-1 3 4 16,-4-1-2-16,-1-1 9 15,0 1 1-15,-4 0 0 16,-4 1 0-16,-2 0 1 16,-2-3 1-16,1 1-1 15,4-2-1-15,1-2 0 16,-1-1-159-16,2-5-630 0</inkml:trace>
  <inkml:trace contextRef="#ctx0" brushRef="#br0" timeOffset="246170.0277">12652 9090 173 0,'0'0'97'0,"0"0"-65"15,0 0 2-15,0 0-3 16,0 0-17-16,-20 0-4 16,16 0-8-16,1 0 0 15,-1 0-1-15,1 0 0 16,0 0 0-16,0 0 0 16,-1 0 0-16,0 0 0 15,-2 2-1-15,0 0-14 16,0 1-51-16,0-1-107 0</inkml:trace>
</inkml:ink>
</file>

<file path=ppt/ink/ink4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11.375" units="1/deg"/>
          <inkml:channelProperty channel="T" name="resolution" value="1" units="1/dev"/>
        </inkml:channelProperties>
      </inkml:inkSource>
      <inkml:timestamp xml:id="ts0" timeString="2021-11-14T07:09:09.242"/>
    </inkml:context>
    <inkml:brush xml:id="br0">
      <inkml:brushProperty name="width" value="0.05292" units="cm"/>
      <inkml:brushProperty name="height" value="0.05292" units="cm"/>
      <inkml:brushProperty name="color" value="#FF0000"/>
    </inkml:brush>
  </inkml:definitions>
  <inkml:trace contextRef="#ctx0" brushRef="#br0">18919 5763 1013 0,'0'0'249'0,"0"0"-123"15,0 0 31-15,0 0-15 16,0 0-13-16,0 0-43 15,-7 0 2-15,17 0-9 16,16 0 12-16,13 0-8 16,23 0 12-16,24 0-31 15,18-13-23-15,-8-1-11 0,-19 2-11 16,-25 1-6 0,-19 5-12-16,2-4 1 15,0 1-1-15,1-1-1 16,-9 2-13-16,-10 1-39 0,-9 4-86 15,-8 3-122-15,0 0-91 16,-8 0-290-16</inkml:trace>
  <inkml:trace contextRef="#ctx0" brushRef="#br0" timeOffset="246.8525">18894 6041 1790 0,'0'0'176'15,"0"0"-175"-15,0 0-1 16,0 0 95-16,125-5 51 16,-63-6-40-16,5-3-39 15,6-2-33-15,-2-4-21 16,0 1-5-16,17-3-8 15,-17 3-107-15,-14 4-445 0</inkml:trace>
  <inkml:trace contextRef="#ctx0" brushRef="#br0" timeOffset="4327.4792">21692 4695 1121 0,'0'0'217'16,"0"0"-54"-16,0 0-8 16,0 0 6-16,0 0 3 15,0 0-59-15,62-13-24 16,-31 7-19-16,8 1-16 15,5 2 4-15,3 1-13 16,0-1-20-16,2 0-10 16,-4 2-6-16,0 1 0 15,-9-2 0-15,-2 0-1 16,-9 1-56-16,-6-2-86 16,-15 0-147-16,-4 1-67 15,0-1-481-15</inkml:trace>
  <inkml:trace contextRef="#ctx0" brushRef="#br0" timeOffset="4576.8314">21569 4894 1340 0,'0'0'163'16,"0"0"-105"-16,0 0 54 16,92 0 13-16,-43-5-6 15,6 0-62-15,8 2-36 16,-2 0-14-16,-5 2-7 16,9-1-78-16,-16 2-180 0,-13-4-622 15</inkml:trace>
  <inkml:trace contextRef="#ctx0" brushRef="#br0" timeOffset="21540.3904">4663 8168 55 0,'0'0'154'0,"0"0"-58"15,0 0-29-15,0 0-6 16,0 0 7-16,0 0-9 0,0-5-24 15,0 5-15 1,0 0 3-16,0 0-7 0,0 0-3 16,0 0-5-16,0 0-2 15,-3 0-6-15,0 0-218 0</inkml:trace>
  <inkml:trace contextRef="#ctx0" brushRef="#br0" timeOffset="87904.722">13326 3939 776 0,'0'0'185'16,"0"0"-49"-16,0 0 52 16,0 0-27-16,0 0-43 15,0 0-4-15,-18-9-27 16,12 7 26-16,-1 2-47 15,-1-2-3-15,-1 2-3 16,-1 0-4-16,-6 0 3 16,2 0-15-16,-4 0-6 15,-3 0-5-15,2 0-1 16,-4 2 5-16,1 3-10 16,0 1-9-16,1 3-5 0,2 1-1 15,-1 2-3 1,1-1 0-16,-2 4-3 0,3-1-5 15,-2 1 7-15,3-1-7 16,0 2 5-16,-1 0-5 16,2 5 5-16,1-1-5 15,1 2 7-15,3 4-1 16,0 1 2-16,2 2 3 16,0 2 0-16,1 1-5 15,4 2-1-15,0-1 0 16,2 0-4-16,2 2 6 15,0 1 0-15,0-2-2 0,0-1-6 16,6-2 1 0,3 0-1-16,2-3 2 0,1-2-2 15,0 1 1-15,1-2-1 16,1-2 1-16,0 1 4 16,0-5 1-16,1-1-5 15,0-2 9-15,1-2 2 16,-1-2 3-16,0-2 27 15,3-3-14-15,1 1-9 16,0-3 16-16,1-5-3 16,1 2 4-16,0-2 3 15,0 0-15-15,1-2 1 16,0-8-2-16,-2 0-7 0,2-4-2 16,0-1 5-16,-1-2-5 15,0-3-13-15,0-1 14 16,0-1-8-16,-1-2-6 15,-1 1 6-15,0 0-6 16,-2 2 6-16,-1 1-6 16,-3 3 5-16,2-2-6 15,-3 0 1-15,0-1 7 16,0 1-6-16,-3-2 5 16,0-1-1-16,-2-1 2 15,-1-4-8-15,-1-1 0 16,1 1 6-16,-3 0-5 15,-2 0 0-15,1 4 6 0,-2 1-6 16,2 0 1 0,-2 1-1-16,0 3 0 0,0 1 5 15,0 1-5-15,0-1 1 16,0 0-2-16,-2 2-1 16,-3-3 1-16,1 1-1 15,-2 2 0-15,0 0 0 16,-3 1 1-16,2 1 0 15,-1 0 1-15,0 1 0 16,-1 1 0-16,1 0 0 16,-1 0 0-16,-4 0-1 15,0 1 0-15,0 2 0 0,1 1-6 16,0 1 0 0,-1 2-1-16,2 1-4 0,-2 2-2 15,1 1-3-15,-3 0-2 16,-2 0-8-16,-3 0-2 15,3 4-20-15,-2 6-15 16,1 2-38-16,0 3-34 16,8 5-36-16,1-5-197 15,7-2-475-15</inkml:trace>
  <inkml:trace contextRef="#ctx0" brushRef="#br0" timeOffset="99966.2164">10056 11127 694 0,'0'0'933'16,"0"0"-831"-16,0 0-29 16,0 0-20-16,0 0-31 15,0 0-22-15,62-66 0 16,-44 59-9-16,1 3 9 16,0 1-31-16,-3-2-45 15,7 0-83-15,-6 1-143 16,-6 3-269-16</inkml:trace>
  <inkml:trace contextRef="#ctx0" brushRef="#br0" timeOffset="100142.2684">10053 11305 985 0,'0'0'127'16,"0"0"-99"-16,0 0 1 15,0 0 133-15,0 0-90 16,105-65-72-16,-65 32-190 16,-3-2-328-16</inkml:trace>
  <inkml:trace contextRef="#ctx0" brushRef="#br0" timeOffset="100477.2832">10204 10768 1152 0,'0'0'379'15,"0"0"-295"-15,0 0-82 16,0 0 5-16,0 0 50 16,0 0 31-16,0 0-30 15,94 45-21-15,-69-34 2 16,-2 1 7-16,-1 3-20 15,-1 2 6-15,-4 1-9 16,-4 4-6-16,-4 1 3 0,-6 4 5 16,-3 1 5-16,0 4 11 15,-6 3 18-15,-12 2-27 16,-5 0-14-16,-3 1-10 16,-3 1-1-16,-2-4-7 15,4-2-1-15,-10 13-87 16,3-12-228-16,10-7-314 0</inkml:trace>
  <inkml:trace contextRef="#ctx0" brushRef="#br0" timeOffset="118090.2211">11994 11282 639 0,'0'0'152'0,"0"0"-94"16,0 0 76-16,0 0-5 15,0 0-8-15,0 0 11 16,0-13-23-16,0 13-1 16,0 0-5-16,0 0-18 15,0 0-18-15,0 0-17 16,0 0-1-16,0 0-9 15,0 0-6-15,0 0-8 0,0 0-3 16,0 0-9-16,0 0-6 16,0 0-2-16,3 0 12 15,7 0 35-15,7 6 0 16,1 1-10-16,3 0-13 16,1 1-4-16,0 0 1 15,1 0-2-15,1-2-13 16,0 0 6-16,1 1 1 15,0-2-7-15,-1 0-5 16,1 0-1-16,-3-2 0 16,1-2-5-16,1 0 7 0,1-1-7 15,1 2 6 1,2-1-1-16,0 2-5 0,2 0 0 16,-3 0 0-16,3 2 0 15,0-1 1-15,0 1-1 16,-2-3 8-16,1 3-7 15,-1-2 5-15,-3-1-1 16,2-2 1-16,-2 0-5 16,2 0 5-16,0 0 1 15,0 0-7-15,-2 0 7 16,4 0-7-16,-3 0 7 16,1 0-7-16,0 0-1 15,-3 0 9-15,4 0-8 16,-1 0 10-16,0 0-3 15,3 0-2-15,0 0-5 0,0-1 7 16,1-3-7 0,-1 0 0-16,1 2 0 0,-4-2 1 15,1 1-1-15,-1 0-1 16,-3 1 1 0,0-1 0-16,-2 0-1 0,2 1 1 15,0-2-1-15,0 1 1 16,-2-2 0-16,-1 2 0 15,0-2-1-15,-2 1 1 16,1-1 0-16,-1-1-1 16,2 1 6-16,-3 0-5 15,3 1-1-15,-3-2 1 16,1 0 0-16,-1 1-1 0,-3 1 1 16,1 0 0-1,-4-1 0-15,0 2 0 0,-2 1-1 16,-1-1 1-16,1 3-1 15,-2-3 0-15,1 2 0 16,0-2 1-16,0 1-1 16,0-1 1-16,0 3-1 15,-1-5 0-15,-1 5 0 16,-3-2 0-16,1 2 0 16,-1-1 1-16,-1 1-1 15,0-2 0-15,0 1 1 16,2 0-1-16,2-1 0 15,-1 2 0-15,0-3 0 16,2 0 0-16,-1 1 0 0,-1-1 1 16,2-2 0-16,-2 1 0 15,-1-1 1-15,3-1 4 16,-2-2-5-16,-2 1-1 16,2-1 2-16,2-2-1 15,-4 2-1-15,1 2 1 16,-1-3-1-16,-1 1 0 15,2 0-1-15,-2 1 1 16,0-3-1-16,2 2 1 16,-2-3 0-16,0 2 0 15,-2-2 0-15,3 0 0 16,-1 0 0-16,0 0 0 16,-1 1 0-16,1-1 0 0,-2 1 1 15,1 1 0-15,-1-4-1 16,-1 4 0-16,1-1 1 15,-1 3-1-15,0-3 0 16,0 2 0-16,0-1 0 16,0 3 1-16,-1 0-1 15,-2 0 8-15,0 1-7 16,-1-1 0-16,-1 1 0 16,1 1 1-16,0 2 4 15,-1-3 0-15,0 1-5 16,2-1 0-16,-1 2 0 15,-1-3 0-15,-1 1 0 16,2-2 0-16,-4 1 0 16,2-1-1-16,-1 0 0 15,-2 0 0-15,-1 0 0 0,1 0 1 16,-1-1-1-16,-1 3-1 16,2-1 1-16,0 3-1 15,-2-2 1-15,2 2-1 16,0 0 1-16,2 0 0 15,-5 1-1-15,3 1 2 16,-4 1-2-16,1-3 1 16,0 2 0-16,-5 0-1 15,2-1 1-15,-1-1 0 16,-2 0 1-16,3 1-1 0,-1-2 0 16,0-1 0-1,1 0 1-15,0-1-1 0,-2 0 0 16,2 1 1-16,1-1-1 15,-2 0 0-15,-1 1 0 16,0 1-1-16,-2 1 1 16,-2 0 0-16,0 1 1 15,0-1 0-15,0 1-1 16,2 0 1-16,-1-1-1 16,1 1 1-16,3 0 0 15,-4-1-1-15,2 0 0 16,-4-1 1-16,-2 0-1 15,-1 1 1-15,1 1-1 16,-3-1 0-16,2 0 0 16,1 0 0-16,0 1 0 0,3-1 0 15,-4 1 0-15,4 0 0 16,-3-1 1-16,0-1-1 16,2 1 0-16,1 1 0 15,-1-2 1-15,2 0-1 16,-2 0 0-16,1-2 0 15,1 0 0-15,-2-1 1 16,1 0-1-16,-1 0 0 16,1-2 2-16,-1 2-2 15,-2 0 1-15,0 0 0 16,0 2-1-16,-3 0 0 16,2 0 1-16,-1 2-1 15,1 0-5-15,1 2 5 16,3 1 0-16,-1 0 0 15,1 0-1-15,1 0 0 0,0 0 0 16,-2 0 0-16,2 0 1 16,-3 0 0-16,3 0 0 15,0 0 0-15,-2 0 0 16,1 0 0-16,-1 0 0 16,1 0 0-16,-2 0 0 15,4 0 0-15,1 0 0 16,0 0 0-16,1 1 0 15,-3 2 5-15,4 0-5 16,-2 0-2-16,-5 2-7 0,3 1-9 16,0 0 11-16,1-1 7 15,2 1 0 1,-1-1 0-16,5 0 0 0,-2 0 0 16,4-1-1-16,0 0 1 15,0 1-1-15,2 0 0 16,-3 1 0-16,0 2 0 15,-1-2 0-15,-2 2 0 16,1-1 0-16,0 0 0 16,4-2 1-16,-1 1-1 15,8-1-7-15,-2 1 1 16,2 2 0-16,0-2 5 16,0 2 1-16,0 1-7 15,2 2 8-15,-2 0-1 16,0 1 1-16,3 4-1 0,0 0-5 15,0 4 5-15,0-3-1 16,0 5 1-16,0-3-5 16,7 2 5-16,1-1 0 15,-2-1 1-15,0 1-1 16,5-1 1-16,-1-2 0 16,-1 0 0-16,4 3 1 15,-2-2-1-15,-1 0 2 16,2 1 5-16,-2-2-1 15,0 2 0-15,0 0 0 16,-1-3-5-16,-3 2 1 16,4-1 5-16,-3 1-1 15,1-1 1-15,0-1 5 0,0-1 0 16,-2-1-1-16,2-1-5 16,-3-2-5-16,5-3 13 15,-4 1-1-15,1-4 2 16,0 1 4-16,4-2 13 15,1-1 9-15,4-2 6 16,4-1-7-16,4 0-13 16,4 0-12-16,-1 0-5 15,0 0-8-15,-5-1-1 16,-4-2-1-16,-6 0 0 16,-2 2 0-16,-6 0-48 15,0-4-41-15,-1 1-100 16,-3-3-344-16</inkml:trace>
  <inkml:trace contextRef="#ctx0" brushRef="#br0" timeOffset="120502.2645">9691 2925 1382 0,'0'0'188'16,"0"0"-54"-16,0 0 87 15,-40-89-1-15,35 78-50 16,2 6-20-16,2 5-76 0,1 12-50 15,0 29-23-15,0 8-1 16,9 10 7-16,7 10 8 16,-1-9-7-16,5 6-1 15,0-3-6-15,0-3 0 16,1-7 1-16,-5-9-1 16,-1-10 0-16,-6-13 0 15,-3-10 0-15,-6-11 0 16,0 0 20-16,0-17 4 15,0-14-16-15,0-5-8 16,-4-1 19-16,4 5 11 16,0 5-19-16,0 8-2 15,4 8-4-15,9 7-5 16,2 4-1-16,5 1 2 0,2 16-1 16,2 5 0-16,-2 3 5 15,1 5-6-15,-2-1 0 16,0-1 0-16,-2 2-81 15,14-9-32-15,-8-5-170 16,2-12-362-16</inkml:trace>
  <inkml:trace contextRef="#ctx0" brushRef="#br0" timeOffset="120675.662">10190 3162 1666 0,'0'0'300'16,"0"0"-171"-16,0 0-89 16,0 0-30-16,0 0-10 15,111-55-60-15,-77 44-188 16,-5 2-428-16</inkml:trace>
  <inkml:trace contextRef="#ctx0" brushRef="#br0" timeOffset="120837.5105">10257 3377 1642 0,'0'0'361'16,"0"0"-161"-16,0 0-120 0,0 0 0 16,0 0-80-1,96-42-67-15,-32 11-318 16,-1-10-550-16</inkml:trace>
  <inkml:trace contextRef="#ctx0" brushRef="#br0" timeOffset="123376.9098">11168 2847 438 0,'0'0'137'16,"0"0"-66"-16,0 0-2 16,0 0 13-16,0 0-23 15,0 0-2-15,0 0-7 16,5-22 25-16,-5 20 8 0,0 1 38 15,0-2 7 1,0 2-6-16,0-1-29 0,0-1-9 16,0 3-28-16,-5-4-8 15,-1 1 5-15,0-1 1 16,-2 1 15-16,-2 0-11 16,1 1 4-16,0-3-14 15,-4 2-1-15,0 2-5 16,-1-2-14-16,0 3 7 15,-1 0-8-15,0 0 2 16,3 0-2-16,-1 0 4 16,3 2-7-16,-4 7-3 15,4 1-8-15,-2 5 5 16,2 3-2-16,0 3 2 0,3 3-2 16,2 3-2-16,0-1 8 15,5 4 3-15,0-2 1 16,0 1-13-16,0-2-1 15,11-1 4-15,3-2-1 16,4 1 6-16,0-4-4 16,3-2-1-16,1-2-3 15,2-2-1-15,0-3-1 16,1-2-2-16,0-3 1 16,-1-2 5-16,0-4 1 15,-4-1-4-15,-1 0-4 16,2-3 2-16,-3-10 2 15,1-1 3-15,-2-6-3 16,-1-1 0-16,-2-1 3 0,-1-5-8 16,-4 4-1-16,-2 0 0 15,-1 1-4-15,-3 1 5 16,-3 1-1-16,0 2 0 16,0 0 2-16,-2 1-1 15,-8 3 1-15,1-3 1 16,-3 2 0-16,-1 1-8 15,1 1 5-15,-3 1-6 16,2 1 1-16,-4 1 0 16,2 3 0-16,-1-1 0 15,1 3-1-15,-4 1 0 16,1 1 6-16,1 3-6 0,0 0 0 16,0 0 0-1,-3 1-1-15,1 13-9 0,-5 5-7 16,0 5-28-16,1 3-44 15,4 4-71-15,3-6-180 16,6-13-927-16</inkml:trace>
  <inkml:trace contextRef="#ctx0" brushRef="#br0" timeOffset="124276.3655">12483 3063 1870 0,'0'0'275'0,"0"0"-178"15,0 0-50-15,0 0-1 16,-25 96 20-16,20-55-15 15,1 1-31-15,4 0-13 16,0-5-7-16,0-8-11 0,26-9-144 16,-3-12-331-16,4-8-768 15</inkml:trace>
  <inkml:trace contextRef="#ctx0" brushRef="#br0" timeOffset="124652.4968">13259 2517 1461 0,'0'0'315'0,"0"0"-42"0,0 0-84 16,0 0-29-16,0 0-38 16,-99 17-52-16,67 17-15 15,-4 12 10-15,1 7-5 16,6 7 1-16,5-1-17 16,9 1-13-16,9-8-4 15,6-5-14-15,0-8-7 16,18-5-5-16,7-7 0 15,6-5-1-15,8-5 0 16,6-8-13-16,10-9-54 16,29-17-86-16,-14-12-155 0,-9-9-564 15</inkml:trace>
  <inkml:trace contextRef="#ctx0" brushRef="#br0" timeOffset="124855.2583">13663 2762 1906 0,'0'0'329'15,"0"0"-142"-15,0 0-120 16,0 0-12-16,0 0-26 16,0 0-23-16,0 0-6 15,60-19-48-15,-26 5-121 16,-6 1-304-16,-9 3-382 0</inkml:trace>
  <inkml:trace contextRef="#ctx0" brushRef="#br0" timeOffset="125014.4134">13628 2960 1644 0,'0'0'329'0,"0"0"-145"16,0 0-77-16,0 0-73 15,0 0-25-15,83-14-9 16,5-15-11-16,-8 0-198 16,-5-3-515-16</inkml:trace>
  <inkml:trace contextRef="#ctx0" brushRef="#br0" timeOffset="125606.5712">14657 2576 1160 0,'0'0'386'0,"0"0"-90"15,0 0-69-15,0 0-75 0,0 0-38 16,0 0-7-16,0 0-18 16,-88 12-16-16,59 10-2 15,-2 5-2-15,-2 7-7 16,3 7-8-16,6 2-5 16,3 2-5-16,8-1-14 15,7-3-15-15,6-2-2 16,0-5-11-16,12-4 10 15,8 0 1-15,6-5 0 16,6-1 1-16,2-4 2 16,0-6 2-16,2-5-6 15,-5-2-3-15,-3-6 2 0,-6-1-4 16,-1 0 4-16,-1-12 5 16,-3-5 1-16,-1-5-4 15,-4-2 2-15,0-4-3 16,-3-4-1-16,-5-3-4 15,-2-2-5-15,-2-4 5 16,0 1-1-16,0-4-4 16,-6 5-1-16,-6 1 5 15,2 2-5-15,-4 4 0 16,2 8 0-16,2 4-1 16,-1 8 0-16,-4 9-18 15,-8 3-42-15,-9 16-58 16,-62 49-63-16,5-5-201 15,-14 2-1905-15</inkml:trace>
  <inkml:trace contextRef="#ctx0" brushRef="#br0" timeOffset="127121.2569">9984 3914 1273 0,'0'0'272'0,"0"0"-23"0,0 0 0 16,0 0-87-16,0 0-97 16,0 0-55-16,-19 41 0 15,21 3 26-15,7 7-5 16,5 1-1-16,2 2-13 15,3-3-3-15,-2-1-13 16,0-2 8-16,-3-3-8 16,-1-3 1-16,-4-6-1 15,-3-10 0-15,-1-9 0 16,-4-7 0-16,-1-8 14 16,0-2 1-16,0-2 8 15,0-16 39-15,0-6-44 16,-3-7-18-16,3 0 1 0,0 0 13 15,0 4-6 1,15 4 7-16,0 7-4 0,4 4 0 16,4 10-12-16,-1 2 0 15,4 0 0-15,-3 14 1 16,1 2 0-16,-6 4 1 16,-1 0-1-16,-5 1 0 15,-2-1 0-15,-3-3-1 16,-2-3-29-16,-2-5-58 15,-2-9-78-15,1 0-136 16,-2 0-249-16</inkml:trace>
  <inkml:trace contextRef="#ctx0" brushRef="#br0" timeOffset="127335.0223">10507 4160 1699 0,'0'0'321'0,"0"0"-105"16,0 0-122-16,0 0-52 15,0 0-20-15,0 0-22 16,0 0-8-16,16-3-35 16,2-1-86-16,5-3-154 15,-2 2-224-15,-7 2-722 0</inkml:trace>
  <inkml:trace contextRef="#ctx0" brushRef="#br0" timeOffset="127520.1441">10478 4346 1167 0,'0'0'758'0,"0"0"-541"15,0 0-41-15,0 0-102 16,0 0-14-16,0 0-31 15,0 0-22-15,16-5-6 16,6-8-1-16,20-13-35 16,-4 4-154-16,-3-1-402 0</inkml:trace>
  <inkml:trace contextRef="#ctx0" brushRef="#br0" timeOffset="128383.5221">11196 3852 895 0,'0'0'284'0,"0"0"-29"16,0 0-33-16,0 0-22 15,0 0-18-15,0 0-48 16,0 0-13-16,-42-14-17 15,38 11 13-15,-2 2 0 16,2-1-18-16,1 1-19 0,1 1-5 16,2 0-18-16,0 0-11 15,0 0-13-15,0 0-12 16,0 0-14-16,0 0-5 16,0 4-2-16,0 11-1 15,0 13 1-15,9 6 1 16,0 7 14-16,1 1-6 15,1-2 9-15,2 3-1 16,-2-3-1-16,0 2-7 16,-2 2-1-16,1-5 2 15,-3-3 4-15,2-7-5 16,-5-7-8-16,1-7 5 16,-2-7-5-16,-2-4 0 0,-1-2 1 15,0-2-2 1,0 0 8-16,0 0 1 0,0 0-9 15,0-7-23-15,0-15-88 16,-4 5-89-16,-2-4-357 0</inkml:trace>
  <inkml:trace contextRef="#ctx0" brushRef="#br0" timeOffset="133738.663">12042 4405 1222 0,'0'0'223'0,"0"0"-79"0,0 0 20 15,0 0 29-15,0 0-48 16,0 0-33-16,0 0-21 15,0 0-28-15,0 0-23 16,0 12-15-16,0 10 18 16,5 5 50-16,5 5-20 15,-4 4-28-15,0-3-18 16,-2-1-11-16,-1-6-14 16,0-2-1-16,-1-5 0 15,2-4-1-15,-1-5-87 16,-3-5-78-16,4-5-115 0,-1-13-267 15,-3-9-737-15</inkml:trace>
  <inkml:trace contextRef="#ctx0" brushRef="#br0" timeOffset="134664.703">12378 3822 618 0,'0'0'197'0,"0"0"-54"16,0 0-21-16,0 0 21 15,0 0 3-15,0 0-31 16,0 0-9-16,-11-34 14 16,6 31-11-16,1 1 3 15,-2-1-24-15,0 2-18 16,0 1-14-16,-1 0-3 0,-4 0-10 16,2 0 4-16,-1 0 0 15,-3 0-7-15,0 4 9 16,-1 4-3-16,2-2-7 15,-2 4-11-15,1 0-6 16,1 5-5-16,0 2-5 16,3 4-3-16,1 1-3 15,2 3-5-15,1 0 7 16,3 3 3-16,2-3 3 16,0-3 8-16,0 0-2 15,0-2-13-15,3 0 6 16,4-1-4-16,1-3 3 15,2-1-3-15,0-4 0 0,3-2 0 16,-1-5 3-16,3-1 6 16,6-3 13-16,3 0 7 15,1 0-2-15,5-6-7 16,-2-3-8-16,-3-2-6 16,-3 2-9-16,-3 1-5 15,-5 1 5-15,-3 3-5 16,-5 0-1-16,0 1 1 15,-5 1 0-15,-1 2-1 16,0-1-9-16,0 1-28 16,0 0-39-16,0-4-60 15,0 4-120-15,0-3-335 0</inkml:trace>
  <inkml:trace contextRef="#ctx0" brushRef="#br0" timeOffset="135213.8582">12608 3805 1262 0,'0'0'355'0,"0"0"-128"0,0 0-20 15,0 0-56-15,0 0-33 16,0 0-19-16,0 0-36 16,0 0-29-16,8-9-21 15,6-3-11-15,0-1-1 16,4 1-1-16,-3 0-34 16,1 4-72-16,3-1-73 15,-5 3-192-15,-5 2-362 0</inkml:trace>
  <inkml:trace contextRef="#ctx0" brushRef="#br0" timeOffset="135414.1986">12553 3950 1679 0,'0'0'307'0,"0"0"-159"16,0 0-62-16,0 0-31 15,0 0-12-15,0 0-20 16,0 0-12-16,91-33-11 16,-50 15-46-16,29-18-176 15,-15 3-146-15,-3-1-744 0</inkml:trace>
  <inkml:trace contextRef="#ctx0" brushRef="#br0" timeOffset="135945.8745">13050 3371 1038 0,'0'0'262'0,"0"0"-72"15,0 0 24-15,0 0 1 16,0 0-42-16,0 0-33 15,0 0-32-15,-24-37-3 16,23 37 1-16,1 0-17 16,0 0-30-16,0 0-24 15,0 0-8-15,0 0-20 16,0 10 5-16,0 7 0 16,1 6 25-16,8 7 17 15,2 3-9-15,0 1-11 16,-2-2-2-16,1 0-7 15,-3-4-5-15,0-3-9 0,-1-2-10 16,-3-6 5-16,2-3-5 16,-4-3 1-16,1-6-1 15,-1-1-1-15,1-2-1 16,-2 1-56-16,1 11-68 16,1-1-123-16,-2 3-401 0</inkml:trace>
  <inkml:trace contextRef="#ctx0" brushRef="#br0" timeOffset="137574.2689">9454 2815 1071 0,'0'0'214'16,"0"0"-77"-16,-91 8 8 16,50 11-24-16,0 8-19 15,5 4 17-15,-1 6-36 16,4-1-22-16,0 4-25 16,7 0-4-16,4 1 5 15,3 0-9-15,6 0-1 16,2-3-7-16,11-1-5 15,0 0 1-15,0-2-7 0,17-1-1 16,1 0-7 0,3-2 8-16,1 1-9 0,-1-2 1 15,-2 2 0 1,-4-2-1-16,-6 5 0 0,-2 2 1 16,-7 1-1-16,0 4 9 15,-10 0-8-15,-7 0-1 16,-3-2 6-16,-4-9-5 15,2-9 1-15,1-7-1 16,3-12 9-16,1-4-4 16,2-3 2-16,5-8-7 15,5-4-1-15,5-2-1 16,0 0-8-16,2 3 8 16,11 2-5-16,5 3-2 15,3 5-3-15,5 4 10 0,2 0-7 16,-1 17 1-16,5 11 4 15,-4 7 2-15,1 9 1 16,-5 6 0-16,-4 1 10 16,-2 4 7-16,-1-1 8 15,-2 4 1-15,0 1 23 16,-2 1 9-16,4-3-6 16,-1 2-16-16,5-1-14 15,1-2 7-15,1-3-9 16,5 0-5-16,-1-2 6 15,0 1-1-15,3-2-4 16,-2-2 5-16,-3-9-3 16,-5-3-9-16,2-10-8 0,-4-7 10 15,-3-3-5-15,0-7 7 16,0-6 5-16,1-3 3 16,2 0 10-16,3-3-1 15,6-11-5-15,-2-2-10 16,0-1-4-16,-2 0-10 15,-2 1 0-15,-8 5 1 16,-1 2-1-16,-6 4 1 16,-3 4-2-16,-3-1 0 15,0 2-14-15,0 0-26 16,0 0-26-16,0 0-47 16,-7 0-64-16,-8 0-90 15,-5-1-744-15</inkml:trace>
  <inkml:trace contextRef="#ctx0" brushRef="#br0" timeOffset="150054.5412">20698 10735 1664 0,'0'0'213'0,"0"0"-166"16,0 0-46-16,0 0 77 15,83 5 61-15,-19 6-1 16,30 0-36-16,29 0-34 16,11-4-3-16,-6-4-7 15,-4-3-1-15,-14 0-17 16,1-1-9-16,-4-6-11 0,-19-1-7 16,-23 1 1-16,-18 1-8 15,-9 1-5-15,1 3 5 16,-1-1-5-16,-1 0 0 15,-9 2 0-15,-5 1-1 16,-6-2 0-16,-6 2-22 16,-2 0-32-16,-3-1-53 15,-6 1-63-15,-3-7-80 16,-11 4-254-16,-6-3-798 0</inkml:trace>
  <inkml:trace contextRef="#ctx0" brushRef="#br0" timeOffset="150406.2342">21133 10943 1467 0,'0'0'222'0,"0"0"-176"16,0 0-22-16,0 0 148 16,121 7 15-16,-26-7-36 0,34 0-36 15,8-8-21 1,-8 1-11-16,-28 0-10 0,-37 4-21 16,-18-2-13-1,-10 2-14-15,1-3-5 16,-1 3-6-16,-2-3-8 0,-10 3-4 15,-9-2-1-15,-6 4-1 16,-6-1-22-16,-3-3-46 16,-3-9-95-16,-12 2-211 15,-6-4-657-15</inkml:trace>
  <inkml:trace contextRef="#ctx0" brushRef="#br0" timeOffset="175082.9851">10163 3649 781 0,'0'0'122'0,"0"0"-27"0,0 0 8 15,0 0 66-15,0 0-44 16,-69-7-22-16,53 7-29 16,0 0-16-16,-1 0-1 15,-1 0-9-15,-3 7-10 16,2-1 13-16,0 3 16 16,0 1-11-16,3-2 0 15,-5 3-14-15,-3 3 2 16,-4 0 37-16,-1 4-20 15,3 0-35-15,0 4-9 16,2-1-16-16,0 6 5 16,1-1 37-16,6 3-21 0,1 1-11 15,7-1-10-15,3 1-1 16,3 2 3-16,3-1-2 16,0-1 5-16,0-1-6 15,0-1-1-15,0 2 1 16,4-1 0-16,5 4 0 15,2 1 0-15,2 1 0 16,1-1 0-16,5 3 0 16,2 1 0-16,-1 2 2 15,8-3-1-15,-2 2 0 16,1-4 5-16,1-1-6 16,-1-4 1-16,-3-3-1 15,2-1 1-15,-2-3-1 0,-2-2 0 16,0-3 0-16,-2-1 0 15,0-1 2-15,1-4 5 16,-1 0-1-16,1-3 0 16,-1-3 18-16,-1-3-9 15,0-2-2-15,-3-1 2 16,2 0 7-16,0 0 5 16,-2-6 3-16,4-5-4 15,-5 0-5-15,1 0 10 16,-2-1-8-16,-1-4-11 15,-1-1-6-15,-2-5 6 16,1-1-6-16,-1-2 0 0,-4-1 1 16,1-4-1-1,-4-1-5-15,-1-1 1 0,-2 0-1 16,0-2 0-16,0-2 5 16,0 2-6-16,0-2 0 15,-2 0 0-15,-3-1 1 16,0 0 0-16,-1 2 5 15,0 2-5-15,0 2 7 16,-3 1-7-16,0 4 7 16,-1-2-8-16,-1 3 1 15,1 0 10-15,-2 0-11 16,0 0 1-16,2 3 4 16,-2 2-4-16,-2 5 0 0,1-1 1 15,-2 2 8 1,2 1-10-16,-2 2 0 0,3 1 1 15,-3 0 0 1,3-1 9-16,0 4-10 0,-1-3 0 16,5 4 0-16,-1 0 1 15,0 2 0-15,2 1-1 16,0 1-1-16,2 0 0 16,0 1 1-16,0 1 1 15,-1 0-1-15,1 0 0 16,0 0 0-16,-1 0 0 15,1 0 1-15,-1-2-1 16,1 2 0-16,2 0-1 0,-1 0-6 16,4 0 6-1,0 0-15-15,0 0-8 0,0 0-18 16,0 0-31-16,0 0-45 16,0 0-68-16,0 7-187 15,0 0-308-15</inkml:trace>
  <inkml:trace contextRef="#ctx0" brushRef="#br0" timeOffset="327231.412">15820 8788 175 0,'0'0'366'0,"0"0"-239"15,0 0-32-15,0 0 2 16,0 0 20-16,0 0-20 15,-2 3-25-15,2-3 5 16,3 1 11-16,8 1 4 16,7 1 15-16,6 1-12 0,7 2-40 15,9 1 2 1,7 0-25-16,6 0 22 0,7 1-16 16,15 0-6-16,19 1-5 15,16-1-1-15,1 0 12 16,-18-2-10-16,-24-1 7 15,-25-4-10-15,-5 1-7 16,3-1 2-16,6-1 1 16,-2 0-2-16,-3 0 13 15,-8 0 16-15,-7-3-19 16,-6-1-5-16,-5-1-6 16,-3 0-5-16,-4 1-6 15,-6 2-1-15,-2 1-6 16,-2 1 0-16,-2 1-106 15,-13 5-457-15</inkml:trace>
</inkml:ink>
</file>

<file path=ppt/ink/ink4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11.375" units="1/deg"/>
          <inkml:channelProperty channel="T" name="resolution" value="1" units="1/dev"/>
        </inkml:channelProperties>
      </inkml:inkSource>
      <inkml:timestamp xml:id="ts0" timeString="2021-11-14T07:15:24.401"/>
    </inkml:context>
    <inkml:brush xml:id="br0">
      <inkml:brushProperty name="width" value="0.05292" units="cm"/>
      <inkml:brushProperty name="height" value="0.05292" units="cm"/>
      <inkml:brushProperty name="color" value="#FF0000"/>
    </inkml:brush>
  </inkml:definitions>
  <inkml:trace contextRef="#ctx0" brushRef="#br0">4478 9568 340 0,'0'0'143'16,"0"0"-23"-16,0 0-45 15,0 0 6-15,0 0 57 16,0 0-19-16,0 0-43 16,0 0-3-16,0 0 12 15,0 0-2-15,0 0-41 16,0 0-25-16,0 0-6 15,0 0-11-15,0 2 0 0,0 4 0 16,0 1 22-16,0 0 1 16,0 5 3-16,0 0-5 15,0-2 1-15,0 2-5 16,0 1 3-16,3-1-9 16,0 1-9-16,0 2 7 15,0 0 4-15,3 2-4 16,0 2 0-16,-2 1 4 15,2 0 0-15,-1 3-4 16,1 1 7-16,1 0 7 16,-2 0-5-16,1 1 11 15,-2 0 10-15,1 3-15 0,0 0-3 16,-2 0 13-16,0-1-9 16,-1-3-2-16,1 3-6 15,-3-1-1-15,2 0-2 16,2-1-6-16,-4 1-1 15,5-1 2-15,-4-1 0 16,1 0-1-16,-2 0 0 16,1 0-2-16,-1 1-5 15,2 0 6-15,-2 3-6 16,1-2 6-16,2 3-5 16,-1-1-2-16,2 0 2 15,-1 0-1-15,-1 2 9 16,3 1-9-16,-2-2 0 0,2 2 5 15,-2 1-5 1,1-2 5-16,-1 2-5 0,2 0 12 16,-4 0 5-16,-1 3-8 15,0-4 4-15,0 4 2 16,0-3-4-16,0 0-1 16,0-3-3-16,0 0-1 15,-1 0-5-15,-1 2 6 16,-4 1 1-16,2 0-7 15,-2 3 7-15,1-1-2 16,-1 3-1-16,0-3-5 16,-1 2 5-16,1 3-4 15,0-1-1-15,0 0 7 16,3 0-7-16,0-2 6 0,0 0-6 16,-1 1 5-16,1 0-5 15,1 1-1 1,-1 0 0-16,0-1 1 0,-1-2 5 15,4-1-5-15,-2-4 0 16,1 1 0-16,-1 0 1 16,-1-1 5-16,0-1-5 15,-1 0-1-15,1 2 1 16,0 1-1-16,-2-3 0 16,1 0 1-16,-1 0-1 15,4 0-1-15,-3-3 1 16,4-1 0-16,0 1 0 15,0 0 0-15,0 0 0 16,0 0-1-16,0-1 1 0,0 0 0 16,0 1 1-16,0-1-1 15,0 0 1-15,0 1-2 16,0 1 1-16,0-2 0 16,0 2 0-16,0-2 0 15,0-1 0-15,0-2 0 16,0 0 0-16,0-3-1 15,4-3 1-15,-3 2-1 16,1-1 1-16,1 2-1 16,-3-2 0-16,4 0 1 15,-2-2-1-15,1 1 0 16,-2-1 1-16,1 0-1 0,1-1 0 16,1-2 0-1,-4 0 0-15,5 0 0 0,-4 1 1 16,2 1-1-16,-1 1 0 15,1-1 0-15,-2 1 0 16,2-1 0-16,-1-2 0 16,-1 0 1-16,1-1-1 15,-2 0 0-15,1-3 1 16,-1-1-1-16,0-2 0 16,0 2 0-16,2-2 0 15,2 3 0-15,-1-3-1 16,0 1 1-16,-2-1-1 15,1 0-1-15,0-1 2 16,2 1-2-16,2 0 1 16,-3-1 1-16,0 1 0 0,1-2 0 15,-1 0 0-15,-1-1 0 16,1 1 0-16,1 0-2 16,1 0 1-16,1 0 0 15,1 2-11-15,3-2 10 16,0 0-4-16,0 0 5 15,2-3-8-15,2 0 9 16,1 0-1-16,5 0 1 16,3 0 1-16,-1-3 0 15,3-5 0-15,2 0 0 16,-3 1 1-16,3 2-2 16,-2 0 2-16,2 4-1 15,-2 1 0-15,1 0 0 16,-1 0 0-16,-2 1 0 15,-1 4 0-15,3 3 0 0,-1-1 0 16,0-2 7-16,-3 3-8 16,5-4 0-16,-3 1 1 15,4 2-1-15,-2-4 1 16,-1 1-1-16,2 1 0 16,-1-3 0-16,0 1 0 15,0 2 0-15,-2-3 0 16,1 0-5-16,0-1 4 15,-1-1 1-15,1 0 0 16,-1 0-2-16,2 0 2 16,-1 0-1-16,1 0 0 0,-1 0 0 15,-1 0-5-15,-1 0 3 16,0 0-6-16,-2 0 8 16,5 0-7-16,-1 0 7 15,3 0-1-15,0 0 1 16,1 0 0-16,2 0-1 15,-2 0-14-15,3-5 10 16,-3 0 5-16,1 2 0 16,-3-1 0-16,-4 1-1 15,3 1 1-15,-4 0 0 16,2 1 0-16,-3 1 0 16,0 0 0-16,-2 0-6 0,3 0 6 15,-5 0 0 1,2 0 0-16,1 0 0 0,-2 0 1 15,-1 0 0-15,6 0-1 16,1-1 0-16,1-2 1 16,3 0 0-16,1 0 1 15,0 0-1-15,0-1 0 16,2 2-1-16,0-1 1 16,0-1 0-16,-2 1 0 15,2 0 0-15,-2-2-1 16,1 1 1-16,2 2-6 15,0-3 5-15,2 1 1 16,2-2 0-16,-1 1 0 16,5 0 0-16,-3 1 0 15,1-1 0-15,-3-2 1 0,-1 3-1 16,0-1 0 0,-1 1-1-16,0-3 1 0,1 4 0 15,0-1 0-15,-2-3 0 16,2 2 0-16,0 0 0 15,1-2 0-15,-2-1 0 16,3 1 0-16,-2 2-1 16,1 0 0-16,-3 2 0 15,1 2-5-15,-4 1 5 16,-3 0 0-16,1 0-6 16,-4 0 7-16,2 0-1 15,1 0 1-15,1 3 1 16,2 1-1-16,-1 1-1 0,-3 0 1 15,1-3 0 1,-1-1 1-16,3-1-1 0,1 1 0 16,3-1 0-16,1 0 0 15,-1 0 0-15,2 0-2 16,-2 0-4-16,4 0 6 16,-1 0 1-16,4-2 5 15,0 0-6-15,-2 2 0 16,1 0 0-16,-1 0 0 15,-1-3 1-15,0 3-1 16,-2-2 1-16,-2 0-1 16,0-1 0-16,-1 2 0 0,3-4 1 15,0 4-1 1,-3-4 0-16,1 0 1 0,-4 0-1 16,3 1 0-16,-1-1 2 15,1 0 5-15,1 2 12 16,1-3-9-16,-3 2-9 15,-1 2 0-15,-2-1 0 16,-1 1 0-16,3 1 1 16,3-1-1-16,6 2 11 15,4 0 46-15,-1 0-39 16,3-1-6-16,-3 1-11 16,1-2-1-16,-1-1 22 15,-4 3-17-15,-6 0-5 16,-5 0 0-16,-5 0 0 15,-3 0 0-15,-2 0-1 0,0 0 8 16,0 0-8-16,0 0 0 16,-3 2 2-16,3-1-2 15,-2 2 2-15,0-1-2 16,0-1 0-16,1 1 0 16,0-1 0-16,4 1 1 15,-3-2-1-15,2 2 0 16,-1-1 0-16,1 1-1 15,0-1 1-15,1 2 0 16,-2 0 0-16,1 0 1 16,2-1 0-16,-3 1 0 15,1 1 0-15,-2-2 0 16,-1-1-1-16,0 2 2 0,-1 1-2 16,1 1 0-16,-2 0-1 15,1-2 0-15,-2 1 2 16,-4-1-2-16,-1 1 1 15,1-1-1-15,-2 0 1 16,1 0 0-16,-1 0 1 16,0 2-1-16,0-3 0 15,-1 1 0-15,2 0 1 16,0-1-1-16,0 0 0 16,2 1 0-16,-2-1 1 15,0 0-1-15,0-1 2 16,-2 2-2-16,1-1 0 0,-1-1 0 15,-1 0 2 1,-2 1-2-16,1-2 1 0,-2 0 0 16,0 3-1-16,0-3 0 15,0 0-1-15,0 0 1 16,3 0 0-16,-3 0 1 16,0 0 0-16,0 0-1 15,0 0 1-15,0 0-1 16,0 0 1-16,0 0 5 15,0 0-5-15,3 0 6 16,-3 0 1-16,2 0 11 16,-2 0 5-16,0-5-12 15,1 0-4-15,-1-5-7 0,0-2 7 16,0-2-8 0,0-3 0-16,0 2-1 0,0 0 1 15,0-1 0-15,0 1 1 16,0-2 1-16,0 3-1 15,0-2 0-15,0-1 0 16,0-2-1-16,0-1 1 16,0 0-1-16,-1-4 0 15,-4-2 1-15,2-1 0 16,-2-2-1-16,0-2-1 16,0-1 1-16,1 0 0 15,2 1 0-15,-1 1 0 16,3 4 1-16,0 0-1 15,0-1 1-15,0-1-1 16,0-2 0-16,0-4 1 0,0 0-1 16,0-5 1-1,0 1-1-15,3 1 0 0,2-2-1 16,1 1 0-16,1 2-1 16,-1 3 2-16,-1-2-1 15,-1-2 1-15,-2-1 0 16,1-5 0-16,-1 0 1 15,-1-4 0-15,1-2 0 16,0 3 1-16,1-3-2 16,0 3 1-16,1 2 8 15,-1 3-3-15,0 1-4 16,0-2 4-16,-3 3-5 16,2-1 1-16,-2-1-1 0,0 0 2 15,1-1 3-15,2 3 1 16,0 1-6-16,2-1 7 15,1 1-8-15,-2-1 0 16,1 0 1-16,-2 0 0 16,0-1-1-16,-3 0 1 15,0-3-1-15,0 0 1 16,0-4-1-16,0-1 1 16,-2 0-1-16,-2-2 0 15,-1 3-6-15,2 1 6 16,-1 3 1-16,1 4 1 15,-2 2-1-15,-1 3 5 16,3 1-5-16,-1 1-1 16,-1-2 0-16,1 3 1 0,-2 0 0 15,1 0-1-15,1 3 0 16,1 1 0-16,1 3 1 16,1 0-1-16,0 1 1 15,-1-1-1-15,-1-1 0 16,0-1-1-16,-2-2 0 15,-1-3 0-15,1 0 1 16,0-1 0-16,1 3-1 16,2 5 0-16,1 5 0 15,1 2 0-15,0 2 1 16,0 4-1-16,0 0 1 16,0-1 0-16,0 1 0 15,0-3 1-15,0 1-1 0,0-2 0 16,0-1 0-16,0-1 0 15,1 2 0-15,1 0 0 16,-1-2 0-16,-1 0 0 16,2 3 0-16,-2-3 0 15,0 0 0-15,0-2 0 16,0 2 0-16,1 2 0 16,1-1 0-16,-1 2-1 15,1 1 1-15,1 3 0 16,2-2-1-16,-2 4 0 15,0-1 0-15,2 2 1 16,-5 4-1-16,5-2 0 16,-5 3 1-16,1 0 0 0,-1 2 0 15,0-1 0 1,0 1 1-16,0 0-1 0,0 0 0 16,0 0 0-16,0 0-1 15,0 0 2-15,0 0 0 16,0 0 15-16,-6 0-4 15,1 0-11-15,-4 0-1 16,-2 0 1-16,-1 0-1 16,-5 1 0-16,1 3-1 15,-5 2 1-15,0 0-1 16,-1-1 1-16,-2 0 0 16,2-1 0-16,-2-1 0 0,6-1 0 15,-4-1 0-15,2 1 1 16,2-2-1-16,-4 3 1 15,1-1-1-15,2 1 0 16,-2 0 0 0,-3 0 1-16,0-1-1 0,-4-1 0 15,0 1 1-15,-3-1-2 16,-1 1 1-16,0 0 0 16,3-1 0-16,0 2 0 15,3-2 0-15,1 0 0 16,2-1 1-16,0 0-1 15,0 0 1-15,-2 0-1 16,-2 0 1-16,-5-1-1 16,0-3 0-16,-4-2 0 15,-1 2-1-15,0-1 1 0,0-2 0 16,-1 2 1-16,0-1-1 16,0 2 0-16,4-1-1 15,-1 3 1-15,3 1 0 16,0-1 0-16,1 2 0 15,1 0-1-15,0 0 0 16,-1 0 1-16,0 0 0 16,-2 0 0-16,-2 0-1 15,-1 0 1-15,0 0-1 16,0-1 1-16,0-1-1 16,3-1 1-16,0 2-2 15,2 1 1-15,1 0 0 16,0 0 1-16,0 0-2 15,1 0 1-15,-3 0 0 16,1 0-5-16,0 0 5 0,-3 0-1 16,1 0-5-16,0 3 5 15,-1 1 1-15,1-1 0 16,-4 2 0-16,-1-3 0 16,1 1-1-16,0 1 1 15,-2-2-5-15,4-1 4 16,0 1 1-16,2-2 1 15,2 0-1-15,1 0-1 16,4 0 1-16,-1 0 0 16,1 0 0-16,0 0 0 15,0 0 0-15,-4 0 0 16,0 0 0-16,-4 0 0 16,-4 0 0-16,-2 0-9 0,1 3 4 15,-1 1 5-15,1-1 1 16,-1 1-9-16,2-2 1 15,3 1 7-15,-1 0-1 16,3 2-13-16,-2-2-5 16,3 1 12-16,1 1 8 15,1-3-1-15,0 1-5 16,0-3-3-16,1 0 2 16,3 2 6-16,-4-2 0 15,-1 1-6-15,-5 2-14 16,0 0 5-16,-1 0 2 15,-2 2 14-15,-1-2-1 16,1 3-7-16,-1-1-17 16,0-2 16-16,4 2 8 0,2-2 0 15,1-2-5-15,3-1-9 16,3 3 14-16,2-3 0 16,4 0-1-16,-3 0-7 15,0 0-11-15,-3 0 3 16,-1 2 10-16,-3 1-5 15,-2 0-13-15,0 0 10 16,2 0 7-16,-1 0 7 16,1-1 0-16,1 0 0 15,-1-1-8-15,-2-1-22 16,3 2 12-16,0-2 18 0,2 0 0 16,3 0 0-16,-2 0 0 15,2 0 1-15,-1-3 0 16,-1-1-1-16,2 4 1 15,1-2 0-15,0 1 0 16,3 1 0-16,-1-1 0 16,-1-1 0-16,1 1 0 15,3-1 0-15,-4 1 0 16,3-1 0-16,-2 2 0 16,-3-1-1-16,-3 1 1 15,-2 0 0-15,-2 0 0 16,2 0 0-16,6 0 0 15,1 0 1-15,5 0-1 16,2 0 1-16,2 0-1 16,1-2 1-16,1 0 0 0,-1-1-1 15,-1 3 1-15,1 0 0 16,-2 0-1-16,0 0 1 16,0 0-1-16,-4 0 0 15,2 0 0-15,-3 0 1 16,0 0-1-16,-1 0 0 15,0 0 9-15,3 0 4 16,-1 0 5-16,0 0-2 16,2 0 3-16,1 0-1 15,1-1-8-15,0-1 8 16,1 2-5-16,1 0-7 16,0 0-5-16,2 0 7 0,1 0-7 15,-1 0 1-15,-2 0-1 16,1 0 2-16,4 3-2 15,1 0 1-15,1-3 5 16,2 2 8-16,2 0 4 16,-1-1 4-16,0 1-1 15,0-1-10-15,0 1 1 16,-3-1-7-16,2-1 9 16,4 2-2-16,-3-2 5 15,3 1 3-15,0-1 2 16,0 0-2-16,0 0 0 15,0 0-11-15,0 0-4 16,0 0-4-16,0 0-1 0,0 1-1 16,-3-1-25-16,3 2-241 15,-6-2-766-15</inkml:trace>
  <inkml:trace contextRef="#ctx0" brushRef="#br0" timeOffset="12946.2477">11333 10135 88 0,'0'0'126'0,"0"0"-61"16,0 0-6-16,0 0 6 15,0 0-3-15,0 0-13 16,0 0 11-16,0 0-11 15,0 0-15-15,0 0-23 16,0 0-9-16,0 0-2 16,0 0-1-16,0 0-8 15,0 0-10-15,0 0-23 16,0 0-34-16,0 0-6 16,0 0 15-16,0 0 38 0,0 0 12 15,0 0 0 1,0 2-32-16,0 0-25 0,2-2 2 15</inkml:trace>
  <inkml:trace contextRef="#ctx0" brushRef="#br0" timeOffset="15149.3162">10391 2931 333 0,'0'0'52'16,"0"0"-36"-16,0 0 35 15,0 0 63-15,0 0-29 0,0 0 36 16,0 0-11 0,-57-72-28-16,43 65 1 0,3 2 5 15,-3 0-1-15,-1 5 2 16,2-3 10-16,-4 3-35 16,5 0-31-16,-1 0 8 15,4 0 16-15,3 0-6 16,1 0 10-16,4 0-11 15,1 0 10-15,0 0 11 16,0 0 36-16,1 0-19 16,18-9 4-16,15-8 11 15,33-17 20-15,37-19-16 16,44-16-36-16,12-4-25 16,-7 4-17-16,-19 12-10 15,-29 12 5-15,-20 7 0 16,-21 8-9-16,-17 9-8 15,-9 4-1-15,-1-2-6 0,2-3 6 16,0 0-6-16,-12 5 0 16,-8 3-39-16,-10 8-40 15,-7 4-49-15,-8 2-84 16,-14 2-275-16,-8 4-427 0</inkml:trace>
  <inkml:trace contextRef="#ctx0" brushRef="#br0" timeOffset="15747.4074">10315 3213 1239 0,'0'0'168'16,"0"0"-116"-16,0 0 19 16,0 0 30-16,0 0 46 15,0 0 31-15,114-42-35 16,-43 12-12-16,34-15-20 16,30-12-15-16,12-7-17 15,-2 1-11-15,-14 6-20 16,-11 5-6-16,-3 4-5 15,-3 0 0-15,-8 8-1 16,-11 2-15-16,-16 7-2 16,-18 4-4-16,-15 8 14 15,-7 1-4-15,5-4-4 0,3-2 0 16,1-3 3-16,-9 5-6 16,-9 4 1-16,-11 3-8 15,-8 8-5-15,-4 2 0 16,-6 3-6-16,-1 2-1 15,0 0 0-15,0 0-26 16,0 0-3-16,-14 4-42 16,-40 19-62-16,-1-3-180 15,-10-3-683-15</inkml:trace>
  <inkml:trace contextRef="#ctx0" brushRef="#br0" timeOffset="19531.1699">20332 13522 1075 0,'116'-4'134'16,"16"-6"-102"-16,-11-1-25 15,-8 2 19-15,-13 0 8 16,-20 0-21-16,-19 1-6 15,-16 4-6-15,-12-1-1 16,0 2-1-16,-2-2-8 0,-4 0 9 16,-11 3 0-1,-5-1 0-15,-8 3 0 0,0 0 0 16,-3 0-35 0,-6 0-122-16,-9 0-180 0</inkml:trace>
  <inkml:trace contextRef="#ctx0" brushRef="#br0" timeOffset="19801.4682">20298 13684 1247 0,'0'0'593'0,"0"0"-593"0,0 0 3 15,0 0-3-15,142-8 101 16,-46-6-13-16,22-2-9 16,4-1-17-16,-24 2-20 15,-30 5-14-15,-26 6-12 16,-11 0-15-16,0 1-1 16,-1 0 0-16,-5 3-120 15,-9 0-150-15,-10 0-330 0</inkml:trace>
  <inkml:trace contextRef="#ctx0" brushRef="#br0" timeOffset="20780.0434">23388 13440 735 0,'0'0'370'0,"0"0"-222"15,0 0-79-15,0 0 72 16,0 0-15-16,0 0-46 0,0 0 8 16,88 0 16-16,-36-2-2 15,9-3-18-15,8 2-20 16,1-5-3-16,3 2-20 15,-3-4-19-15,-2 3-11 16,-6-3-10-16,-7 2 0 16,-6 2-1-16,-9 0-25 15,-10 3-65-15,-8 3-73 16,-22 0-87-16,0 1-264 16,-14 7-151-16</inkml:trace>
  <inkml:trace contextRef="#ctx0" brushRef="#br0" timeOffset="21022.4753">23576 13629 1517 0,'0'0'221'0,"0"0"-189"16,0 0-11-16,81-11 53 15,-33-2 26-15,8 0-23 16,6-1-36-16,5 1-20 16,-3 2-12-16,0 3-9 15,-10 4 0-15,-2 4-113 0,-15 0-199 16,-18 7-847-16</inkml:trace>
</inkml:ink>
</file>

<file path=ppt/ink/ink4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11.375" units="1/deg"/>
          <inkml:channelProperty channel="T" name="resolution" value="1" units="1/dev"/>
        </inkml:channelProperties>
      </inkml:inkSource>
      <inkml:timestamp xml:id="ts0" timeString="2021-11-14T07:16:45.796"/>
    </inkml:context>
    <inkml:brush xml:id="br0">
      <inkml:brushProperty name="width" value="0.05292" units="cm"/>
      <inkml:brushProperty name="height" value="0.05292" units="cm"/>
      <inkml:brushProperty name="color" value="#FF0000"/>
    </inkml:brush>
  </inkml:definitions>
  <inkml:trace contextRef="#ctx0" brushRef="#br0">2636 4492 546 0,'0'0'0'16,"0"0"129"-16,0 0-35 15,0 0-71-15,0 0-16 0,0 0-7 0,0 0 7 0,55 12-2 16,-25-58 9-16,16-33-11 16,2-26 6-16,-5 2-8 15,-13 2-1-15,-18 32-125 16,-12 26-224-16</inkml:trace>
  <inkml:trace contextRef="#ctx0" brushRef="#br0" timeOffset="19028.3673">16649 8777 1448 0,'0'0'194'0,"0"0"-116"16,0 0-31-16,0 0 31 0,0 0 39 15,102-20-6-15,-13-5-8 16,31-8-20-1,12-3-36-15,-4 2-8 0,-17 6-13 16,-30 9-8-16,-19 5 0 16,-17 6-12-16,-8 2-6 15,-4-1 0-15,0 3-22 16,-8-1-67-16,-16 4-126 16,-13 1-84-16,-19 0-36 15,-11 1-365-15</inkml:trace>
  <inkml:trace contextRef="#ctx0" brushRef="#br0" timeOffset="19252.6248">16618 8964 1610 0,'0'0'200'0,"0"0"-191"15,0 0 1 1,0 0 31-16,97 0 118 0,-16-14-29 15,33-13-46-15,8-5-35 16,-1-4-15-16,-16 0-15 16,-25 9-5-16,-19 6-12 15,-17 6-2-15,6-6-45 16,-9 2-251-16,-8-1-505 0</inkml:trace>
  <inkml:trace contextRef="#ctx0" brushRef="#br0" timeOffset="23986.5721">19341 5914 1326 0,'0'0'182'16,"0"0"-108"-16,0 0 37 16,0 0 51-16,0 0-68 15,0 0-14-15,65-45-26 16,-22 21-23-16,12 2-16 15,17-2-6-15,-1 0-2 0,4 4-6 16,1 3 0-16,-16 6-1 16,1 1-113-16,-15 6-139 15,-14 3-99-15,-22 1-423 16</inkml:trace>
  <inkml:trace contextRef="#ctx0" brushRef="#br0" timeOffset="24154.7739">19142 6181 525 0,'0'0'1191'15,"0"0"-1191"-15,0 0-42 16,131-82 17-16,-60 45 23 0,19-4 2 16,16-5-2-16,-19 10-188 15,-17 7-365-15</inkml:trace>
  <inkml:trace contextRef="#ctx0" brushRef="#br0" timeOffset="40266.5668">10461 14067 942 0,'0'0'113'16,"0"0"-83"-16,-93-5-23 15,56 2 25-15,1 3 94 16,-1-2 34-16,1 2-33 15,0 0-20-15,0 0-14 0,-1 10-16 16,-3 10-30-16,1 13-15 16,-3 23 17-16,2 38-7 15,9 44 2-15,13 24 10 16,14 5 29-16,4-16 2 16,29-34-19-16,5-31-3 15,7-27-20-15,23-15-12 16,35-11 21-16,23-9 14 15,27-10-11-15,12-14-6 16,-8-29-18-16,3-17-4 16,-9-12-3-16,-17-11-7 15,-20-4-6-15,-26-1 0 16,-24-3-1-16,-27 2-1 0,-22-4-1 16,-11-8-2-1,-31-11 1-15,-20-11-1 0,-19-2-5 16,-18 2-1-16,-13 14-7 15,-11 16 7-15,-10 21 0 16,-11 24 0-16,-4 21 0 16,-6 13 0-16,5 27 0 15,7 15-15-15,10 9-7 16,26-1-42-16,7 1-75 16,31-13-104-16,15-14-482 0</inkml:trace>
  <inkml:trace contextRef="#ctx0" brushRef="#br0" timeOffset="41525.9966">831 3978 841 0,'0'0'123'15,"0"0"-35"-15,-103 10 48 0,36 12-43 16,-24 10-4-16,3 4-25 16,10-1-17-16,7-2 5 15,22-2 27-15,-2 2-14 16,-1 9-15-16,18-1-21 15,12 8-16-15,14 14-4 16,8 18-8-16,33 19 0 16,16 10 13-16,7-1-5 15,1-8 7-15,-2-9 19 16,-7-17-10-16,-5-17-3 16,-9-19 5-16,2-8-11 15,8-3 34-15,14-3-16 0,21-10-6 16,19-15-3-16,-4-15 20 15,-7-14 5 1,-2-23 26-16,-14-22-27 0,8-22-19 16,-2-15-6-16,-28 7-10 15,-27 7 3-15,-22 12-5 16,-6-7 7-16,-21-1-3 16,-8 2-15-16,2 19 8 15,0 18-2-15,9 13-5 16,-2 12 11-16,-12-3 4 15,-16-5 3-15,-25 0 3 16,-21 8-13-16,-7 11-4 16,1 18-5-16,9 6 0 15,22 11 5-15,13 2-6 16,14-4-1-16,9 1-17 0,-3 4-46 16,-10 19-59-16,5-3-134 15,14-7-429-15</inkml:trace>
</inkml:ink>
</file>

<file path=ppt/ink/ink4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11.375" units="1/deg"/>
          <inkml:channelProperty channel="T" name="resolution" value="1" units="1/dev"/>
        </inkml:channelProperties>
      </inkml:inkSource>
      <inkml:timestamp xml:id="ts0" timeString="2021-11-14T07:18:18.442"/>
    </inkml:context>
    <inkml:brush xml:id="br0">
      <inkml:brushProperty name="width" value="0.05292" units="cm"/>
      <inkml:brushProperty name="height" value="0.05292" units="cm"/>
      <inkml:brushProperty name="color" value="#FF0000"/>
    </inkml:brush>
  </inkml:definitions>
  <inkml:trace contextRef="#ctx0" brushRef="#br0">10073 16465 1618 0,'0'0'230'16,"0"0"-148"-16,0 0-24 16,0 0 46-16,0 0-12 15,0 0-23-15,9-20-25 16,22 8-16-16,14 0-11 15,13-1-8-15,8-1 2 16,5 3-2-16,-3 3-8 16,-1 2-1-16,-11 4 0 15,-6 2-43-15,-7 0-56 16,-12 8-85-16,-19 16-120 0,-10-4-175 16,-2 2-253-16</inkml:trace>
  <inkml:trace contextRef="#ctx0" brushRef="#br0" timeOffset="172.8827">10431 16766 1588 0,'0'0'196'16,"0"0"-147"-16,0 0-40 16,128 0 16-16,-71-6 25 15,4-9-22-15,-1-3-25 16,-5-3-3-16,0-5-81 15,-4-20-78-15,-8 5-168 0,-16 0-490 16</inkml:trace>
  <inkml:trace contextRef="#ctx0" brushRef="#br0" timeOffset="451.0112">10905 16223 2060 0,'0'0'252'16,"0"0"-236"-16,0 0-16 16,0 0 0-16,128 41 0 15,-63-22 0-15,6 1 1 16,4 2 8-16,-5 0-7 16,-6 1-2-16,-12 1 0 15,-13-2 1-15,-15 4 1 16,-9-1-1-16,-12 3 5 15,-3 4 0-15,-17 2 4 0,-15 0-3 16,-27 11-7-16,-39 12-57 16,10-7-185-16,-2-6-310 0</inkml:trace>
  <inkml:trace contextRef="#ctx0" brushRef="#br0" timeOffset="1645.872">2895 10861 1270 0,'0'0'223'0,"0"0"-192"16,5 72-22-16,-4 0 5 16,-1 26 47-16,0 8-14 0,-13-1-9 15,-8-9 27 1,0-9-21-16,5-5-20 16,1-15-17-16,9-17-1 15,4-19-6-15,2-11-72 0,0-7-138 16,4-12-380-16</inkml:trace>
  <inkml:trace contextRef="#ctx0" brushRef="#br0" timeOffset="2053.7535">2711 10851 1045 0,'0'0'143'16,"0"0"-110"-16,0 0-21 16,-17 96 56-16,4-54 54 15,-2 5-9-15,-2 0-42 16,-5-3-23-16,3-3-27 16,2-9-8-16,4-11-12 15,4-12 5-15,3-9 41 16,0-1 45-16,-3-24-67 15,0-11-19-15,3-9-6 16,1-7 0-16,5-1-1 16,0 2 1-16,8 6-1 0,14 6 1 15,5 14-1 1,7 10 1-16,5 11 7 0,3 4-6 16,6 12 28-16,-1 14-10 15,-1 6-4-15,1 7-8 16,-4 5-7-16,-5 1-4 15,5 8-135-15,-9-9-121 16,-10-16-664-16</inkml:trace>
  <inkml:trace contextRef="#ctx0" brushRef="#br0" timeOffset="31257.436">14573 9763 977 0,'0'0'247'0,"0"0"-19"0,0 0-31 16,0 0-46-16,0 0-94 16,54-72 37-16,10 30 14 15,39-19-27-15,46-26 4 16,30-12-31-16,16-3-13 15,8 5-14-15,-13 11-4 16,-2 1-21-16,-13 6 11 16,-21 9-5-16,-24 9-8 15,-36 17 1-15,-31 15-1 16,-28 10-24-16,-20 10-29 0,-9 0-69 16,-22 9-60-16,-16 0-81 15,-17 1-263-15</inkml:trace>
  <inkml:trace contextRef="#ctx0" brushRef="#br0" timeOffset="31903.1845">14746 9299 320 0,'0'0'602'15,"0"0"-493"-15,0 0-37 16,0 0 38-16,0 0 6 16,0 0-38-16,0 0 14 15,-18-35-33-15,16 35-38 16,-3 5-20-16,-3 12 1 15,-2 7 0-15,-6 7 0 0,2 9-1 16,-5 5-1-16,-4 3 6 16,2 0-5-16,-2-5 0 15,5-3 8-15,3-5 1 16,1-7 5-16,8-2-5 16,5-5 0-16,1-4 5 15,0-2 6-15,14-2 4 16,3-1 22-16,5-2 1 15,5-3 22-15,5-2-1 0,5-5-1 16,6 0 5 0,2-3-13-16,4-9-11 15,0-2-20-15,1-4-14 16,-4 4-13-16,-3 0 8 0,-7 4-10 16,-6 0-10-16,-7 5-60 15,-6 4-104-15,-4 1-83 16,-5 0-108-16,-7 0-493 0</inkml:trace>
  <inkml:trace contextRef="#ctx0" brushRef="#br0" timeOffset="35705.9204">17045 8395 1194 0,'0'0'176'16,"0"0"-33"-16,0 0 31 16,0 0-33-16,0 0-73 15,0 0-53-15,0 8-15 16,0 20 0-16,7 6 0 15,5 2 2-15,-2 3-2 16,1-3 0-16,1-2-37 16,12 5-111-16,-5-7-121 0,-1-11-423 15</inkml:trace>
  <inkml:trace contextRef="#ctx0" brushRef="#br0" timeOffset="36300.8691">17522 8385 1635 0,'0'0'189'15,"0"0"-84"-15,0 0-6 16,0 0-69-16,0 0-14 16,0 0 46-16,-14 109 4 15,14-66-33-15,9 1-21 0,2-2-4 16,1-4-7-16,1-6 0 15,-2-6-1-15,-1-9-10 16,-1-13-70-16,-5-4-26 16,-2-18 73-16,-2-21 12 15,0-9-7-15,-6-22 19 16,-9 2 9-16,0 2 1 16,0 7 31-16,8 20 28 15,-1 9 15-15,7 17-8 16,1 13-67-16,0 7-16 15,12 19 16-15,7 9 15 16,1 4-1-16,2 0 3 0,0-3-8 16,0-5-2-16,-2-3-7 15,1-9 0-15,-4-8 0 16,-1-8 1-16,-3-3 4 16,1-14 1-16,-1-16-6 15,0-11-1-15,-2-7-8 16,2-5 9-16,-4 7-1 15,0 4 0-15,0 15 1 16,0 13 0-16,2 11-24 16,1 3 2-16,5 8 15 15,4 10 7-15,2 4 9 16,7 2-7-16,5 0-1 16,1-1 0-16,3-5-1 0,3-4 0 15,2-9-68-15,-3-5-114 16,-3-12-57-16,-5-29-108 15,-13-9-54-15,-10 1-120 16</inkml:trace>
  <inkml:trace contextRef="#ctx0" brushRef="#br0" timeOffset="37308.3307">18278 8173 468 0,'0'0'297'15,"0"0"-21"-15,0 0-61 16,0 0-41-16,0 0-46 16,0 0-61-16,-73-10-25 15,64 35 4-15,1 8 2 16,5 3-3-16,3 1-17 15,0 1-11-15,2-6-9 16,12-6-8-16,6-10 0 16,2-11 1-16,3-5 9 15,-1-14-10-15,-2-14-19 0,-6-8-23 16,-5-4 13-16,-8 0 14 16,-3 2 15-16,-2 5 1 15,-13 8 0-15,2 8-1 16,-3 9 1-16,3 7 11 15,2 1-12-15,3 7-1 16,7 9-17-16,1 7 10 16,6-1-10-16,21 3-40 15,7-6-72-15,12-9-88 16,5-9 8-16,-2-1 20 16,-1-8-24-16,-13-12 52 15,-9-3 162-15,-13-2 29 16,-10 1 124-16,-3 3 120 0,-3 3 9 15,-9 5-95 1,-2 6-38-16,0 7-25 0,-1 0-60 16,3 12-35-16,0 16 0 15,0 7-7-15,6 9 15 16,3 5 23-16,3 1-26 16,0-5-20-16,11-5-2 15,7-8-12-15,4-14 0 16,1-13 0-16,2-5-16 15,-1-26-6-15,-1-29-23 16,-4-26 1-16,-10-28 26 16,-9-6 18-16,0 18 1 0,-1 26-1 15,-4 33 2-15,0 13 11 16,1 5 47-16,-2 6 13 16,2 7-14-1,0 7-50-15,-1 18-9 0,1 16-1 16,3 11 1-16,1 8 7 15,0 5-6-15,1 0 0 16,16-8 0-16,8-10-1 16,9-12 0-16,7-14-35 15,6-14-46-15,0-7-14 16,-1-21-31-16,-9-6 21 16,-10-3 44-16,-10 0 33 15,-9 2 28-15,-6 9 10 16,-2 2 48-16,0 11 39 15,-5 6-4-15,-4 5-14 0,0 2-29 16,-1 7-28-16,-2 13-7 16,1 8-1-16,2 6 13 15,5 8-5-15,4 1-5 16,0-2-6-16,13-2-10 16,14-10 1-16,11-8 8 15,6-11-3-15,6-10 4 16,0-8-5-16,-2-18-6 15,-7-10-43-15,-9-7 4 16,-11-4 11-16,-14-8 20 16,-7-5 8-16,0 1 0 15,-11 4 9-15,-3 14 54 16,3 10 19-16,1 16 17 0,5 13-17 16,4 4-57-16,1 24-25 15,0 16 22-15,8 23 3 16,15 20 0-16,12 26-16 15,9 11-9-15,-3-5-62 16,-11-34-275-16,-14-26-561 0</inkml:trace>
  <inkml:trace contextRef="#ctx0" brushRef="#br0" timeOffset="38999.6016">19291 11492 1152 0,'0'0'178'0,"0"0"-134"15,0 0 21-15,-30 143 101 16,-5-35 35-16,-10 29 0 16,-9 17-32-16,-10 10-36 15,-2 4-22-15,-4 3-22 16,0-3-24-16,3-12-32 15,7-15 0-15,9-18-14 16,7-16-7-16,11-23-4 16,9-21-7-16,9-23 0 15,4-9-1-15,1-4-14 0,4-7-40 16,0-12-44-16,6-54-45 16,0-14-173-16,0-23-416 0</inkml:trace>
  <inkml:trace contextRef="#ctx0" brushRef="#br0" timeOffset="39382.7241">18979 11810 1452 0,'0'0'170'0,"0"0"-132"15,0 0-27 1,0 0 17-16,0 0 42 0,-82 88-4 16,59-58-16-16,3-3-15 15,-1-2 6-15,2-7 1 16,7-5-10-16,4-9-10 16,8-4 3-16,0-18 79 15,24-32-50-15,27-37-38 16,31-27-7-16,15 1 2 15,6 26-10-15,-1 38 15 16,-11 39 24-16,0 12-2 16,-3 30-15-16,-14 11 21 15,3 22 5-15,-14-4-27 0,-17-5-11 16,-4-1-1 0,-17-1-10-16,-2 34-56 15,-8-9-159-15,-10-1-474 0</inkml:trace>
  <inkml:trace contextRef="#ctx0" brushRef="#br0" timeOffset="41687.0037">16916 14126 1662 0,'0'0'142'16,"0"0"-110"-16,0 0-32 16,0 0 6-16,-43 88-3 15,43-44 14-15,15 6-4 16,3 0-5-16,1-5-8 16,0-7 2-16,-2-7-1 15,-2-10 0-15,-5-9 0 16,-4-10-1-16,-2-2 1 15,3-17 33-15,-6-16-20 16,1-16-5-16,-2-9-7 16,0-5-1-16,-7 0 28 0,-5 7 30 15,2 13-6 1,2 14-9-16,5 12 28 0,3 14-36 16,0 3-36-16,7 14-12 15,12 13 12-15,6 6 22 16,7 7-7-16,2-1-3 15,2 0-10-15,3-7-1 16,-2-5 1-16,1-10 5 16,-4-11-6-16,-1-6 9 15,-5-12-4-15,-3-16-4 16,-2-10-1-16,-7-2 1 16,0 1-2-16,-6 5 6 15,0 9-6-15,-6 9 0 16,1 7 0-16,-2 9-5 15,1 0-10-15,5 1-7 0,7 12 20 16,8 4 1-16,5 0 1 16,4 2 1-16,4-5-1 15,3-4-1-15,5-8-73 16,-3-2-94-16,2-7-63 16,-5-20-33-16,-6-7-91 15,-12-4-139-15,-12-7 228 16,-9 3 266-16,-2 3 26 15,-14 5 214-15,-2 9 37 16,-1 8-12-16,7 11-10 16,0 6-82-16,4 8-101 15,0 20-53-15,4 6 19 0,3 5 14 16,1 1-21-16,0 2-15 16,9-6-1-16,7-5-6 15,2-7 1-15,4-10-4 16,1-11 4-16,-2-3 13 15,0-19-4-15,-6-12-14 16,0-8-5-16,-12-5-18 16,-3-6-4-16,-6 4-1 15,-16 2 7-15,-2 8 10 16,-3 10 5-16,2 13 0 16,1 11 1-16,6 2-1 15,4 14-7-15,4 10 2 16,10 6 0-16,0 3-6 15,14-3-61-15,18-1-64 16,32-8-125-16,-4-9-64 0,-4-12-49 0</inkml:trace>
  <inkml:trace contextRef="#ctx0" brushRef="#br0" timeOffset="42408.4316">18226 13850 876 0,'0'0'244'0,"0"0"-28"16,0 0 4-16,0 0-100 15,0 0-72-15,0 0-28 16,0 0 4-16,-57 77 15 16,48-42 6-16,5 1-4 15,4-1-10-15,0-2-12 16,9-3-13-16,7-8-6 16,7-8 1-16,-1-9-1 15,2-5-19-15,-5-25 6 16,-3-13-22-16,-9-24-5 0,-7-29 17 15,-24-30 17-15,-15-3 6 16,0 26 1-16,8 34 8 16,13 40 48-16,7 15 66 15,1 5-9-15,1 4-40 16,5 0-52-16,1 24-22 16,3 9 0-16,0 13-1 15,16 8 1-15,8-1-1 16,6 1-10-16,6-6 11 0,4-12-8 15,0-11-2 1,2-16-46-16,-2-9-28 0,-4-15-2 16,-5-14-1-1,-7-10-19-15,-3 0 47 0,-5 3 32 16,-8 3 27-16,-5 8 0 16,-3 11 57-16,0 3 40 15,0 8 50-15,-3 3-45 16,-3 2-43-16,0 14-44 15,0 8-8-15,0 8 4 16,4 3 2-16,2 5 6 16,2 1-8-16,14-5-9 15,7-3-1-15,5-7-1 16,4-12 2-16,6-14 10 0,0 0 1 16,-1-23-13-16,-3-12-6 15,-7-8-46-15,-10-8 8 16,-10-5 3-16,-7-4 22 15,-8-3 17-15,-12 6 2 16,-6 10 15-16,5 11 63 16,2 12 26-16,6 13-22 15,7 11-4-15,6 0-55 16,0 25-23-16,14 21-9 16,27 26 9-16,24 27 0 15,14 8 2-15,-7-15-2 16,-8-5-9-16,-24-31-139 15,-22-15-447-15</inkml:trace>
</inkml:ink>
</file>

<file path=ppt/ink/ink4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11.375" units="1/deg"/>
          <inkml:channelProperty channel="T" name="resolution" value="1" units="1/dev"/>
        </inkml:channelProperties>
      </inkml:inkSource>
      <inkml:timestamp xml:id="ts0" timeString="2021-11-14T07:20:47.122"/>
    </inkml:context>
    <inkml:brush xml:id="br0">
      <inkml:brushProperty name="width" value="0.05292" units="cm"/>
      <inkml:brushProperty name="height" value="0.05292" units="cm"/>
      <inkml:brushProperty name="color" value="#FF0000"/>
    </inkml:brush>
  </inkml:definitions>
  <inkml:trace contextRef="#ctx0" brushRef="#br0">18478 5078 897 0,'0'0'185'0,"0"0"-53"16,-8 0-2-16,7 0-37 15,1-3-35-15,0 3-30 16,0 0-2-16,0 0 10 15,0-2 4-15,0 2 8 16,0 0 7-16,0 0-12 16,0 0-16-16,0 0-12 15,0 0-14-15,0 0-1 16,0 0 0-16,0 5 0 16,0 4 8-16,0-1-7 0,0 1 12 15,0 1 2-15,0-3-2 16,0 3 8-16,0-3-1 15,0-4-4-15,-2 1 9 16,1-4 3-16,-2 0 19 16,3 0 17-16,0 0-8 15,-3 0-40-15,-1-7-2 16,2 1-1-16,0 0-3 16,2 1-8-16,0-1-1 15,0 2-1-15,0-3-1 16,0 4-6-16,6 0 0 15,-1 1 5-15,2 2-5 16,0 0 1-16,0 0 5 16,0 0-6-16,-2 6 0 15,-2 1 6-15,-3 0 1 0,0 1 6 16,0-1-4-16,0 0 5 16,0 0 2-16,-6-3 2 15,3-1-3-15,-3-2 0 16,2-1 9-16,-1 0-3 15,-1 0-9-15,0-3-4 16,4-2-1-16,1-2 1 16,1 1-1-16,0 0-11 15,0 1-2-15,0-1 1 16,1 2 3-16,5 0 8 16,1 4-9-16,0 0 3 15,3 0-1-15,-2 0 7 0,-1 5-5 16,-1 4 4-16,-3 2 1 15,-3-2 1-15,0 3 5 16,0-2 3-16,-1 0 4 16,-7-1-5-16,-1-4 0 15,-1-4 7-15,3-1 3 16,-4 0-6-16,2-13-11 16,0-2 5-16,3-4-5 15,3 2-6-15,3-3-1 16,0 4-2-16,0 1-3 15,5 3 6-15,2 4-1 16,2 4 1-16,2 3-3 16,-1 1 8-16,3 0-7 15,-2 2 7-15,1 8-8 16,-3 0 3-16,-3 1 5 0,-3 3-6 16,-2-5 7-16,-1 2 2 15,0-2 5-15,-3-2 0 16,-4-2 2-16,-2-3 0 15,-2-2 0-15,2 0-3 16,0 0-6-16,2-4-1 16,1-5 0-16,3 2-5 15,2 0-1-15,1 0-2 16,0 1-1-16,0 3-2 16,4 0-1-16,5 1-6 15,3 2 4-15,-2 0-10 0,2 0 7 16,-4 5-2-1,-2-1 5-15,-2 4-1 0,-4-3 3 16,0 2 8-16,0 2 5 16,0-2 1-16,-6-1 9 15,-1-2-4-15,-2-3 3 16,1-1 7-16,2 0 0 16,-1 0-1-16,2-5-9 15,0-1-5-15,3 0 1 16,2 1-2-16,0-1 0 15,0 0-10-15,6 1 1 16,1 0 7-16,2 1-6 16,0 2 0-16,-1 2 2 15,1 0 0-15,-3 0-2 16,-2 0 2-16,-1 0-1 0,-3 5-3 16,0-2-2-16,0 0 12 15,0 1 6-15,-1 0 0 16,-5-1 4-1,-2-2-1-15,1-1 17 0,-1 0-9 16,2 0-3-16,2-5-1 16,1-2-4-16,1-2-9 15,2 3-2-15,0-1-5 16,0 1-2-16,3 2-3 16,6 2 5-16,2 0 1 15,1 2-4-15,-3 0-1 16,0 0 0-16,-1 2 5 0,-3 4-1 15,-3 2-11-15,-2 0 11 16,0 1 7-16,0-1 9 16,-8 1-1-16,-5-2 2 15,1-1-4-15,0-4 3 16,-2 0 6-16,5-2-3 16,2 0-2-16,4 0 4 15,0 0-4-15,3 0-10 16,0 0-6-16,0 0-16 15,0 0-107-15,12 0-11 16,-2 0-85-16,4 0-360 0</inkml:trace>
  <inkml:trace contextRef="#ctx0" brushRef="#br0" timeOffset="1202.993">18615 4810 662 0,'0'0'236'0,"0"0"-100"16,0 0-15-16,0 0 21 15,0 0 7-15,0 0-18 16,0 0-46-16,-66-5-4 16,55 5 1-16,0 0-7 15,-1 0-15-15,2 0-16 16,-2 2 11-16,0 4-5 15,0 2-17-15,-3-1-5 16,2 3 3-16,-2 2-3 16,0-1 13-16,0-1-8 15,3 1-7-15,0-1-8 16,2 0 1-16,4 1-2 0,-3 1-10 16,1 0 9-1,-2 2-8-15,1 1 1 0,1-2-3 16,1 0 1-16,1 0-1 15,2 2-5-15,1-1 6 16,0 1-7-16,-1 3 1 16,3 2-1-16,1 2 1 15,0 4 0-15,0 1 0 16,0 1-1-16,6 0 0 16,2 3 0-16,3-1 0 15,1-2 0-15,2 0-6 16,2 0 3-16,2 1 3 15,-1-2-1-15,0-1 1 0,0-1 0 16,1 0 0-16,-2-4-1 16,2-3 0-16,0-2-11 15,-2-4 11-15,1-3 0 16,1-2 1-16,1-3 0 16,-1-4 1-16,3 0 6 15,0 0-6-15,-1-1 7 16,-1-9-7-16,0 0 8 15,-4-3-8-15,3-1 11 16,-3 0-5-16,-1-2 8 16,-1 1 1-16,0 0-2 15,-3-3-2-15,-1 1 3 16,2-1-1-16,-4 0 3 16,-1 0-2-16,-1-1-3 15,-2-1 1-15,1 1-1 0,-1-1-11 16,0-1 8-16,-2-1-8 15,-1 0 1-15,2 1-1 16,-2 1 1-16,0 3-1 16,0-2 5-16,0 2-5 15,0 0 5-15,0 0-4 16,0 1 11-16,-3-3 2 16,-4 1 0-16,1-1-9 15,-4-1 1-15,3-2 2 16,-3 5-7-16,1 0 7 15,0 1-2-15,0 2 2 16,0 1 0-16,-2 1-3 16,1 0 2-16,1 4-7 15,0-1 9-15,0 2-9 0,-1 2 7 16,0-1-8-16,1 2 1 16,0 1 1-16,1-1 7 15,-1 1-2-15,-1-2-1 16,1 1-4-16,0 1-1 15,-3 1 6-15,3-1-7 16,-2 1 0-16,0 1 0 16,0-1-9-16,0 2 9 15,1 0-6-15,1 0-4 16,0 0-7-16,2 13-23 16,-1 1-64-16,8 12-46 0,0-3-123 15,8-4-512-15</inkml:trace>
  <inkml:trace contextRef="#ctx0" brushRef="#br0" timeOffset="1647.0593">19170 5085 1380 0,'0'0'244'16,"0"0"-34"-16,0 0 13 15,0 0-88-15,0 0-80 16,0 0-45-16,0 0-10 0,5-18-11 15,20 2 9-15,9-1 1 16,4-2-111-16,11 4-127 16,-12 3-91-16,-9 8-359 0</inkml:trace>
  <inkml:trace contextRef="#ctx0" brushRef="#br0" timeOffset="1810.3131">19235 5171 939 0,'0'0'256'15,"0"0"61"-15,0 0-72 16,0 0-59-16,0 0-72 16,0 0-71-16,0 0-41 0,-11 25-2 15,52-50 9 1,15-8-9-16,29-26-142 0,-15 9-125 16,-10 5-382-16</inkml:trace>
  <inkml:trace contextRef="#ctx0" brushRef="#br0" timeOffset="2069.1925">19571 4819 1270 0,'0'0'199'0,"0"0"-157"16,0 0-36-16,0 0 21 15,0 0 47-15,0 0-11 0,91 26-2 16,-70-11-17-1,-4 0-1-15,-9 5-4 0,-5 2 33 16,-3 3-13-16,-3 4 2 16,-14 0-33-16,-7-1-8 15,1-6-12-15,-1-4-8 16,4-8-62-16,5-10-106 16,6 0-80-16,6-14-534 0</inkml:trace>
  <inkml:trace contextRef="#ctx0" brushRef="#br0" timeOffset="2465.7556">19773 4716 1360 0,'0'0'261'15,"0"0"-5"-15,0 0-66 0,0 0-103 16,0 0-57-16,0 0-22 16,0 0 34-16,25 88 1 15,-2-51-2-15,0 3-16 16,4-1-14-16,0-3-4 16,3-6-1-16,-2-6-6 15,-3-8 6-15,-5-10-5 16,-5-6 1-16,-5-4 5 15,-5-19 5-15,-4-9-3 16,-1-8-8-16,-1-4 7 0,-13-1-8 16,-3 6 0-16,-2 8 0 15,0 11-1-15,4 9-9 16,-1 10-3-16,5 1-72 16,1 9-61-16,6 8-30 15,4 8-54-15,6-4-258 16,7-4-699-16</inkml:trace>
  <inkml:trace contextRef="#ctx0" brushRef="#br0" timeOffset="2835.4645">20064 4838 1114 0,'0'0'386'0,"0"0"-301"16,0 0-77-16,0 0-8 15,0 0 12-15,0 0-2 16,20 73-1-16,-16-59-3 16,-4 3 1-16,0-5 2 15,0-2 2-15,0-5-1 16,0-5 68-16,0 0 31 16,-4-10-68-16,3-7 28 15,-1-2-28-15,2-2-3 16,0 1 9-16,5 3-6 15,7 2-1-15,1 6-18 16,5 2-1-16,2 4-11 0,0 3-4 16,4 0-5-1,-1 10 0-15,0 6 0 0,1 2 0 16,-1 1-1-16,-7 0 0 16,1-4-72-16,-5-7-170 15,-3-5-145-15,-2-3-869 0</inkml:trace>
  <inkml:trace contextRef="#ctx0" brushRef="#br0" timeOffset="3123.3265">20322 4652 1377 0,'0'0'210'15,"0"0"-36"-15,0 0-72 0,0 0-33 16,0 0-18-16,0 0-26 15,7 83-6-15,12-69 4 16,2-5 7-16,2 2-18 16,-1-2-1-16,0 1-9 15,-2-1-1-15,-2 3 0 16,-6 0 0-16,-4 1 8 16,-8 3-3-16,0-1 1 15,-1 1 6-15,-14 1-2 16,-3-4-4-16,2-4-7 15,-2-4-39-15,2-5-115 0,8-8-159 16,2-7-694-16</inkml:trace>
  <inkml:trace contextRef="#ctx0" brushRef="#br0" timeOffset="3521.632">20553 4696 965 0,'0'0'298'0,"0"0"-191"0,0 0-66 16,0 0-24-16,0 0 2 15,0 0 10-15,0 0 3 16,38 16-8-16,-28-13 0 16,3-3-9-16,-4 0 1 15,-1 0 14-15,2-8-14 0,-3-4-5 16,-2-1-3-16,-4-1-2 15,-1 0 0-15,0 2 16 16,0 1 36-16,-3 4 43 16,-9 3 18-16,2 2-17 15,-2 2 7-15,-1 0-31 16,2 3-33-16,2 9-11 16,2 4-15-16,2 6-1 15,5 0-12-15,0 2 3 16,5 1-9-16,12-1-2 15,4-2-7-15,5-4-8 16,2-5-4-16,4-8-106 16,11-8-130-16,-11-16-219 15,-3-3-946-15</inkml:trace>
  <inkml:trace contextRef="#ctx0" brushRef="#br0" timeOffset="4242.8462">20791 4589 1303 0,'0'0'199'0,"0"0"-126"16,0 0-31-16,0 0-23 15,0 0 6-15,0 0-12 16,0 0-12-16,-13 48-1 16,21-42-2-16,-1-3-7 15,2-3 9-15,0 0 2 0,-2 0 9 16,2-8-10-1,-4-5 8-15,1-1-9 0,-3-1 1 16,-3 3 1-16,0-2 15 16,0 6 75-16,-3 1 36 15,-6 2-10-15,-2 5-19 16,1 0-27-16,-1 0-17 16,1 10-20-16,1 4 1 15,1 4-7-15,5 1-14 16,3 1-9-16,0 0-6 15,0-3-1-15,13 0-16 16,6-6 5-16,3-5-5 16,5-6-4-16,2 0-50 15,0-11-68-15,-3-9-60 0,-3-2-1 16,-7 1 61-16,-5 2 68 16,-6 2 71-16,-4 4 3 15,-1 4 131-15,0 4 57 16,0 2 18-16,0 1-66 15,0 2-65-15,0 0-50 16,0 2-28-16,0 10 0 16,3 3 0-16,5 3 0 15,2 0 0-15,-2 0 1 16,1-2 0-16,-3-1-1 16,1-6 0-16,-3-4-1 15,-1-2-27-15,-1-3-23 16,-2-5 33-16,0-13 16 0,0-10 1 15,0-6 1-15,0-5 6 16,0-2 39-16,0 7 26 16,0 5-9-16,0 9 2 15,4 8-5-15,4 8-17 16,4 4-11-16,4 0-15 16,5 7-1-16,3 9 6 15,6 5-2-15,-1 5-5 16,0 0-13-16,-2 1-1 15,9 10-80-15,-7-6-264 16,-6-9-1396-16</inkml:trace>
  <inkml:trace contextRef="#ctx0" brushRef="#br0" timeOffset="5205.1253">19834 5574 1475 0,'0'0'205'0,"0"0"-116"0,0 0 27 16,0 0-18 0,0 0-49-16,0 0-30 0,0-27-17 15,12 10-1-15,3-4-1 16,1-4 0-16,-1-1-1 16,-3-1-33-16,-4 2-2 15,-3 2 19-15,-2 3 15 16,-3 6 2-16,0 3 7 15,0 4 29-15,-3 3 27 16,-7 4-10-16,1 0 15 16,-2 5-27-16,-2 13-20 15,3 7-5-15,2 6-5 16,2 5-1-16,6 3-10 16,2 0 0-16,16 0-1 15,5-5-6-15,4-3 7 0,1-4-17 16,-3-5-46-16,-5-5-15 15,-4-7 13-15,-6-1 17 16,-4-5 35-16,-5-1 7 16,1-2 6-16,-2-1 0 15,0 0 1-15,0 0 5 16,4-5-6-16,3-10-68 16,3-5-89-16,18-23-50 15,-4 7-47-15,-2-1-423 0</inkml:trace>
  <inkml:trace contextRef="#ctx0" brushRef="#br0" timeOffset="5653.7929">20250 5361 1300 0,'0'0'236'0,"0"0"-106"16,0 0-83-16,0 0-23 15,0 0 51-15,0 0 17 16,0 0-10-16,23 92-18 15,-19-67-25-15,-1-2-7 16,-3-1-14-16,0-5-6 16,0-5-11-16,0-5 1 15,0-7 5-15,0 0-4 16,0-5-3-16,0-12-75 16,4-6-23-16,2 0 23 0,2-3 37 15,-1 0 6 1,2 4 18-16,-3 0 13 0,0 2 1 15,-3 3 0-15,-1 3 26 16,-1 1 37-16,-1 4 31 16,0 5 1-16,0 2-2 15,0 2-19-15,0 0-31 16,0 0-15-16,0 9 0 16,0 7-13-16,0 4-3 15,0 1-5-15,0 1-7 16,5-1-1-16,11-2-1 15,6-5-9-15,9-5-13 16,8-9-24-16,9 0-104 16,18-26-106-16,-11-3-82 15,-13 2-333-15</inkml:trace>
  <inkml:trace contextRef="#ctx0" brushRef="#br0" timeOffset="7201.4341">20676 5269 87 0,'0'0'1086'15,"0"0"-825"-15,0 0-27 16,0 0-19-16,0 0-32 15,0 0-40-15,-80-27-52 16,75 27-30-16,-1 4-30 16,1 7-7-16,2 6 0 15,0 3-5-15,3 4-6 16,0 0 1-16,0 0-13 16,10-1 0-16,0-5-1 15,3-4-1-15,0-6-9 0,-2-4-8 16,-1-4-16-16,0 0 19 15,-2-16 3-15,-2-4 5 16,0-2-2-16,-2-1 8 16,-3 0 1-16,-1 2 0 15,0 4 1-15,0 2 21 16,0 2 10-16,0 4 11 16,0 5 0-16,0 1-3 15,0 3-6-15,0 0-19 16,0 0-15-16,0 0 0 15,0 0-17-15,5 7 16 16,4 2 0-16,2-1 0 16,5 0-5-16,-2-4-22 0,5-1-5 15,-3-3-41 1,-2 0-18-16,-4-2-7 0,-3-8 44 16,-5-1 29-16,-2-2 17 15,0 0 9-15,0-1 0 16,0-1 15-16,0 3 35 15,-2 1 3-15,1 5-12 16,-2 1 7-16,3 4 5 16,0 1-20-16,0 0-14 15,0 0-18-15,0 2-1 16,7 10 1-16,4 2 8 16,2 1-3-16,4 1-3 15,-1-2 3-15,-3-3-6 16,0-2-9-16,-2-4-43 0,-5-5-33 15,-4 0-28-15,1 0 67 16,-3-7 28-16,0-3 12 16,0-2 5-16,-3-1 0 15,-2 4 0-15,2 0 1 16,0 2 1-16,2 2 39 16,1 2 14-16,0 3-6 15,0 0-19-15,0 0-13 16,0 0-15-16,0 0-1 15,0 0-8-15,2 7 7 16,8 0 1-16,3-1 0 16,4-1-1-16,-1-1-17 0,1-4-65 15,0 0-63 1,-2 0-57-16,-2-9 37 0,-3-3 0 16,-6-1 76-1,-1 1 61-15,-3-1 29 0,0 2 60 16,0 5 58-16,0 0 24 15,0 4-7-15,0 2-40 16,0 0-57-16,0 0-29 16,0 11-9-16,0 7 15 15,2 6 23-15,4 5 12 16,4 0-19-16,-1 0-15 16,-1-2-4-16,3-1-11 15,-3-7 0-15,-4-4-1 16,-1-8 0-16,-1-4-31 0,-2-3 15 15,0-6 8-15,0-11-6 16,0-3 6-16,0-2 7 16,0 2 0-16,0 1 0 15,0 5 1-15,0 4 0 16,0 3 11-16,0 4 9 16,0 3-6-16,0 0-14 15,2 0 1-15,7 0 5 16,1 0 3-16,2 0-8 15,2 1 0-15,-1-1-1 16,-2 0-5-16,-3-8-8 16,-4-7-8-16,-2-7-25 15,-2-8-8-15,0-10 6 16,-18-19 26-16,1-2 16 16,-5-6 6-16,0 0 5 0,7 20 44 15,0 7 34-15,6 14-23 16,4 16 1-16,5 10-23 15,0 3-32-15,0 20-6 16,5 9 0-16,11 9 15 16,3 5-2-16,7 0-5 15,2-2 0-15,2-3-7 16,0-8-1-16,-3-13 0 16,0-10-40-16,-5-10-31 15,-7-1 5-15,-3-19-13 16,-3-7-15-16,-6-4 47 15,-3-2 29-15,0 4 12 16,0 2 6-16,-2 9 88 16,-5 3 20-16,0 9 8 15,-1 6-18-15,2 0-12 0,-2 10-44 16,0 15-25 0,0 10-3-16,4 5 7 0,4 3 14 15,0-4-1-15,7-5-14 16,11-6-4-16,3-10-2 15,8-6-4-15,3-11 0 16,8-1-1-16,2-13 2 16,4-11-5-16,-2-4-5 15,-5-3 8-15,-5 1-8 16,-9 5 0-16,-7 5-1 0,-11 11-26 16,-17 12-108-1,-18 17-201-15,-17 8-1345 0</inkml:trace>
</inkml:ink>
</file>

<file path=ppt/ink/ink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11.375" units="1/deg"/>
          <inkml:channelProperty channel="T" name="resolution" value="1" units="1/dev"/>
        </inkml:channelProperties>
      </inkml:inkSource>
      <inkml:timestamp xml:id="ts0" timeString="2021-11-14T05:51:38.172"/>
    </inkml:context>
    <inkml:brush xml:id="br0">
      <inkml:brushProperty name="width" value="0.05292" units="cm"/>
      <inkml:brushProperty name="height" value="0.05292" units="cm"/>
      <inkml:brushProperty name="color" value="#FF0000"/>
    </inkml:brush>
  </inkml:definitions>
  <inkml:trace contextRef="#ctx0" brushRef="#br0">19730 13849 1385 0,'0'0'684'0,"0"0"-602"16,0 0-75-16,11-73 26 16,0 18 30-16,10-26 8 15,8-25-26-15,6-6-1 16,1 4-2-16,-5 26-15 15,-9 26-12-15,-7 17-14 16,0 12 1-16,-4 4-2 16,-1 4-10-16,-3 9-79 15,-5 10-136-15,-2 21-74 16,-13 10-66-16,-4 5-616 0</inkml:trace>
  <inkml:trace contextRef="#ctx0" brushRef="#br0" timeOffset="381.344">19474 13684 1275 0,'0'0'141'0,"0"0"-120"16,0 0-20-16,0 0 37 16,-3 80 28-16,23-24 12 0,8 24 19 15,15 18 22-15,1-5-7 16,-6-18-1-16,-8-22-26 16,-9-17-18-16,8-1-17 15,0 0-15-15,4-5-2 16,-2-14-8-16,-1-16 8 15,1-5 17-15,1-26 29 16,5-27-17-16,3-24-30 16,1-20-12-16,-5 7-12 15,-8 22-8-15,-9 23-25 16,-1-3-60-16,-1 10-90 16,-7 1-405-16</inkml:trace>
  <inkml:trace contextRef="#ctx0" brushRef="#br0" timeOffset="1080.0229">20293 12600 1943 0,'0'0'228'16,"0"0"-228"-16,0 0 7 0,81 37-1 15,-45-10 52-15,7 6-17 16,-3-1-14-16,-6 1-11 15,-4-4-4-15,-7-2-12 16,-9-8 1-16,-7-4 6 16,-7-8 5-16,-14-5 3 15,-38-5-15-15,-38-33-21 16,-35-24-26-16,-12-12 5 16,23 3 32-16,35 15 10 15,41 22 22-15,14 9 6 16,8 5 5-16,5 2-1 0,8 5-15 15,3 6-17 1,30 4-1-16,19 1 1 0,9 0 43 16,12 0-15-16,0 0-14 15,1 11-8-15,-5 6 0 16,-10 0 0-16,-8 2-6 16,-14-2-1-16,-15-6-9 15,-19-8-2-15,-9-3 12 16,-42-27 0-16,-8-8-1 15,-7-12 1-15,-2-5 7 16,23 5 9-16,6-2 6 16,15 8 2-16,18 6-6 15,6 8-2-15,15 4-7 16,24 4-7-16,25 3 25 0,26 8 14 16,20 8-5-1,-6 0 0-15,-23 8-20 0,-26 4-5 16,-16 0-11-16,3 2-47 15,-3 0-70-15,-8-3-107 16,-15-5-451-16,-16-6-666 0</inkml:trace>
  <inkml:trace contextRef="#ctx0" brushRef="#br0" timeOffset="1448.91">20542 11760 1631 0,'0'0'229'16,"0"0"-172"0,0 0 58-16,62 90 78 0,-31-53-61 15,5 2-52 1,5 1-34-16,0-3-21 0,2-3-11 16,-3-7-7-16,-2-8-6 15,-6-8 0-15,-6-8 0 16,-6-3 0-16,-10-15 10 15,-6-13 9-15,-4-11-3 16,-6-6-11-16,-18-4-5 16,-4 0-1-16,-6 6 0 15,-2 6-1-15,-2 10 0 16,1 9 0-16,4 11 1 16,4 7 0-16,3 2-16 15,1 17 5-15,2 8-6 0,6 2-10 16,8 0-28-16,9-6-40 15,9-3-144-15,17-9-240 16,-1-7-227-16</inkml:trace>
  <inkml:trace contextRef="#ctx0" brushRef="#br0" timeOffset="1928.7728">21070 11472 973 0,'0'0'564'16,"0"0"-520"-16,0 0-15 15,0 0 65-15,-68 71 25 16,62-36-17-16,1 5 3 16,5 3-18-16,0 1 24 15,15-3-51-15,11-7-33 16,4-3-12-16,5-9-14 15,7-6 5-15,-2-10-5 16,2-6 1-16,-6 0-1 16,-10-14 0-16,-9-10-1 15,-15-8 0-15,-2-13-1 16,-32-7 1-16,-30-15-1 16,-35-17 1-16,-35-11 0 15,-8 0 0-15,9 17 0 16,33 27 2-16,45 23 64 0,20 15 18 15,16 8-12-15,6 4 4 16,2 1-4-16,9 0-21 16,6 6-34-16,27 15-16 15,16 10-1-15,27 12-1 16,18 3-1-16,15 4 2 16,-8-10 0-16,-24-9 0 15,-21-14-38-15,-14-6-50 16,10-6-62-16,-4-4-359 15,-12-1-633-15</inkml:trace>
  <inkml:trace contextRef="#ctx0" brushRef="#br0" timeOffset="2534.8044">21273 11219 377 0,'0'0'1230'0,"0"0"-1099"15,0 0-103-15,0 0-18 16,0 0 24-16,0 0-3 16,0 0-11-16,81-15-20 15,-78-2 0-15,-3-5-1 16,0 0-20-16,-3-2-5 16,-9 1-31-16,-6 0-3 15,3 3 35-15,2 7 18 16,-1 5 7-16,2 8 59 0,3 0 52 15,2 10-7-15,5 13-29 16,2 9 4-16,0 7 38 16,15 5-14-16,8-1-8 15,3 0-27-15,9-5-29 16,2-7-9-16,8-8 2 16,1-9-17-16,5-10 2 15,-3-4 0-15,-4-17 1 16,-5-17 14-16,-6-22-12 15,-15-19-9-15,-18-18 2 16,-23-7-13-16,-19 17-10 16,-8 20-17-16,-16 10-6 0,-19 9-14 15,2 6 20-15,-2 8 26 16,25 19 0-16,15 11 1 16,-2 0 8-16,-1 0 28 15,2 6-12-15,16 3-9 16,15 0 15-16,15-1-1 15,3 5-29-15,43 10 1 16,39 9 4-16,33 6 40 16,17 0 5-16,-6-7-14 15,-17-7-18-15,-35-4-7 16,-17-4-4-16,-18-2-5 16,-8-2-2-16,-1 0-55 15,-2 3-84-15,-4 0-84 16,-17-6-494-16</inkml:trace>
  <inkml:trace contextRef="#ctx0" brushRef="#br0" timeOffset="12055.0429">4023 15371 1211 0,'0'0'142'0,"0"0"-103"16,0 0 43-16,0 0 35 15,0 0-36-15,-69-14-15 16,56 11 6-16,1 0 2 16,-2 1-1-16,3-2 15 15,-4 1-47-15,-5 1-8 16,-2-1-13-16,-5 2-9 15,-1-1 3-15,-6 2-5 16,-2 0-7-16,-3 0 4 16,-4 0 1-16,-3 3-1 15,-2 2-5-15,-4 2 19 16,-4-1-7-16,-3 1-6 16,-1 3 1-16,0 1 6 15,2 1 0-15,0 2-7 16,1 4 2-16,1 2-8 0,-2 3 10 15,2 2-4-15,1 0-1 16,3 3 2-16,7-2 3 16,-1-1 10-16,7-1-2 15,0 1-17-15,2 0-1 16,1 0 6-16,-1 2-7 16,4 0 1-16,2-1 0 15,-1 3 0-15,-2 2 0 16,2 3 0-16,-3 5 0 15,-2 1 0-15,-2 2 0 16,0 2 1-16,2-2-1 16,1 2 5-16,3-2-5 0,2 1 1 15,6-2 9-15,1-2-2 16,7-3-3-16,3-2-5 16,5-2-1-16,1-3 1 15,5 4-1-15,3-1 1 16,0 4-1-16,0 6 0 15,3 0 0-15,8 3-1 16,3-1 1-16,0-1 0 16,7 0-9-16,-2-2 8 15,5 0 0-15,4-4-5 16,5-1 6-16,5 3-1 16,5-3-5-16,10 0 5 0,7 1-1 15,15 6 0 1,18 1 1-16,21 2 1 0,3-3 0 15,-2-14 0-15,-7-5 0 16,-1-8 0-16,4-2-1 16,14-2 1-16,0-2-2 15,-8 1 2-15,-2-6-6 16,-7 0 5-16,0 0 0 16,7 0 0-16,-2-2 0 15,2-1 0-15,-3-1 1 16,0-1 8-16,-6 0-2 15,-5 0 8-15,-22 0-5 16,-12 0-7-16,-19 0 16 0,4 0 1 16,8 0-6-1,8-1 7-15,11-4-4 0,-1 0 0 16,-2-4 2-16,0-1 4 16,-4-3-8-16,-2-6-7 15,-3-5 1-15,-1-3-7 16,2-6 5-16,-5-3 0 15,-3-1-5-15,-8-1 0 16,-6-1 6-16,-9 0 5 16,-5-2-11-16,-6 1 8 15,-2 0-8-15,-4-1 1 16,1 2-1-16,1 0 0 16,-1 3 0-16,-1 0 0 15,3 2 0-15,1 2 0 16,-3-1 0-16,1 2-1 0,-1 3 1 15,1-1 0-15,-5 3-1 16,1 1 1-16,-5 1-1 16,-1-2 0-16,-6 0 1 15,0-2 5-15,-4-3-5 16,-2-3 0-16,0-2 10 16,-13-3-4-16,-6-2-1 15,-6-1-4-15,-5-1 8 16,-6-3-9-16,-7 0 10 15,-3-2-5-15,-6-2 0 16,-5 3-5-16,-3-2 8 16,-2 3-8-16,-1 5 8 15,0 5-8-15,3 7 7 0,3 3 2 16,-3 7 5-16,6 3 0 16,-6 3-2-16,-2 3 1 15,-6 0-1-15,-2 2-6 16,-3 1-6-16,-5-1-2 15,3 1 2-15,-3-2-1 16,1 2 0-16,5 2 0 16,0-1 1-16,0 2 1 15,3 2-1-15,2 0 5 16,4 2-5-16,5 0 1 16,1 0-1-16,2 2 5 15,4 7-5-15,-1 5 0 16,0 0 5-16,-2 2-5 15,2-3-1-15,-2 1-5 0,2 1 4 16,4-4 1-16,1 2 1 16,5-2-1-16,0 0 1 15,5 0 0-15,2 2 0 16,3-3 5-16,3 1-6 16,4 1 0-16,3-2 1 15,-2 0 0-15,6-3 1 16,-5-2-1-16,-2 1 1 15,0-2-1-15,-1-1 10 16,-2 1-11-16,4-2 0 16,1 1 2-16,4-1-1 15,3-2-1-15,2 1 1 16,3-1-1-16,6 0 0 0,0 0 0 16,4 0-1-1,0 0-21-15,1 0-18 0,0 0-47 16,0 0-87-16,0-6-148 15,-5-7-771-15</inkml:trace>
  <inkml:trace contextRef="#ctx0" brushRef="#br0" timeOffset="15136.3679">21513 6590 1774 0,'0'0'197'16,"0"0"-147"-16,0 0-49 16,-79-62 7-16,48 37 42 15,-8 0 36-15,-4 0-5 16,-6 0-19-16,-5 5-17 15,-3 3-8-15,-8 3-3 16,-16 1-8-16,-22 6-3 16,-25 3-16-16,-9 4-5 15,0 5 11-15,11 12 3 16,10 7-4-16,0 5 0 0,-1 4-6 16,10 6-5-16,5-2 0 15,19-1-1-15,20-7 0 16,16-3 1-16,9 0 0 15,-2 7-1-15,-2 8 1 16,2 10 0-16,7 4-1 16,3 15-1-16,-1 26 1 15,-2 27-1-15,-1 11-4 16,4-5 5-16,4-9 2 16,9-27 7-16,6-2 4 15,8-6-1-15,3-7-3 16,0-11-8-16,9-13 13 15,6-13-14-15,5-5 2 0,9 8 5 16,10 5 8-16,13 8 0 16,8-4-6-16,16 7 0 15,21 1-3-15,25 0 9 16,12-7 2-16,5-10-5 16,-9-8-10-16,-9-12 16 15,1 2-17-15,-2-3-1 16,-4-2-1-16,-7-3 1 15,-6-4 0-15,-2 0 0 16,-4-6-8-16,0-4-1 16,3-4 0-16,-3 0 9 15,3-15-1-15,4-7 1 16,2-4 0-16,-1-4 1 0,1-1 11 16,-2-2 2-16,-4 1-1 15,-3-1-7-15,-2 0 0 16,-5-6-5-16,-16 4 7 15,-14 0-8-15,-15 6 9 16,-2-1-8-16,2-9-1 16,5-6 6-16,1-7 1 15,-8-4-1-15,-10-4-4 16,-8-15 5-16,-12-18-1 16,-4-15 4-16,-5 8-10 15,-4 22 0-15,0 24 15 16,0 15 3-16,-9-8 6 15,-5-6 7-15,-12-22-14 0,-22-12-10 16,-28-22-6 0,-15-5 0-16,-12 5 5 0,0 10-6 15,24 27-9-15,12 16-15 16,18 18 3-16,1 8 14 16,-7-2-4-16,-9 0 5 15,-8 0 6-15,-2 6 0 16,-1 8 2-16,-1 4-1 15,3 9-1-15,4 5 0 16,5 0 0-16,1 7 0 16,5 12 0-16,1 1-20 15,1 2-2-15,8-1-23 16,5-2-34-16,-6-5-54 16,13-6-157-16,4-6-610 0</inkml:trace>
</inkml:ink>
</file>

<file path=ppt/ink/ink5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11.375" units="1/deg"/>
          <inkml:channelProperty channel="T" name="resolution" value="1" units="1/dev"/>
        </inkml:channelProperties>
      </inkml:inkSource>
      <inkml:timestamp xml:id="ts0" timeString="2021-11-14T07:22:05.433"/>
    </inkml:context>
    <inkml:brush xml:id="br0">
      <inkml:brushProperty name="width" value="0.05292" units="cm"/>
      <inkml:brushProperty name="height" value="0.05292" units="cm"/>
      <inkml:brushProperty name="color" value="#FF0000"/>
    </inkml:brush>
  </inkml:definitions>
  <inkml:trace contextRef="#ctx0" brushRef="#br0">16427 8093 1345 0,'0'0'88'0,"0"0"-88"16,0 0-48-16,0 0 48 16,0 0 38-16,0 0 39 15,-84-35 0-15,65 24-29 16,-1 1-3-16,0 1 25 16,-5-1-8-16,-2 1-2 15,-3 0 17-15,-4 1-19 16,-7 2-19-16,-5-2 2 0,-3 4-3 15,-7 2 17-15,-2 2-20 16,-6 0-5-16,-15 0-1 16,-16 5-7-16,6 1 1 15,8 2-1 1,14-3-6-16,10-1 3 0,-9-1-4 16,-8 2-6-16,-1-1 0 15,3-1 0-15,4 2-8 16,-4 1 8-16,4 0-1 15,0 5-7-15,0-1-1 16,-4 1 0-16,-7 3 2 0,-16 5-2 16,-14 2 8-1,-3 4-7-15,9 0-1 0,20-5 1 16,23-2 4 0,9-6-4-16,5 2-1 0,-11 1 1 15,-8 1-1-15,-11 3 0 16,1-4 0-16,-1 1 0 15,3-4 0-15,0 1 0 16,0 0 2-16,1 0-2 16,1 1 0-16,4 3 1 15,4 2 5-15,6 0-6 16,5 1 0-16,1 4 0 16,1-1 2-16,2 3-1 15,0-1 5-15,3 1-5 16,2 1-1-16,3 1 1 0,4 1-1 15,0 0-1-15,2 5 1 16,-2 0-1-16,0 7-1 16,0 3 1-16,-1 3 1 15,2 0 0-15,-1 0 0 16,4 1 1-16,-1-1-2 16,2 0 1-16,0 1-1 15,1 5 1-15,-1 3 1 16,-7 17-1-16,-8 13-1 15,-6 16 1-15,0 5 0 16,4-8 0-16,11-5 0 16,11-8 1-16,4-5 0 15,9-11 0-15,3-14-1 16,7-11 0-16,3 10 0 16,0 22 0-16,22 23-6 0,6 12 4 15,10-6-5-15,6-10 5 16,2-10 1-16,5 2 0 15,4 2-1-15,5 5 2 16,1-2 0-16,6 2-1 16,9-2 1-16,2-1 0 15,8-2-1-15,5-5 1 16,3-2 1-16,3-10 9 16,7-4-2-16,5-7-7 15,14 0 1-15,2-4-1 16,3-3 5-16,-1-4-4 15,3-3-1-15,8-4 7 16,0-6-7-16,0-6-1 0,0-5 8 16,0-8-7-1,-6-7 0-15,-7-8-1 16,-7-4 0-16,-3-1 0 0,1-17 2 16,6-6 11-16,4-5 12 15,7 0 24-15,13 2-13 16,4 4-17-16,5 3-7 15,5 4-6-15,-4 1-5 16,1-3 0-16,0 1 0 16,-3-4 0-16,2-5 11 15,-4-4-12-15,-3-10-1 16,-1-5 1-16,-8-7 0 0,-7-6 0 16,-5-4 7-16,-8-4-6 15,-15-5 5-15,-14-1-6 16,-24 10 1-16,-22 7 5 15,-6-12 2-15,-15-17-7 16,-3-21-1-16,-5-14 6 16,-11 1 0-16,-4 13-6 15,-1 3-1-15,0 3 0 16,0 5 1-16,0 5 0 16,-11-1 0-16,-8 8 0 15,-6-2 1-15,-6 3 1 16,-4-3-1-16,-1 1 8 15,-4 0 12-15,0 1-6 16,-2 1-6-16,-2 1 1 16,6 12-3-16,7 13-6 0,6 11-1 15,-1 5 0-15,-4-7 0 16,-5-7 0-16,-6-3 0 16,-3 3-1-16,-3 2 0 15,-3 1 0-15,-7-1 1 16,-6-1-1-16,-1 1-8 15,0 4 9-15,1 3 0 16,5 8-1-16,3 7-6 16,3 5 6-16,4 4 1 15,2 4-6-15,4 1 5 16,0 1 1-16,1 0-1 16,-1-2 1-16,-3-1 1 15,0 0 0-15,1-3 0 16,2 2 0-16,1-2-1 0,5 0-4 15,5 3 4-15,2 2 2 16,6 2-1-16,2 2-1 16,0 0 1-16,2-1-1 15,-3 0-1-15,-5-4 1 16,-3 1-1-16,-3 0 0 16,-1 3 0-16,2 2-5 15,1 3 5-15,2 2 0 16,3 5 0-16,-2 0-5 15,-1 0 5-15,-2 0 1 16,1 0 0-16,-1 0-1 0,2 0 0 16,2 0 1-1,6 0 1-15,4 0-1 16,3 0 0-16,4 0 0 0,5 0 0 16,1 0 0-1,2 0 0-15,2 0 0 0,0 0 1 16,-1 0 0-16,1 0 0 15,-3-6 0-15,0-7-1 16,-3-4-2-16,0-5 2 16,0-4-2-16,0-4 1 15,2 1 0-15,-3-1 0 16,-1 0-1-16,2 3 1 16,-2 3 0-16,2 5-5 0,1 4 5 15,0 2 0-15,0 2 0 16,2-1-5-16,-1 1 5 15,-2 0-1-15,0-4-4 16,-4 1 5-16,1 0-8 16,-2-1 2-16,-1 3 5 15,2-2 1-15,0-1-5 16,1 1 5-16,1 1 0 16,2 3-7-16,3 1 7 15,1 3 1-15,2 0-2 16,0 4-7-16,0-4 0 15,0 3 0-15,5-3-1 16,9-2-6-16,6-1 2 16,7-3 1-16,6-1 2 15,6-1 2-15,5-2 2 0,1-1 0 16,3 3-4-16,-3 0 4 16,-1 3 6-16,0 2-11 15,-4 4 4-15,-1 2 2 16,-4 3 0-16,-3 0-2 15,-2 6 7-15,-5 7-1 16,-2 1 1-16,-1 6 0 16,-1 0-5-16,-3 0 5 15,-2 1 0-15,-2 0 0 16,-1-2-1-16,-3 1-7 16,-1-3-4-16,0 3 0 15,-1 1-5-15,-4 1-2 16,-1 2-2-16,-1 1 0 0,-2 2 3 15,0 1 2 1,0-1 6-16,-6-1 0 0,-6 0-5 16,-6-1 3-16,-1-1 12 15,-3-7-8-15,-3-2 2 16,-6-5-6-16,-4-8-5 16,-2-2-6-16,-6-4 4 15,1-14-23-15,-1-8 15 16,6-1 12-16,5 0 8 15,9 1 7-15,9 2 0 16,8 3 0-16,6 3 0 16,0 1 0-16,17 5-9 15,9 1 2-15,10 5 1 16,7 5-37-16,21 1-117 0,-10 4-150 16,-10 4-573-16</inkml:trace>
</inkml:ink>
</file>

<file path=ppt/ink/ink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11.375" units="1/deg"/>
          <inkml:channelProperty channel="T" name="resolution" value="1" units="1/dev"/>
        </inkml:channelProperties>
      </inkml:inkSource>
      <inkml:timestamp xml:id="ts0" timeString="2021-11-14T05:54:22.984"/>
    </inkml:context>
    <inkml:brush xml:id="br0">
      <inkml:brushProperty name="width" value="0.05292" units="cm"/>
      <inkml:brushProperty name="height" value="0.05292" units="cm"/>
      <inkml:brushProperty name="color" value="#FF0000"/>
    </inkml:brush>
  </inkml:definitions>
  <inkml:trace contextRef="#ctx0" brushRef="#br0">23498 5677 945 0,'0'0'508'0,"0"0"-448"16,0 0-17-16,0 0 61 15,0 0 17-15,-16-53-32 16,12 46 6-16,-2 2-6 15,1-3-34-15,-5 2-7 16,-1-3 10-16,-3-1-6 16,-3 1-5-16,-6-2-17 0,0 2 7 15,-5-1 7-15,-2 0-19 16,0 0-10 0,-3 1-13-16,-1 2 4 0,1 1 13 15,0 0 2-15,2 1-5 16,-5 2-4-16,2 3-3 15,-8-2 0-15,0 2-2 16,-2 0-6-16,-3 2-1 16,0 8 0-16,1 2 2 15,1 2 5-15,3 1-6 16,1 4 8-16,0 1-8 16,0 4-1-16,1 1 1 15,-1 1 5-15,5 4-6 0,0 3 0 16,3 1 0-16,3 4-7 15,3 1 6-15,4 5 1 16,4 3 0-16,2 2 0 16,4 5 0-16,2 2 1 15,3 3 5-15,4 2-5 16,0-3 6-16,4 0-5 16,0-3-1-16,0 0 11 15,0-2-5-15,4 1-5 16,2-2 8-16,0-2 1 15,1-2 1-15,4-3-3 16,-1-4-2-16,3-3 4 16,0-3-3-16,4-4 3 0,0-2-4 15,0-2-7 1,2-1 6-16,6 0-5 0,0-1 9 16,4 0 2-16,2 1-3 15,3-2-1-15,3 1-7 16,4-1 0-16,-2-3 0 15,-1-2 11-15,4-3-6 16,-3-2-4-16,-2-3-1 16,1-3 5-16,0-2 4 15,-1-4-9-15,4-2 0 16,3 0 5-16,1-5 3 16,3-10-8-16,-2-2 13 15,2-3-13-15,-2-3 0 16,2-2-1-16,-2-1 8 15,2 1-7-15,-2-1 0 16,0 1-1-16,-3-1 2 0,1 1 4 16,-2-1-5-16,-1-1-1 15,0 0 1-15,-4-2 0 16,-1 1 0-16,0-3 1 16,1-3-1-16,-3-2 6 15,2-4-6-15,-2-4-1 16,-1 1 0-16,-2-3 1 15,-2 3 6-15,-4 2-6 16,-6 2 8-16,-2-2 5 16,-4 4 1-16,-5-2-6 15,-4-1 8-15,-2-2-2 0,-2-4-6 16,0 0 0-16,0-2-2 16,0 1 8-16,-8 0-3 15,-1 2 0-15,-2 0-1 16,-3 2-4-16,-2 2 5 15,-2 2-3-15,-3 0-3 16,-1 3-5-16,-4 2 1 16,0 4 7-16,-2 2 7 15,-2 4-10-15,-1 4 6 16,-1 0-11-16,-1 4 12 16,-2 2-12-16,3 2-1 15,-4 1 0-15,1 0 0 16,-1 3 1-16,-2-1 0 0,-1 3-1 15,-4 0 0-15,0 1 2 16,-2 2-2-16,0-1 2 16,2 3-1-16,2 0 1 15,1 1-1-15,3 0-1 16,-2 0 0-16,0 9-1 16,-1 0 1-16,0 3 0 15,-3 0-26-15,2 2-16 16,1 2-46-16,-16 5-55 15,11-4-103-15,1-4-549 0</inkml:trace>
  <inkml:trace contextRef="#ctx0" brushRef="#br0" timeOffset="4465.6018">4635 12130 922 0,'0'0'169'15,"0"0"-98"-15,0 0-57 16,0 0-14-16,0 0 0 15,0 0 77-15,59 7 88 16,-14 3 2-16,22 1-75 16,24 2 7-16,30 0 17 0,15-6 12 15,5-4 5 1,4-3-40-16,0-3-12 16,16-13-15-16,6-7 6 0,7-6 4 15,-2-1-30-15,-11-2 6 16,-5 0-7-16,-12 6 1 15,-17-1-7-15,-29 10-8 16,-27 5-20-16,-24 4-1 16,-17 4-1-16,-5 2-1 15,-4-1-7-15,-6-1-1 16,-9 3 6-16,-4 1-6 16,-2-3-11-16,0-6-76 15,-14-3-105-15,-4-2-654 0</inkml:trace>
  <inkml:trace contextRef="#ctx0" brushRef="#br0" timeOffset="6018.7555">21809 4577 616 0,'0'0'80'0,"0"0"-57"16,0 0 94-16,0 0 33 16,0 0-43-16,-21-71-33 15,18 54 47-15,0 3 0 16,-2-2-1-16,2 0-6 16,-1 4 1-16,-1 1 27 15,3 3-15-15,0 4 0 0,2 4-5 16,0 0-55-1,2 14-36-15,24 28-12 0,23 33 85 16,19 34 9-16,2 15-25 16,1-1-39-16,-13-15 0 15,-17-30-4-15,-11-18-24 16,-7-14-1-16,-5-9-9 16,2 0-9-16,2 5 5 15,-2-4-5-15,-6-10-1 16,-4-10-1-16,-4-6-24 15,-5-8-45-15,-1-4-29 16,-7 0-47-16,-10-6-117 16,-7-4-546-16</inkml:trace>
  <inkml:trace contextRef="#ctx0" brushRef="#br0" timeOffset="6270.7408">21838 5361 1721 0,'0'0'375'16,"0"0"-303"-16,0 0 61 15,84 19 28-15,-36-13-13 16,10-2-23-16,5-4-36 16,2 0-36-16,-2 0-24 15,-5-4-18-15,-7-7-5 16,-5 2-6-16,-10-5-30 15,-5-2-51-15,-4 0-59 0,-7-13-38 16,-3 1-126 0,-8 3-392-16</inkml:trace>
  <inkml:trace contextRef="#ctx0" brushRef="#br0" timeOffset="6495.3643">22408 4959 1202 0,'0'0'887'0,"0"0"-722"16,0 0-17-16,0 0-43 0,-24 99 40 16,21-42-2-1,2 7-40-15,1-6-40 0,0 4-9 16,0-9-20-16,0-5-3 16,0-9-19-16,3-8-11 15,0-10-1-15,-1-12-57 16,-2-11-110-16,0-17-194 15,-10-10-1423-15</inkml:trace>
  <inkml:trace contextRef="#ctx0" brushRef="#br0" timeOffset="8926.6703">19458 4528 1373 0,'0'0'252'15,"0"0"-99"-15,0 0 87 16,0 0-74-16,0 0-89 16,0-75-51-16,0 31-17 15,0-20-7-15,7-26-1 16,2-24 0-16,-3-7 1 0,-3 17-1 16,-3 27 0-1,0 34 0-15,-1 11 5 0,-10 3 2 16,-4 2 8-16,-3 3 55 15,-4 10-10-15,-2 7-5 16,2 7 32-16,-2 0-2 16,4 16-62-16,-1 23-17 15,10 5-7-15,5 10-1 16,6 3-5-16,12-9-4 16,18 1-8-16,10-15 0 15,5-8 8-15,-2-11-10 16,-4-12-24-16,-4-3-8 15,-8 0 23-15,-10-3 3 0,-4-3 12 16,-8 4 14 0,-4 0 5-16,-1 2 25 0,0 0 11 15,0 0 10 1,0 7 3-16,-1 10-13 0,-6 9-29 16,2 7-10-16,-1 5-1 15,6-1-1-15,0-3 0 16,0-6-1-16,15-3-8 15,3-6 2-15,7-7-6 16,6-7-3-16,4-5 15 16,5 0-10-16,-1-20-25 15,10-21-84-15,-10 1-156 16,-11 0-397-16</inkml:trace>
  <inkml:trace contextRef="#ctx0" brushRef="#br0" timeOffset="9475.5123">19779 3831 945 0,'0'0'757'16,"0"0"-571"-16,0 0 37 15,0 0-130-15,0 0-42 16,0 0-34-16,0 0 74 16,53 65 13-16,-24-31-28 15,2-1-3-15,-1 0-18 16,0-6-31-16,-3-5-17 0,1-5-6 15,-7-8-1-15,0-5-19 16,-8-4-68-16,-3-13 22 16,-7-21 5-16,-3-10-24 15,0-12-10-15,-13 0 34 16,0 1 38-16,-2 12 15 16,3 12 7-16,3 13 31 15,3 11 43-15,2 7-12 16,2 0-19-16,2 12-30 15,0 7-12-15,0 6 0 16,7-2 0-16,8 0 5 16,8-5-5-16,5-6-1 15,7-4 8-15,8-8-8 16,3 0 18-16,2-19-11 16,-2-7-7-16,-4-6-14 0,-8-2 0 15,-7 3 0-15,-9-1 9 16,-9 8 5-16,-5 6 7 15,-4 8 53-15,0 4 39 16,0 5-27-16,3 1-56 16,6 0-16-16,3 9-18 15,6 6 18-15,1 3 1 16,4 2 6-16,-4-2-7 16,-4-1-18-16,-5-4-68 15,-10-13-69-15,-1 0-378 16,-16-8-392-16</inkml:trace>
  <inkml:trace contextRef="#ctx0" brushRef="#br0" timeOffset="9614.1914">20243 3266 886 0,'0'0'120'0,"0"0"27"0,0 0-43 15,117 89-66-15,-33-49-19 16,-14-10-19-16,-6-6-196 0</inkml:trace>
  <inkml:trace contextRef="#ctx0" brushRef="#br0" timeOffset="11133.5692">20708 3341 1448 0,'0'0'251'0,"0"0"29"15,0 0-36-15,0 0-70 16,0 0-73-16,0 0-46 0,0 0-17 15,-27 34-27-15,27 5-1 16,0 3 15-16,8 2-7 16,11-4-12-16,3-5-6 15,7-9 0-15,2-9-8 16,2-9 7-16,1-8-17 16,-4-14-40-16,-9-23-7 15,-11-25-6-15,-14-26-27 16,-40-32 7-16,-17-12 38 15,0 21 25-15,9 27 28 0,21 40 44 16,5 15 84 0,2 5 18-16,0 5-14 0,5 4-49 15,10 12-11-15,7 3-45 16,2 15-18-16,0 18-9 16,14 9 1-16,12 9 0 15,8 4-1-15,9 1 0 16,6-6-4-16,11-3 4 15,4-5 1-15,5-9-1 16,-1-7-8-16,-2-13-80 16,-9-8-32-16,-11-5-16 15,-12-5-15-15,-16-11 48 16,-10-9 75-16,-8-2 28 16,0-3 68-16,-9-1 40 15,-3 1-16-15,-1 5-37 0,3 3-3 16,3 8-21-16,2 3-2 15,0 5-4-15,2 3-6 16,3 3-5-16,0 0-4 16,-2 0-2-16,1 0 2 15,1 0-1-15,-2 0 7 16,2 0-14-16,0 0 3 16,0 2-5-16,0 0-6 15,0 1-2-15,0 0 7 16,0 0 1-16,0-3 0 15,0 1 0-15,0-1 0 16,0 0 0-16,0 0 1 16,0 0 10-16,0 3-11 15,0 0-1-15,0 1-4 16,2 6 4-16,4 2 1 0,4 5-1 16,2-2 1-16,6-1-6 15,1-2-1-15,5-4-4 16,3-5 0-16,1-3 10 15,0-3 1-15,1-16 0 16,-3-6-15-16,-4-6-2 16,-8-6-10-16,-9-4-5 15,-5-2-8-15,-6-1 20 16,-16 5 6-16,-5 8 14 16,-3 8 6-16,2 12 40 15,1 11-19-15,3 0-11 16,3 24-7-16,3 14-3 0,5 11-5 15,3 6 15-15,10 4 12 16,0-2-3-16,13-6-13 16,15-7-7-16,8-14-5 15,9-12 0-15,7-12 6 16,6-9 3-16,2-28 11 16,2-13-20-16,-7-12 0 15,-12-5-36-15,-14 2-4 16,-17 2 22-16,-12 4 18 15,-3 10 7-15,-21 6 36 16,-1 11 26-16,1 6-1 16,6 8-11-16,5 5-11 15,8 7-13-15,5 0-33 0,0 9-5 16,9 13-4-16,13 9 3 16,7 5 6-16,8-2-1 15,6 1 1-15,4-9 0 16,2-6 1-16,-4-6-1 15,-4-10 0-15,-10-4-1 16,-7-8-8-16,-13-19-3 16,-10-12 11-16,-1-12 1 15,-1-6 6-15,-8 0-6 16,0 4 9-16,6 11 0 16,2 14 2-16,1 12 13 15,0 11-24-15,6 5 0 16,11 2 0-16,7 15 0 0,6 5 30 15,6 3 10 1,6 1-10-16,5-2-20 0,8-7 1 16,2-8-5-16,0-9-5 15,-2-3-1-15,-9-20-24 16,-13-13-28-16,-11-8 13 16,-11-4 21-16,-8-3 13 15,-3 4 5-15,0 4 8 16,0 10-8-16,0 8 6 15,0 11 6-15,0 7 7 16,-2 7 0-16,2 0-19 16,0 7 0-16,0 9 1 15,8 7 0-15,8 3 8 16,5 4-2-16,6-4-6 16,8-4 0-16,4-8 0 0,11-9 0 15,20-8-1-15,-3-19-11 16,3-14-71-16,0-10-128 15,-17-19-119-15,-9 8-430 16,-22 7-863-16</inkml:trace>
  <inkml:trace contextRef="#ctx0" brushRef="#br0" timeOffset="11479.8676">23039 2170 1265 0,'0'0'376'16,"0"0"2"-16,0 0-183 16,0 0-111-16,0 0-60 15,0 0 23-15,0 0 44 16,5 40-29-16,5-28-17 15,4 0-24-15,2-5-6 0,-1-7-8 16,1 0 17 0,-1-11-19-16,-1-11-5 0,-5-9-8 15,-5-4-20-15,-4-1 13 16,0 3 5-16,-6 6 10 16,-7 10 37-16,-5 8 41 15,-3 9 13-15,0 7-38 16,-3 22-37-16,0 11-2 15,1 12 38-15,6 4-4 16,5 1 4-16,9-1-7 16,3-6-9-16,12-8 1 15,18-13-11-15,10-14-1 16,23-15 8-16,22-20-1 0,21-29-8 16,7-9-24-16,-19 3-44 15,-15 6-78-15,-32 20-98 16,-24 8-278-16</inkml:trace>
  <inkml:trace contextRef="#ctx0" brushRef="#br0" timeOffset="12673.82">21387 4096 1220 0,'0'0'283'0,"0"0"86"16,0 0-49-16,0 0-98 0,0 0-62 15,-85 13-60 1,46 21-46-16,-3 11-15 0,-1 11 13 15,5 6 2-15,9 3-14 16,9-4-15-16,12-6-8 16,8-9-17-16,8-12-10 15,18-14-7-15,10-18 16 16,22-21-23-16,13-59-8 16,-7-47-22-16,-22-27-10 15,-42-21-29-15,-30 3-1 16,-37 19 30-16,0 28 35 15,12 42 29-15,19 37 26 16,11 27 101-16,0 11-10 16,8 6-34-16,6 18-45 0,11 45-31 15,14 37-1 1,20 16 2-16,13 3-7 0,9-15 18 16,-2-32-7-16,-2-18-10 15,18-12-2-15,19-20-1 16,14-22-13-16,12-14-3 15,-21-44-69-15,-32-18-49 16,-24-6-65-16,-21 11-75 16,-17 17 41-16,0 16 199 15,-15 10 35-15,-4 2 172 16,-2 4 46-16,-3 5-15 16,3 10-43-16,3 7-68 0,6 4-43 15,0 17-32 1,1 11-11-16,4 8 1 0,0 10 1 15,5 2 1-15,2 0-2 16,2 0-6-16,17-9-1 16,6-6-9-16,7-11-6 15,1-10 1-15,-2-13-37 16,-3-3-42-16,-6-24-6 16,-9-13 4-16,-4-9 2 15,-8-7 35-15,-1 1 46 16,0 4 12-16,-7 7 0 15,-1 9 29-15,2 9 17 16,1 8 12-16,4 8 15 16,-2 3-7-16,3 4-35 15,0 3-31-15,0 11 0 16,13 8 0-16,4 5 24 0,8 1-3 16,5 2-20-16,5-4 8 15,6-7-2-15,-2-9-7 16,1-10 0-16,-3 0 5 15,-8-25-5-15,-10-12-32 16,-10-25-41-16,-9-24 24 16,-34-26 15-16,-19-16 7 15,-3 21 21-15,11 28 6 16,17 37 23-16,13 20 94 16,2 6 13-16,2 5-46 15,5 6-42-15,6 5-42 0,0 20-5 16,11 16-2-16,12 11 7 15,10 11 11-15,6 1-10 16,7-3 0-16,-1-4 0 16,-2-6-1-16,-1-2-99 15,-12-10-148-15,-13-17-447 0</inkml:trace>
  <inkml:trace contextRef="#ctx0" brushRef="#br0" timeOffset="13214.3049">21915 3531 1073 0,'0'0'269'0,"0"0"-202"16,144-22 10-16,-30-21-9 0,-4-6-3 16,-18 2-34-16,-32 7-8 15,-24 9-10-15,-5-5-12 16,-6-1 0-16,-8-4-1 15,-15 5 1-15,-2 8 119 16,-11 7 83-16,-6 8 33 16,3 5-57-16,1 8-26 15,2 0-55-15,3 22-73 16,1 14-24-16,0 9 5 16,5 10 5-16,2 2 5 15,0-1-7-15,15-6 8 16,5-5-17-16,5-12 0 15,0-9-6-15,0-9 6 0,1-15 1 16,-4 0-1-16,1-28-15 16,-1-15-24-16,-5-9-33 15,-4-8-11-15,-4 3 24 16,-5 10 36-16,-2 12 22 16,-2 13 1-16,0 14 46 15,1 8-15-15,6 8-25 16,6 18 19-16,3 5 30 15,2 5-14-15,2-3-18 16,4-5 6-16,-1-7-8 16,2-8 0-16,5-10 7 15,3-3 5-15,9-20 25 0,2-17-15 16,7-10-25-16,1-6-18 16,5-17-73-16,-12 13-143 15,-15 11-368-15</inkml:trace>
  <inkml:trace contextRef="#ctx0" brushRef="#br0" timeOffset="38232.4989">13026 8286 82 0,'0'0'117'0,"0"0"-79"16,0 0 8-16,0 0-7 16,0 0-26-16,0 0 23 15,-15-20 1-15,14 16-12 16,-1 2 4-16,2-1 20 0,-1-1 14 16,1 3-32-16,-2-2-7 15,2 1-12-15,-1 0-11 16,-2 0 10-16,3-1 1 15,0 1 17-15,-2 0-2 16,1-1 25-16,-1 1 33 16,2-1-30-16,0 1 22 15,0 2-6-15,0 0 5 16,0-2 14-16,0 1 6 16,0 1-9-16,0-2-5 15,0 2-16-15,0 0-24 16,0 0-19-16,0 0-13 0,3 0-9 15,11 0 55-15,7 0 1 16,8 0 17-16,6 0 1 16,7 0-19-16,5 3-17 15,4-1 2-15,0 1-4 16,2 1-2-16,-2 3-13 16,-3-2-3-16,-2-1 2 15,-3 1-3-15,0-2-7 16,-1 0 3-16,-1 0 9 15,0-1 4-15,1-1-11 16,3 0 3-16,-2 2-10 16,5 1 5-16,-3-1-3 15,2 2 1-15,-3-1-11 0,-1 4 7 16,-1-2-7 0,-3 1 0-16,-1-1 0 0,1 1 0 15,-3-4 5-15,0 3-6 16,0 0 0-16,-1 0 2 15,2 0-1-15,-2-1 0 16,2 1-1-16,1-3 1 16,-1 2 0-16,1-2-1 15,0 0 1-15,1-2 7 16,1 1-8-16,0-1 8 16,-1 1 1-16,0-2 0 15,-2 0 1-15,-3 0-9 16,1 0 0-16,-4 0 5 0,5 0 3 15,0-3-3 1,1-4 5-16,0 0-10 0,0-2 6 16,0 2-7-16,1 0 1 15,1 1 0-15,-5-3-1 16,3 4 0-16,-4 0 1 16,0-1 1-16,-6 0 4 15,0 1-5-15,-4-1 6 16,-3-2 1-16,-1 0-1 15,1-3 8-15,-1-2-2 16,2-1-1-16,3-1-4 16,1 0-7-16,2-3 11 15,-1 3-11-15,0 0 0 16,-1 1 0-16,-1 2 0 0,-1 1 8 16,-5 0-2-16,0-2 5 15,-3 0-10-15,-1-1 31 16,0-2-11-16,1-1-9 15,-3-2-4-15,1-1-3 16,-2-1 0-16,-4 0-4 16,-1 0 5-16,-3 0-1 15,0-4 9-15,-3 1 1 16,0-2 4-16,0-3-8 16,0 0 1-16,0 0-12 15,-6-2 10-15,0 1 0 16,2 0-10-16,-3-2 5 15,1 2-5-15,-2-2 0 0,2 1-1 16,-2 3 1 0,1 1 0-16,-4-1-1 0,1 2 1 15,-5 2-1-15,2-1 2 16,-7 1 4-16,1 1 0 16,-5-4 0-16,-2 0-5 15,1-1 0-15,2 3 7 16,1-1-8-16,1 3 6 15,1 1-5-15,0 1 0 16,-1-1 0-16,1 2 0 16,0 2 1-16,1 0-2 15,-2 1 1-15,1 1 1 16,-2 3-1-16,-2 0 5 0,0 0 3 16,-1 3-8-1,-5-1-1-15,-3 0 1 0,-4 2 0 16,-2 1 0-16,-4-1 0 15,-5 1 0-15,-2 1-1 16,-3 1 0-16,-2 0 1 16,0 1-1-16,-2 2 0 15,2 0 0-15,1 3 0 16,4 0 0-16,-1 0 0 16,3 0 0-16,-2 0-1 15,0 0 2-15,0 0-1 16,2 0 1-16,1 2-1 15,3-1 0-15,2 0 0 16,-1 1 0-16,3 1-1 16,-2 2-7-16,-4-1 7 0,4 1-1 15,-6 0 1-15,3 0-5 16,-4-2 5-16,-1 2-1 16,2-1-4-16,-1 1-3 15,1-3 8-15,2 2 0 16,4-1-1-16,-1 0 2 15,1 2-2-15,4-1 1 16,0 1 1-16,2 3 0 16,2-1 0-16,-1 0-1 15,2 1 0-15,2 0 1 16,0 1 0-16,1-1 0 16,3 0 0-16,-1 2 0 0,1 2-1 15,-1 0 0-15,-2 3-1 16,0 3 2-16,0-1-1 15,-1 3 0-15,1-3 1 16,-1 3 0-16,2-3 0 16,1 0 0-16,5-2 0 15,1 0 0-15,3 0-1 16,4 0 1-16,-1 0-1 16,2 2 1-16,-2 2-1 15,1-2-1-15,-3 4 1 16,3 0 0-16,-3-1 0 15,0 1 1-15,2 0 0 16,1 0 0-16,4 0-2 0,2 0 1 16,1 4-5-1,5 0 5-15,1 3-6 0,2 3 1 16,0 3 4-16,7 2-5 16,5 3 6-16,2 0 0 15,4 2-1-15,1-1 2 16,1-1-1-16,2 0-1 15,1-3-7-15,3 0 2 16,2 1 7-16,1-4-1 16,-2 1 1-16,3-3-2 15,5 2 1-15,-2-2 0 16,3 1 0-16,1-1 0 16,2-2 0-16,3-3-7 15,1-5 8-15,3-3 0 16,-3-6 1-16,-1-5-1 0,-2-1 7 15,-5-5 4-15,-4-1-5 16,-6 0 0-16,-1 0 0 16,-4 0-5-16,-4 0 0 15,-4-1-1-15,-4-2 1 16,-1 3 1-16,-3 0-2 16,-1 0 0-16,-3 0-19 15,2 0-62-15,-2 0-72 16,0 0-204-16,0 3-580 0</inkml:trace>
  <inkml:trace contextRef="#ctx0" brushRef="#br0" timeOffset="42561.482">18590 8144 973 0,'0'0'132'0,"0"0"-115"15,0 0-17-15,0 0 26 16,0 0 54-16,107 0 14 15,-70 0 0-15,3 7-21 16,4 3 7-16,5 0-6 16,2 1-32-16,0 0 7 15,2 0-7-15,3 1-4 0,0 0 6 16,4 0-11-16,2 0 1 16,3-1-2-16,0-2-2 15,1-1 5-15,1-2-6 16,3-1 18-16,8 0-4 15,16-4-3-15,-6-1 1 16,-11 0-3-16,-6 0-10 16,-15 0-1-16,10 0-11 15,10 0-4-15,-3 0 2 16,-1 0-6-16,1 0 1 16,-3 0 2-16,0 0-10 15,-3 0 8-15,-2 0-3 16,1 0 5-16,3 0 7 0,13-1 7 15,15-6-4-15,15-2 2 16,-1 3-12-16,-9-1 10 16,-19 3-7-16,-23 3 0 15,-14-1-3-15,0-1 5 16,7 0-5-16,5 2-5 16,5 0 0-16,-7-1 3 15,-7 1 2-15,-7 1 1 16,-6-2-3-16,-7 0 0 15,-8 0 0-15,-1-1-3 16,-6-2 2-16,-1 1-1 16,-4-1-5-16,-3 2 5 15,-4-2-7-15,-2-2-14 16,-16-1-104-16,-7-2-497 0</inkml:trace>
  <inkml:trace contextRef="#ctx0" brushRef="#br0" timeOffset="44336.5735">4247 9174 474 0,'0'0'293'0,"0"0"-153"16,0 0-35-16,0 0-22 15,0 0 9-15,0 0 1 16,0-3-45-16,0 3-29 16,3 0-18-16,6 0 69 15,-1 0 18-15,7 3 14 16,4 7-48-16,7-3-20 16,7 5 43-16,6 0 6 15,9-2-24-15,5 0-11 16,4-1-1-16,-3-1 15 0,3-2-29 15,-2-1-8 1,-6-4-4-16,-6 1-5 0,-7-2 1 16,2 0-10-1,-5 0 0-15,2 0 15 0,-4 0 1 16,5-2-6-16,-3-5 1 16,0-1-12-16,-3 2 4 15,0-2 5-15,-1 1-14 16,-4 2 0-16,-1-3 12 15,-4 3-5-15,-1-2-7 16,-4 2 9-16,3-4-4 16,0 1 3-16,-2-4-8 15,5-2 12-15,0-1-1 16,0-2 2-16,3-2-14 0,-3 0 1 16,0 2 1-16,-2 0-1 15,-3 0 8-15,-5 2 3 16,-2-2 9-16,-6-2 11 15,-2-3-5-15,-1-4-6 16,0-3 0-16,-6-5-8 16,-6-3-3-16,-4 1-9 15,2-2 1-15,-2 4-2 16,0 3 6-16,1 3-4 16,0 0-1-16,0 3 0 15,3 2 0-15,-2 2 1 16,1 1-1-16,-2 0 7 15,0 0-8-15,-4 3-1 0,-1 0 1 16,-5-1 0-16,0 1 6 16,-5 0-5-16,-1 2-1 15,-4 2 1-15,-1 2 0 16,0 3 1-16,-5 1-1 16,4 2 0-16,-2 0 0 15,-1 5 0-15,2-3 1 16,1 3 5-16,1 0-6 15,6 0-1-15,2 0 1 16,1 7 2-16,3 1-2 16,1 4-1-16,1 1 1 15,-1 6-1-15,-1 0-1 16,0 4 1-16,1 1 0 16,3 1-1-16,0 3 1 15,2-2-1-15,-1 2 1 0,5 2 0 16,0-4-2-16,2 1 2 15,3-1 0-15,4 4 0 16,1-1-1-16,2 2-1 16,1 1 1-16,1 0 0 15,0 1 1-15,3 0 0 16,6 0-7-16,7 1 6 16,1-3 1-16,2 0-10 15,5-1 2-15,3-2 8 16,-1-3-1-16,4-4 0 15,0-1-10-15,1-4 10 16,2-3-7-16,0-1 8 16,-3-4-1-16,-2-4-5 15,-5-1 6-15,0-3-1 16,-3 0-6-16,-2 0-17 0,0-4-77 16,1-10-112-16,-2 0-266 15,-6-1-693-15</inkml:trace>
  <inkml:trace contextRef="#ctx0" brushRef="#br0" timeOffset="81079.9875">1107 10631 1192 0,'0'0'91'0,"0"0"-75"16,0 0-15-16,97-16 0 15,-58 1 0-15,4-6 32 16,5-7 34-16,4-4-2 16,6-9 12-16,4-5-20 15,3-5 13-15,6-2 0 16,-6-3-37-16,-3 5-9 15,-5 1-12-15,-9 4-10 0,-7 2 19 16,-6 1 1-16,-10 2 36 16,-7 0-21-16,-5 0 9 15,-8-2-10-15,-5-4-4 16,0-2-4-16,-13-1-16 16,-4 1 0-16,-1 1-5 15,-4 0 11-15,5 0-8 16,-2-1 2-16,1 1-3 15,2 0-2-15,-1 1-5 16,-1 3-1-16,-2 5 9 16,0 2 7-16,-5 4-1 15,-2 2-7-15,-6 6 1 16,-3 3 17-16,-7 5 8 0,-3 4-19 16,-8 9-14-16,-4 4-2 15,-5 6-1-15,-2 14 1 16,-7 12-1-16,-1 5-1 15,0 3 0-15,-3 4 1 16,6 0 0-16,2 0 1 16,10-5 1-16,11-2 1 15,11-4-2-15,12-3 0 16,9 0-1-16,3 4 0 16,6 7 0-16,3 6 0 15,2 6 0-15,1 7 1 16,0 3-1-16,0 2 1 15,0-1-1-15,3-3 1 16,4-4 0-16,5-5 0 0,3-7-1 16,6-4 0-16,3-3-6 15,6-6 7-15,8-5 0 16,7-5 1-16,6-8 8 16,4-7-8-16,5-7 18 15,-1 0 4-15,1-17-7 16,-2-7 0-16,2-5 2 15,-5-5-5-15,-1-2-1 16,-7 0-1-16,-9 2-3 16,-8 2-7-16,-11 6 0 15,-10 6 0-15,-6 4 6 16,-3 8-7-16,0 8-27 16,-34 22-77-16,-2 12-283 0,-13 9-789 15</inkml:trace>
  <inkml:trace contextRef="#ctx0" brushRef="#br0" timeOffset="86210.5278">12011 10515 1262 0,'0'0'95'15,"0"0"-95"-15,89-18-8 16,-43 7 8-16,2-3 14 16,4-1 41-16,3 2 4 15,2-3 8-15,1 2 10 0,5 0-20 16,-2 0-1 0,-3 0-4-16,1-1 2 0,-6 2-13 15,-5 0 6-15,-6 0 6 16,1-1 5-16,-6-2-18 15,0 0 0-15,-1 0-8 16,0-3-7-16,3 0-6 16,-2-4 9-16,-1 1-1 15,0-4-9-15,-2 1-2 16,-3-2 0-16,-1-3 2 16,-1 1-2-16,-4-4-4 15,0-1-1-15,-3-1-1 16,0-2-9-16,-2-1 11 15,0 1-4-15,-4 1 2 16,0 0 3-16,-2 1 4 0,-2 0 8 16,-3-2-6-16,-5 1-2 15,-2-3 2-15,-2-1-4 16,0-2-2-16,-6-1-1 16,-5 2 6-16,-4 2 7 15,-1 2-7-15,-3 1-2 16,-4 6-4-16,-3 0-4 15,-4 4 2-15,-5 1 4 16,-2 3-1-16,-3 3-7 16,-2 2 3-16,3 2-3 15,0 2-5-15,2 2 7 16,1 4-7-16,-1 0 6 16,0 2-6-16,-2 2 0 0,-3 2 0 15,0 1 0-15,-1 0 0 16,1 0-1-16,0 4 1 15,-2 6-1-15,-1 2 0 16,-4 2-8-16,0 5 8 16,-2 3 0-16,-1 3 0 15,-3 3-1-15,4 3 1 16,-3 3 0-16,2 2-1 16,0 3 1-16,4-2 0 15,2 1 1-15,4-2-1 16,6-2 0-16,5 0 0 15,5 1 0-15,6 1 0 16,3 3-1-16,4 2-8 16,2 2 8-16,1 3 0 15,1 1 0-15,3-2 1 0,1 3-1 16,3-4-7-16,2 1 7 16,0-2-7-16,0 0 6 15,9 0-5-15,4-1 1 16,5 1 4-16,2-1 1 15,4-1-8-15,4-1 3 16,0-3 5-16,5-6 0 16,1-2 1-16,-1-5 5 15,-2-6-4-15,-1-3 0 16,-2-7 9-16,-1-4 1 16,2-4 6-16,0 0 4 15,4-1 3-15,2-9-6 16,0-3-6-16,0 0-6 15,-1 1-5-15,-6 2 6 0,-4 3-7 16,-7 2 0-16,-4 0 0 16,-6 3 0-16,-1 1 0 15,-5 1-2-15,1 0-6 16,-2 0-22-16,0 0-67 16,0 17-58-16,-10 1-91 15,-9 1-533-15</inkml:trace>
  <inkml:trace contextRef="#ctx0" brushRef="#br0" timeOffset="104478.0078">18362 11996 222 0,'0'0'116'16,"0"0"-69"-16,0 0 49 0,0 0 22 15,0 0 12 1,-11 0-10-16,11 0-9 0,0 0-33 15,0 0-10-15,0 0 29 16,0 0 16-16,0 0-22 16,6 0 4-16,15 0-53 15,13 0 28-15,32-3 11 16,39-9-1-16,48-5-17 16,23-5-9-16,16-2 5 15,-2 0 6-15,-10 5-17 16,3-1-10-16,-2-1-10 15,-5 5-7-15,-11 0-4 16,-12 2 0-16,-19 1-17 16,-29 2 0-16,-28 1 1 15,-26 3-1-15,-12 3 0 0,-2-2 0 16,-4 3-1-16,-3-2-41 16,-15 3-31-16,-10 2-49 15,-18 0-89-15,-15 0-64 16,-9 2-354-16</inkml:trace>
  <inkml:trace contextRef="#ctx0" brushRef="#br0" timeOffset="104788.3744">18782 12141 1401 0,'0'0'595'0,"0"0"-595"0,0 0-177 16,170 2 177-16,-1-22 17 15,43-11 81-15,29-10 12 16,16 1-13-16,-11 5-13 16,3 9-19-16,-15 2-28 15,-27 7-13-15,-33 5-5 16,-36 4-10-16,-42 2-8 15,-35 4 1-15,-28 2-2 16,-16 0-6-16,-7 0-77 16,-22 6-172-16,-12 4-93 15,-21-2-621-15</inkml:trace>
  <inkml:trace contextRef="#ctx0" brushRef="#br0" timeOffset="111559.6872">9118 13650 1440 0,'0'0'161'16,"0"0"-161"-16,94-16 1 15,-27 8-1-15,26 0 22 16,22 2 13-16,6 3 0 16,-1 1 26-16,-5 2-17 15,-9-4 3-15,10-2 22 16,4-4 4-16,5-4-16 15,6-5-7-15,7-7-4 16,5-4-14-16,-1-6 1 0,1-1 4 16,-3-2-3-16,-4-1-11 15,-5 5-6-15,-6 4-9 16,-13 5 13-16,-11 2-3 16,-21 7-12-16,-21 6 3 15,-17 5-8-15,-9-1-1 16,-2 3 1-16,0-2 0 15,-4 3 0-15,-9-1 0 16,-6 1 0-16,-6 2 0 16,-5 1-1-16,-1-1 0 15,0-1-35-15,-16 1-91 16,-7-1-253-16,-9 2-303 0</inkml:trace>
  <inkml:trace contextRef="#ctx0" brushRef="#br0" timeOffset="111941.5103">10687 13660 1250 0,'0'0'565'15,"0"0"-565"-15,0 0-89 0,0 0 89 16,81-6 26-16,-15-8 84 16,33-8 16-16,37-9-12 15,18-5-30-15,3 2 6 16,-10-2-34-16,-19 5-10 16,-8 3-6-16,-10 3-22 15,-22 5-6-15,-22 5-5 16,-24 5 14-16,-12 2-12 15,-5 2-7-15,-3 0-2 16,-4 2 1-16,-9 2 1 16,-6 1-2-16,-3 1 1 15,0 0-1-15,0 0-15 16,-27 0-102-16,-3 3-215 0,-6 1-656 16</inkml:trace>
  <inkml:trace contextRef="#ctx0" brushRef="#br0" timeOffset="151428.9774">7504 15494 456 0,'0'0'0'0,"0"0"-27"15,0 0 27-15,0 0 5 16,0 0-4-16,-68-50 0 15,60 40 0-15,1 1-1 16,1 1 1-16,1 2 0 16,0 0-1-16,2 1 0 15,-2 2-24-15,1-3-30 16,-1 2-44-16</inkml:trace>
  <inkml:trace contextRef="#ctx0" brushRef="#br0" timeOffset="151879.181">7198 15129 1088 0,'0'0'131'0,"0"0"-103"16,0 0-22-16,0 0 21 15,121-97 54-15,-64 59 28 16,22-11-19-16,20-8-20 16,17-6-1-16,-9 4-17 15,-23 18-21-15,-24 12-18 16,-19 12-12-16,4-3 0 16,0 3 0-16,-3 0-1 15,-14 7-1-15,-6 4-41 16,-14 5-62-16,-5 1-117 15,-6 10-35-15,-9 5 43 16,-11 3-273-16</inkml:trace>
  <inkml:trace contextRef="#ctx0" brushRef="#br0" timeOffset="152105.3101">7425 15272 1448 0,'0'0'176'16,"0"0"-176"-16,0 0-22 15,0 0 22-15,93-71 15 16,-31 25 42-16,22-14-10 16,21-15-21-16,5 0-17 0,-6 5-9 15,-13 12-32 1,-31 21-107-16,-15 11-541 0</inkml:trace>
  <inkml:trace contextRef="#ctx0" brushRef="#br0" timeOffset="152886.8198">2924 15989 950 0,'0'0'168'0,"0"0"-91"16,0 0-28-16,0 0-27 16,0 0 73-16,0 0 56 15,119-55-36-15,-64 29-33 16,8-5-9-16,4-1-38 16,6-2-21-16,0-2-12 15,-4 2 7-15,-8 5-9 16,-10 0 0-16,-12 5-52 15,-8 7-80-15,-18 7-87 0,-8 6-71 16,-5 4-210-16</inkml:trace>
  <inkml:trace contextRef="#ctx0" brushRef="#br0" timeOffset="153131.7934">3124 16335 1500 0,'0'0'175'0,"0"0"-175"16,0 0-5-16,128-98 5 16,-39 21 17-16,-2 2 29 15,-5 5-33-15,-12 9-6 16,-18 18-7-16,1-1-38 15,12-7-81-15,-17 17-179 16,-21 7-430-16</inkml:trace>
  <inkml:trace contextRef="#ctx0" brushRef="#br0" timeOffset="157660.3916">713 11289 1053 0,'0'0'117'0,"0"0"-85"0,0 0-31 16,0 0 15-16,0 0 0 15,-83 0 61-15,68 0 11 16,-3 9-34-16,3 4-28 16,-4 6 0-16,-2 5 15 15,1 7 20-15,-2 6-1 16,1 4-18-16,0 5 8 16,5 2-15-16,4 0 9 15,3-2-6-15,9-1-7 16,0-7-1-16,7-4-11 15,11-2 11-15,8-4 10 16,8-1-20-16,9 2-18 16,1 1 4-16,9 0-6 15,2 5 1-15,-3 3 5 0,1 1 3 16,-11 5-8-16,-11 3 10 16,-10 0 10-16,-15 6 7 15,-6-1 1-15,-8-1-9 16,-17 0 5-16,-3-6 4 15,-7-4 1-15,-2-7-11 16,-2-10 2-16,-2-7-4 16,6-11-3-16,2-6 2 15,5 0 3-15,11-4 7 16,4-6 0-16,7 1-11 16,3 2-15-16,3 4-17 0,0 3 1 15,0 0 0-15,0 0-1 16,6 7 7-16,5 8 3 15,3 9 6-15,-1 7 1 16,1 8 0-16,-5 10 1 16,-4 6 0-16,-5 17 6 15,0 17-7-15,0 18 0 16,0 4 8-16,-2-4-1 16,2-12-6-16,0-13 5 15,0-11 5-15,2-15 3 16,4 8-6-16,4 7 1 15,-3 11 0-15,3-3-2 16,-3-18 6-16,-4-22-7 16,1-5 0-16,1 2-5 15,1 6 8-15,-3 5-7 0,3-4 4 16,-3 2 0-16,-3 2 5 16,0 1 7-16,0 2 2 15,-3 1-3-15,-6 2 1 16,3 3-7-16,-3-4-1 15,3-2 2-15,3-3 4 16,3-2-10-16,0-2-5 16,0 1 0-16,6 3 5 15,3-1-5-15,0-1 0 16,0 1 0-16,3-6 1 16,0-4-1-16,1-4 7 0,2-3-8 15,3-3 2 1,0-2-1-16,4-1 1 0,-1-4-1 15,3-2 0-15,-3-1-1 16,0-4 1-16,1-4 7 16,1-4 1-16,-1-4 11 15,3 0 15-15,2 0-13 16,4-3-10-16,4-6-3 16,2-4-7-16,-1-2 5 15,2 1-6-15,-5-4 5 16,-6 4-5-16,-4 1 9 15,-7 5-10-15,-5 3-15 16,-7 2-10-16,-3 3-22 16,-1 0-57-16,0 0-79 15,-7 3-542-15</inkml:trace>
</inkml:ink>
</file>

<file path=ppt/ink/ink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11.375" units="1/deg"/>
          <inkml:channelProperty channel="T" name="resolution" value="1" units="1/dev"/>
        </inkml:channelProperties>
      </inkml:inkSource>
      <inkml:timestamp xml:id="ts0" timeString="2021-11-14T05:57:29.108"/>
    </inkml:context>
    <inkml:brush xml:id="br0">
      <inkml:brushProperty name="width" value="0.05292" units="cm"/>
      <inkml:brushProperty name="height" value="0.05292" units="cm"/>
      <inkml:brushProperty name="color" value="#FF0000"/>
    </inkml:brush>
  </inkml:definitions>
  <inkml:trace contextRef="#ctx0" brushRef="#br0">12394 5707 816 0,'0'0'136'0,"0"0"-64"15,-3 0 83 1,3-3 40-16,0-1-57 0,0-1-4 15,0-3-22-15,7-4-60 16,7-4-16-16,8-9 26 16,8-6 5-16,9-5-4 15,7-6-16-15,5 1-13 16,6-4-12-16,-1 5-13 16,1 2-8-16,-4 6 0 15,-6 3 0-15,-1 6-1 16,-11 7-56-16,-5 9-122 15,-12 7-82-15,-12 0-333 0</inkml:trace>
  <inkml:trace contextRef="#ctx0" brushRef="#br0" timeOffset="220.11">12501 5816 1588 0,'0'0'197'0,"0"0"-183"16,0 0-13-16,0 0 20 15,107-67 30-15,-66 34 12 16,5-3-26-16,2-1-21 0,3-2-16 16,17-8-8-1,-11 8-153-15,-14 5-424 0</inkml:trace>
  <inkml:trace contextRef="#ctx0" brushRef="#br0" timeOffset="12251.5909">14774 7311 377 0,'0'0'91'0,"0"0"-42"0,0 0 3 16,0 0 7-16,0 0 40 16,0 0-6-16,0 0-17 15,0 0 18-15,2-5 15 16,-1 3-34-16,0-3-11 16,3 1-5-16,0 0-1 15,1-1-6-15,1 1-18 16,4-1-7-16,6-1 5 15,7 0 26-15,3-5 11 16,6 0-20-16,7-2-1 16,4-4-13-16,3-1 5 15,4-2-8-15,-1-1-7 16,0-1-15-16,-3 5-3 16,-4 0-7-16,-3 3 0 0,-6 4 0 15,-7 3 0-15,-4 2 0 16,-6 4-28-16,-7 1-95 15,-3 0-134-15,-6 9-142 16</inkml:trace>
  <inkml:trace contextRef="#ctx0" brushRef="#br0" timeOffset="12763.2749">14788 7536 553 0,'0'0'350'0,"0"0"-265"16,0 0-85-16,0 0 0 15,0 0 59-15,80-21 26 16,-44 6 30-16,9-4-18 16,5-4-3-16,6-2 6 15,5-1-28-15,0-1-20 16,0-1-11-16,-2 1-5 16,-6 4-12-16,-4-2-11 15,-7 5-7-15,-7 3-5 16,-7 4 0-16,-9 2 0 15,-5 5-1-15,-6 0 0 16,-5 4-86-16,-3-1-252 0</inkml:trace>
  <inkml:trace contextRef="#ctx0" brushRef="#br0" timeOffset="33403.0371">12870 7414 224 0,'0'0'0'16,"0"0"-36"-16</inkml:trace>
  <inkml:trace contextRef="#ctx0" brushRef="#br0" timeOffset="33810.8407">12650 7357 388 0,'0'0'175'16,"0"0"-102"-16,0 0-52 15,0 0 51-15,0 0 43 16,0 0-31-16,96-82 11 16,-66 64-35-16,1-1-17 15,5 0-1-15,-4 0-10 16,1 2-16-16,-3 2-2 15,-2 0-12-15,-3 3 8 16,-5 0-10-16,0 5 4 16,-7 0-4-16,-1-1-1 15,-5 4-29-15,-2-3-70 0,-2 3-138 16,-3 0-351-16</inkml:trace>
  <inkml:trace contextRef="#ctx0" brushRef="#br0" timeOffset="34103.3003">12783 7553 1073 0,'0'0'133'16,"0"0"-107"-16,0 0-25 0,117-80 7 16,-67 42 63-16,5-4 16 15,5-1-31-15,0-1-27 16,-1 3-19-16,-5 5-10 16,-12 5 0-16,-12 10-1 15,-23 14-99-15,-7 5-107 16,-7 2-278-16</inkml:trace>
  <inkml:trace contextRef="#ctx0" brushRef="#br0" timeOffset="40600.7494">11529 10122 924 0,'0'0'115'15,"0"0"-83"-15,0 0-17 16,0 0-8-16,0 0 32 16,0 0 67-16,52-30-22 15,-33 17-3-15,2-1-3 16,4-4-11-16,2-1 9 15,3-2-40-15,0 0-8 16,0 2-14-16,0 0-5 16,-2 2-9-16,-2 3 1 15,-7 4-1-15,-1 3 0 0,-9 4-1 16,-6 3-35-16,-3 0-79 16,0 0-94-16,-2 14 20 15,-10 2 4-15,-6 1-160 16</inkml:trace>
  <inkml:trace contextRef="#ctx0" brushRef="#br0" timeOffset="40930.6184">11391 10542 742 0,'0'0'128'15,"0"0"-99"-15,0 0 20 16,0 0 74-16,0 0 7 16,97-58 4-16,-68 38-36 15,0-7-25-15,6 1-3 16,4-2-21-16,1-2-21 15,2 2 0-15,0 0-11 16,-4 6-8-16,-4 5-9 16,-4 5-1-16,-10 3-9 0,-4 7-62 15,-8 0-236 1,-8 2-379-16</inkml:trace>
</inkml:ink>
</file>

<file path=ppt/ink/ink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11.375" units="1/deg"/>
          <inkml:channelProperty channel="T" name="resolution" value="1" units="1/dev"/>
        </inkml:channelProperties>
      </inkml:inkSource>
      <inkml:timestamp xml:id="ts0" timeString="2021-11-14T05:58:56.553"/>
    </inkml:context>
    <inkml:brush xml:id="br0">
      <inkml:brushProperty name="width" value="0.05292" units="cm"/>
      <inkml:brushProperty name="height" value="0.05292" units="cm"/>
      <inkml:brushProperty name="color" value="#FF0000"/>
    </inkml:brush>
  </inkml:definitions>
  <inkml:trace contextRef="#ctx0" brushRef="#br0">16194 5853 199 0,'0'0'1149'0,"0"0"-1030"15,0 0-96-15,0 0-23 16,0 0 25-16,23-23 33 16,-5 12-11-16,7-3-5 15,6-2-11-15,5 1 1 16,4-4 3-16,2 2-7 15,2-4-6-15,2 1-12 16,-4 1-4-16,-1 2-6 16,-8 2-1-16,-2 3-6 15,-7 4-88-15,-10 6-73 16,-11 2-135-16,-3 13-11 16,0 3-94-16</inkml:trace>
  <inkml:trace contextRef="#ctx0" brushRef="#br0" timeOffset="232.9313">16330 6076 1147 0,'0'0'186'16,"0"0"-143"-16,0 0-42 15,0 0 7-15,0 0 97 16,0 0 1-16,0 0-48 15,105-40-18-15,-70 24-11 16,0-1-13-16,-2 1-9 0,-4 2-7 16,-2 4 0-1,-3 0-108-15,-9 4-261 0,-8 3-404 0</inkml:trace>
  <inkml:trace contextRef="#ctx0" brushRef="#br0" timeOffset="8717.8865">11715 8338 217 0,'0'0'277'0,"0"0"-179"16,0 0-32-16,0 0 60 16,0 0 17-16,0 0-3 15,0 0-37-15,0 0-18 16,0 0-17-16,0 0-14 15,9 0 27-15,6 0 16 16,7 0-17-16,4 0-30 16,6-6-5-16,4-5-1 15,3-2-5-15,6 1-2 16,-2-4-11-16,2-1-7 0,-5 0-5 16,-2 0 3-16,-6-1-5 15,-2 0 0-15,-3-1 1 16,0-1-3-16,0-2 14 15,2 0-5-15,0-4-1 16,-1 0 0-16,0 0-5 16,1 0-5-16,-5-2 3 15,0 0 0-15,1-2 3 16,-3-1-5-16,-4 0 3 16,0-3-3-16,-4 0 1 15,-1-1 2-15,-3-2-5 16,1-2-1-16,-2 0 0 0,-3-2 7 15,-2 4-5 1,-2-1-7-16,-2 3 8 0,0 0-7 16,0 5 9-16,0 1 1 15,-6 4-3-15,-3 0 18 16,-3-1-15-16,0 2-4 16,0-1 0-16,-4 1 4 15,2 2-2-15,-4 2-4 16,2 3 6-16,-1 1-11 15,-3 4 8-15,0-1-9 16,-1 3 9-16,-3 3-6 16,-2 1-2-16,-4 3-1 15,-1-2 1-15,-1 5 0 16,-1 0 0-16,-1 0-1 16,3 0 1-16,-2 8-1 0,-3 1 0 15,1 2 1-15,-1 0 1 16,-2 5-1-16,2-1-1 15,0 3 0-15,4 3 1 16,0 0-1-16,2 1 0 16,4-1 1-16,0 2-1 15,4-2 0-15,2 0 0 16,0 1 0-16,-1 1 0 16,3-1 0-16,-1 3 0 15,-1 0 0-15,5 2 0 16,-1 1 0-16,2 3 0 15,3-1 0-15,3 0 1 16,2 3-1-16,1 1 0 0,4 1 0 16,1 2 0-1,0 1 1-15,0 2-1 0,0 4 0 16,3-2 0-16,2 0 0 16,1 0 0-16,0 0-6 15,2-3 6-15,1-2-1 16,0-4 2-16,5-2-1 15,-2-6 0-15,2-3 0 16,-1-4 1-16,0-1 7 16,0-4-8-16,-1-3 1 15,2-1-1-15,-1-5 1 16,2 3 7-16,2-4-1 0,2-1 3 16,-1-2 7-16,3 0-2 15,-1 0 5-15,3 0 1 16,-4 0 3-16,4-1-5 15,0-5-1-15,-1-1 1 16,0-1-7-16,-1 1-3 16,-3 0-3-16,-2 2 5 15,-1-2-6-15,-2 2-4 16,-1 0-1-16,0-2 9 16,-4 3-8-16,-4 1 8 15,-1 0-8-15,-1 3 5 16,-1-2-4-16,-1 2 7 15,0 0 1-15,0 0-10 16,0 0-10-16,0 0-50 16,-18 12-100-16,-1 5-340 0,-3 1-689 0</inkml:trace>
  <inkml:trace contextRef="#ctx0" brushRef="#br0" timeOffset="17014.5758">19280 8520 713 0,'0'0'390'16,"0"0"-297"-16,0 0-65 16,0 0-11-16,0 0 77 15,0 0 2-15,0 0-38 16,8 0-30-16,9-9 27 16,12-3 31-16,7-4 0 15,6-2-18-15,1 0-9 16,2-2-12-16,-2 1-22 15,1 1-12-15,0 1-4 16,-1 0-8-16,-1 2 1 16,-2-1-1-16,-1 5 0 15,-6 0-1-15,-5 7-14 16,-8-1-59-16,-6 4-58 0,-11 1-62 16,-3 0-145-1,0 7-42-15</inkml:trace>
  <inkml:trace contextRef="#ctx0" brushRef="#br0" timeOffset="17276.3495">19542 8646 1279 0,'0'0'288'0,"0"0"-266"15,0 0-22-15,0 0 0 16,0 0 18-16,0 0 20 0,85-28-3 16,-47 9-9-16,4-3-4 15,0 2-16-15,-4 3-6 16,-3 3 0-16,-7 2-5 16,-5 5-69-16,-13 1-86 15,-5 5-148-15,-5-2-183 0</inkml:trace>
  <inkml:trace contextRef="#ctx0" brushRef="#br0" timeOffset="22349.3512">10819 11088 1258 0,'0'0'151'16,"0"0"-86"-16,0 0-15 15,0 0 1-15,0 0 16 16,0 0-16-16,36-52 3 16,-13 34-16-16,6-3-8 15,3-4 1-15,1 1-2 16,3 1-7-16,-1 0-14 15,-1 1-7-15,-6 6-1 0,-3 3 0 16,-5 4-34-16,-8 3-65 16,-10 6-57-16,-2 0-159 15,0 0-99-15</inkml:trace>
  <inkml:trace contextRef="#ctx0" brushRef="#br0" timeOffset="22619.4002">10795 11260 1408 0,'0'0'186'0,"0"0"-149"15,0 0-37-15,0 0 33 16,0 0 71-16,110-41-24 15,-72 18-5-15,6-5-27 16,1-4-14-16,-2 1-16 16,-1 2-7-16,-6 4-11 15,-8 6-1-15,-10 2-104 16,-6 7-78-16,-12 3-373 0</inkml:trace>
</inkml:ink>
</file>

<file path=ppt/ink/ink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11.375" units="1/deg"/>
          <inkml:channelProperty channel="T" name="resolution" value="1" units="1/dev"/>
        </inkml:channelProperties>
      </inkml:inkSource>
      <inkml:timestamp xml:id="ts0" timeString="2021-11-14T06:00:16.327"/>
    </inkml:context>
    <inkml:brush xml:id="br0">
      <inkml:brushProperty name="width" value="0.05292" units="cm"/>
      <inkml:brushProperty name="height" value="0.05292" units="cm"/>
      <inkml:brushProperty name="color" value="#FF0000"/>
    </inkml:brush>
  </inkml:definitions>
  <inkml:trace contextRef="#ctx0" brushRef="#br0">11845 5525 978 0,'0'0'214'16,"0"0"-214"-16,0 0-68 15,0 0 36-15,0 0 32 16,0 0 28-16,59 15 25 16,-29-8 23-16,6 0-7 15,3 4-25-15,3-2 12 16,2 1-11-16,0-3 2 15,0 2-18-15,3-2 9 0,1-1-9 16,5-2-6-16,4 0 11 16,4 1-13-1,0 1-9-15,6 2 23 0,0 1-1 16,2-1-15-16,1 1-6 16,0-1 7-16,2-2-2 15,13 1-8-15,13-4 5 16,-8-3 1-16,-10 0 4 15,-13 0 13-15,-13 0-11 16,7 0-2-16,6 0-2 16,-1 0-1-16,-2 0 8 15,-2 0-9-15,-1 0-3 16,-3 0 1-16,0 0-1 0,-1-2 3 16,1-3 2-16,0 0-4 15,3 0 0-15,0-2-1 16,3 0-1-16,2-3 0 15,-1 2-10-15,2 1 7 16,-3 0-3-16,-2 1 0 16,-1 2 1-16,-3 2 5 15,0 2-11-15,-1 0 11 16,2 0-5-16,-1 0 3 16,0 0-2-16,1 2 1 15,1 4-8-15,1 3 0 16,0-1 12-16,4 1-2 15,0-1 1-15,5-2-2 0,2-1 8 16,2-5 11 0,1 0-9-16,-2 0 3 0,-4-2 0 15,-2-7-9-15,-5 1-2 16,-3 0-4-16,-4 1 1 16,-3 2-8-16,0 2 10 15,-1 0 0-15,1 1 0 16,-1 1-5-16,2 1-6 15,3 0 8-15,0 0 1 16,0 0-8-16,6 0 8 16,-3 0 0-16,7 0 9 15,-3 0-9-15,-2 0-3 16,-1 0-5-16,-6 3 7 16,-2 3-7-16,-3-3 0 15,-4 4 1-15,-1-5-1 0,-3 1 7 16,-2-1-7-16,-1 1-1 15,-5-1 6-15,-3 1 4 16,-5 0-4-16,-5 1-6 16,-2-2 1-16,-6 1 0 15,-5-1-1-15,0 0 2 16,-4-2-2-16,-1 1 0 16,-2-1-24-16,-5 0-59 15,-11 2-112-15,-9-2-447 0</inkml:trace>
  <inkml:trace contextRef="#ctx0" brushRef="#br0" timeOffset="5299.6846">12647 5841 829 0,'0'0'86'0,"0"0"-63"16,0 0 27-16,108 36 20 15,-68-22 5-15,2 0 48 0,4 1-23 16,1-1-3-16,4 2 3 15,2 0-30-15,2-4-22 16,0 2 8-16,2-3 7 16,-2-2 4-16,0-1-14 15,-1-3 15-15,-3-2-9 16,-1-2-2-16,1 1-17 16,-2-2-11-16,2 0 1 15,-1 2 4-15,2 1 4 16,-2 0-7-16,1 1-10 15,-2 3-6-15,0-2-3 16,0 0 14-16,-1 2 6 16,1-4-3-16,-2-3-1 15,3 0-4-15,1 0-5 16,0 0-4-16,4-8 5 0,2-1-1 16,1-2-3-16,-4 2-2 15,-1-2-5-15,-2 1 0 16,-2 1 1-16,-2-2-1 15,3 3-8-15,-1-1 0 16,1-2 5-16,0 1-5 16,2 1 5-16,-2-2-4 15,-1 1 5-15,-4-3-5 16,1 0 5-16,-3-4 7 16,0 0-1-16,-1-5 3 15,-1 1-7-15,0-4 2 16,-4 1-10-16,1-1 8 15,-4-1-3-15,-2 2 5 0,-3 2-2 16,-3 1 0 0,-3-1 7-16,1 0 0 0,0-2-1 15,-1-1-1-15,0-4-5 16,3 1-8-16,-1-2 6 16,-1-2-6-16,-1 1-1 15,-1-2 1-15,-3 1 6 16,-2-3-7-16,-2 3 6 15,-2-4-6-15,0 3 6 16,-4-4-6-16,0 0 6 16,-3-1-5-16,-3 0 1 15,0-2 5-15,-3 3 2 16,0-1 1-16,-3 1 2 16,-6 0-1-16,-3 0-2 0,-4-1 4 15,-2 0-1-15,-4-2-6 16,-2 1-5-16,-3 0 8 15,-1-1-8-15,-4 2 5 16,-2 1-6-16,-2 0 0 16,-4 3-1-16,-6 1 1 15,-1 0 0-15,-6 2 0 16,1 2 1-16,-4 2 0 16,1 1 0-16,1 1 5 15,-2 1-6-15,-4 2 0 16,-1-2-1-16,-3 2 0 15,-6 1 0-15,1 2 1 16,0 1 0-16,2 3 0 0,-1 0 1 16,1 2 0-16,-1 1-1 15,0 4 2-15,2-1-2 16,-2 4 2-16,1-1-2 16,-1 2 2-16,0 3-2 15,-4-1 0-15,-1 2 0 16,3 0-8-16,-3 0 7 15,4 0-6-15,2 0 6 16,4 0 0-16,2 0 1 16,4 0 0-16,2 0-1 15,0 0 1-15,0 0-8 16,-1 0 7-16,-4 4-1 16,-1 2-8-16,-1 2 9 0,1-2 1 15,0 2-1-15,2 2 0 16,-1 2-1-16,3-1 1 15,0 2 0-15,1-1 0 16,7 1 0-16,1 0-5 16,3-1 4-16,2 4 2 15,1-2 0-15,3 3-1 16,3 0 1-16,2-1-6 16,3 4 6-16,1-3 1 15,2 3-1-15,1 1 0 16,1-1 0-16,1 0 1 15,-2 4-1-15,-4 2-5 0,-2 2 5 16,-1 0 6 0,-1 1-6-16,4 0 0 15,1-1 0-15,5 0-1 0,5-2 1 16,4 1-1-16,6-1-7 16,1 1-2-16,7 2 2 15,1-2 7-15,1 4-8 16,0-2 7-16,0 2 0 15,0 1 0-15,0 1 2 16,0 1-1-16,0 0 0 16,0 3 1-16,0 1-1 15,0-1 1-15,6 1-1 16,2-6-7-16,0-1 7 16,3 1 1-16,5 1-8 15,-1-1 7-15,5 2-5 0,3-2 5 16,1 2 1-1,2 0 0-15,1-1-1 0,3 1 0 16,0-3 1-16,0 3 0 16,2 0 6-16,-3 2-5 15,3-1 0-15,1 1 0 16,-2-3-1-16,1-1 1 16,0-2-1-16,-2-2 0 15,1-4 0-15,-1 0 0 16,1-2 0-16,-1-3 0 15,3 1 1-15,-2 0-1 16,0-2 0-16,-1 0 0 16,2-1 0-16,-3 2 0 0,3-2 1 15,-1 0 0 1,2 0-1-16,1-1 1 0,2-1-2 16,0-1 0-16,4-1 1 15,1-1 5-15,0 0-5 16,2-1 0-16,2-3 1 15,3 0 11-15,0 0-5 16,-2-2-1-16,-4-1 3 16,-1 1 1-16,-6-3-2 15,-7 0-7-15,-3-3 9 16,-6 2-2-16,-6-2-2 16,-1 0-5-16,-6 0 0 15,-4 0 5-15,0 0-5 16,-2 0 0-16,0 0 7 15,0 0-8-15,0 0-16 0,0 3-78 16,0 0-206-16,-7-2-820 0</inkml:trace>
  <inkml:trace contextRef="#ctx0" brushRef="#br0" timeOffset="96510.9841">18445 8410 905 0,'0'0'122'16,"0"0"-74"-16,0 0 5 15,0 0 30-15,0 0 5 16,2-7-17-16,-2 7-38 15,0 0-12-15,3 0-7 16,3 0 1-16,4 0 49 16,2 0 17-16,3 4-33 15,6 0-10-15,3 0 10 16,6 3 22-16,4-4-4 16,7 3-23-16,4-4-10 15,6 4 26-15,4-4-11 16,5 1-20-16,1-2 0 15,5 1-10-15,1-2 4 0,5 0-3 16,12 0-3 0,-8 0 5-16,0 0-4 0,2-3-3 15,-15 0-7-15,10 1 2 16,-3-1-3-16,0-1 4 16,-3 2 1-16,0-1-4 15,-1 0 2-15,-2 1-3 16,-3 2 1-16,-1 0 1 15,-2 0-7-15,-3 0 8 16,0 0-3-16,-3 2 6 0,0 4-6 16,1 0 4-1,2-1 5-15,3-1 1 0,0-1 12 16,4-2-2-16,-3-1-6 16,1 0-6-16,0 0-4 15,-1 0 1-15,-1 0-1 16,-1 0-1-16,-1 0 0 15,-6-2-2-15,-5-1 5 16,-5 1 1-16,-6 1 1 16,-7-1-4-16,-6 2-1 15,-4 0-8-15,-7 0 8 16,-2 0-8-16,-4 0 1 16,-3 0-1-16,-1 0 0 15,0 0-1-15,-25 0-102 16,-8 0-204-16,-13 0-775 0</inkml:trace>
  <inkml:trace contextRef="#ctx0" brushRef="#br0" timeOffset="97713.3516">5471 9691 1363 0,'0'0'153'15,"0"0"-153"-15,0 0-29 16,0 0 29-16,0 0 55 15,97-6 22-15,-31 6-14 16,28 0 8-16,24 0-21 16,-8 0-6-16,-22 0 32 15,-25 0-21-15,-5 0-10 16,2 0 0-16,10 0 6 16,9-5-13-16,0 1-14 15,21-4-9-15,16 1 0 0,-1-1 35 16,-6-1 2-16,-12 4-33 15,-12 1-6-15,-15 1 1 16,-12 0 5-16,-10 1 3 16,-5-1 0-16,11-4 5 15,8 0 0-15,7-3-5 16,-2 0 2-16,-6 1-8 16,-8 1 2-16,-7 2-6 15,-13 3-5-15,-8 0-1 16,-9 3-5-16,-7 0 0 15,-4 0 0-15,-4 0 1 16,1 0-1-16,-2 0 5 0,0 0 2 16,0 0-8-16,0 0 0 15,0-4-93-15,-6 3-162 16,-2-6-627-16</inkml:trace>
  <inkml:trace contextRef="#ctx0" brushRef="#br0" timeOffset="106566.6473">11320 11056 1452 0,'0'0'177'0,"0"0"-113"16,0 0 9-16,0 0 59 16,0 0-28-16,0 0-38 15,0-14-27-15,7 7-21 16,10-3-8-16,10-6 5 16,5-1 12-16,9-3 4 15,3-2-6-15,3-2-8 16,3 0-15-16,1 0-2 15,-3 2 1-15,-2 2-1 0,-6 3-32 16,-7 5-84 0,-10 4-130-16,-7 2-98 0,-13 6-379 0</inkml:trace>
  <inkml:trace contextRef="#ctx0" brushRef="#br0" timeOffset="106853.8834">11254 11252 1300 0,'0'0'199'0,"0"0"-137"15,0 0 101-15,0 0 7 0,0 0-12 16,111-12-20-16,-71-5-42 15,12-8-10-15,5-5-29 16,2-2-17-16,1-1-31 16,-2 0-3-16,-4 2-6 15,-3 4 0-15,-8 1-58 16,2-5-79-16,-12 4-133 16,-13 4-262-16</inkml:trace>
  <inkml:trace contextRef="#ctx0" brushRef="#br0" timeOffset="107690.5917">12133 9999 971 0,'0'0'125'16,"0"0"-89"-16,0 0 59 0,0 0 104 15,0 0-58 1,-91-91-65-16,58 71-2 15,-6-2-14-15,-7 0 20 0,-2 0 27 16,-7 1 0-16,0 2-30 16,-2 0-20-16,1 6-11 15,-2 6-21-15,2 4-9 16,-5 3-5-16,-4 6-10 16,-4 15 0-16,-3 8 1 15,-2 7-1-15,0 6 7 16,3 3-1-16,-2 5 5 15,6 2 0-15,5 1 2 16,7 2 0-16,10 1 2 16,6 13-1-16,19 17-8 0,13 23 8 15,7 7-1-15,20 0-1 16,16-11 5-16,10-13-6 16,2-3-2-16,7-3 2 15,-4-18 9-15,-9-16-11 16,-2-15-1-16,0-8-7 15,14 1 8-15,19 2-1 16,24-3 1-16,19-17 4 16,8-12 8-16,-5-18 12 15,-4-21-1-15,-12-13 3 16,0-5 0-16,-19 3-7 16,-20 5-8-16,-21 8-13 15,-10 1 1-15,-2-10-3 16,-2-19 1-16,-11-21-1 0,-18-21 0 15,-5-8 3-15,-21 8-7 16,0 24 5-16,5 29 5 16,6 19-12-16,0 7 1 15,-4-1 7-15,-5-6-7 16,-6 0 0-16,-3 1 1 16,-5 8-2-16,-4 2-1 15,-4 3 1-15,-2 3-1 16,-4 6 0-16,-5 2 1 15,-4 8-2-15,-5 6-5 16,-4 0-38-16,-3 6-45 16,-26 17-75-16,19-2-88 15,10-4-367-15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4818"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pPr>
              <a:defRPr/>
            </a:pPr>
            <a:r>
              <a:rPr lang="en-US"/>
              <a:t>Lecture-1</a:t>
            </a:r>
          </a:p>
        </p:txBody>
      </p:sp>
      <p:sp>
        <p:nvSpPr>
          <p:cNvPr id="34819" name="Rectangle 3"/>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pPr>
              <a:defRPr/>
            </a:pPr>
            <a:fld id="{2B1E8206-5749-452C-870E-52CFAFB5846C}" type="datetimeFigureOut">
              <a:rPr lang="en-US" smtClean="0"/>
              <a:pPr>
                <a:defRPr/>
              </a:pPr>
              <a:t>11/14/2021</a:t>
            </a:fld>
            <a:endParaRPr lang="en-US"/>
          </a:p>
        </p:txBody>
      </p:sp>
      <p:sp>
        <p:nvSpPr>
          <p:cNvPr id="57348"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34821"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4822"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pPr>
              <a:defRPr/>
            </a:pPr>
            <a:endParaRPr lang="en-US"/>
          </a:p>
        </p:txBody>
      </p:sp>
      <p:sp>
        <p:nvSpPr>
          <p:cNvPr id="34823"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Tahoma" pitchFamily="34" charset="0"/>
              </a:defRPr>
            </a:lvl1pPr>
          </a:lstStyle>
          <a:p>
            <a:pPr>
              <a:defRPr/>
            </a:pPr>
            <a:fld id="{29515144-DAD1-4D30-BCF8-73F71ACED815}" type="slidenum">
              <a:rPr lang="en-US"/>
              <a:pPr>
                <a:defRPr/>
              </a:pPr>
              <a:t>‹#›</a:t>
            </a:fld>
            <a:endParaRPr lang="en-US"/>
          </a:p>
        </p:txBody>
      </p:sp>
    </p:spTree>
    <p:extLst>
      <p:ext uri="{BB962C8B-B14F-4D97-AF65-F5344CB8AC3E}">
        <p14:creationId xmlns:p14="http://schemas.microsoft.com/office/powerpoint/2010/main" val="1143769575"/>
      </p:ext>
    </p:extLst>
  </p:cSld>
  <p:clrMap bg1="lt1" tx1="dk1" bg2="lt2" tx2="dk2" accent1="accent1" accent2="accent2" accent3="accent3" accent4="accent4" accent5="accent5" accent6="accent6" hlink="hlink" folHlink="folHlink"/>
  <p:hf ftr="0" dt="0"/>
  <p:notesStyle>
    <a:lvl1pPr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4562" name="Rectangle 2"/>
          <p:cNvSpPr>
            <a:spLocks noGrp="1" noRot="1" noChangeAspect="1" noChangeArrowheads="1" noTextEdit="1"/>
          </p:cNvSpPr>
          <p:nvPr>
            <p:ph type="sldImg"/>
          </p:nvPr>
        </p:nvSpPr>
        <p:spPr>
          <a:ln/>
        </p:spPr>
      </p:sp>
      <p:sp>
        <p:nvSpPr>
          <p:cNvPr id="83456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40719922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
        <p:cNvGrpSpPr/>
        <p:nvPr/>
      </p:nvGrpSpPr>
      <p:grpSpPr>
        <a:xfrm>
          <a:off x="0" y="0"/>
          <a:ext cx="0" cy="0"/>
          <a:chOff x="0" y="0"/>
          <a:chExt cx="0" cy="0"/>
        </a:xfrm>
      </p:grpSpPr>
      <p:sp>
        <p:nvSpPr>
          <p:cNvPr id="531" name="Google Shape;531;p16: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532" name="Google Shape;532;p16: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408147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Header Placeholder 3"/>
          <p:cNvSpPr>
            <a:spLocks noGrp="1"/>
          </p:cNvSpPr>
          <p:nvPr>
            <p:ph type="hdr" sz="quarter" idx="10"/>
          </p:nvPr>
        </p:nvSpPr>
        <p:spPr/>
        <p:txBody>
          <a:bodyPr/>
          <a:lstStyle/>
          <a:p>
            <a:pPr>
              <a:defRPr/>
            </a:pPr>
            <a:r>
              <a:rPr lang="en-US" smtClean="0"/>
              <a:t>Lecture-1</a:t>
            </a:r>
            <a:endParaRPr lang="en-US"/>
          </a:p>
        </p:txBody>
      </p:sp>
      <p:sp>
        <p:nvSpPr>
          <p:cNvPr id="5" name="Slide Number Placeholder 4"/>
          <p:cNvSpPr>
            <a:spLocks noGrp="1"/>
          </p:cNvSpPr>
          <p:nvPr>
            <p:ph type="sldNum" sz="quarter" idx="11"/>
          </p:nvPr>
        </p:nvSpPr>
        <p:spPr/>
        <p:txBody>
          <a:bodyPr/>
          <a:lstStyle/>
          <a:p>
            <a:pPr>
              <a:defRPr/>
            </a:pPr>
            <a:fld id="{29515144-DAD1-4D30-BCF8-73F71ACED815}" type="slidenum">
              <a:rPr lang="en-US" smtClean="0"/>
              <a:pPr>
                <a:defRPr/>
              </a:pPr>
              <a:t>19</a:t>
            </a:fld>
            <a:endParaRPr lang="en-US"/>
          </a:p>
        </p:txBody>
      </p:sp>
    </p:spTree>
    <p:extLst>
      <p:ext uri="{BB962C8B-B14F-4D97-AF65-F5344CB8AC3E}">
        <p14:creationId xmlns:p14="http://schemas.microsoft.com/office/powerpoint/2010/main" val="32411472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9"/>
        <p:cNvGrpSpPr/>
        <p:nvPr/>
      </p:nvGrpSpPr>
      <p:grpSpPr>
        <a:xfrm>
          <a:off x="0" y="0"/>
          <a:ext cx="0" cy="0"/>
          <a:chOff x="0" y="0"/>
          <a:chExt cx="0" cy="0"/>
        </a:xfrm>
      </p:grpSpPr>
      <p:sp>
        <p:nvSpPr>
          <p:cNvPr id="1160" name="Google Shape;1160;p38: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61" name="Google Shape;1161;p38: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535062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4"/>
        <p:cNvGrpSpPr/>
        <p:nvPr/>
      </p:nvGrpSpPr>
      <p:grpSpPr>
        <a:xfrm>
          <a:off x="0" y="0"/>
          <a:ext cx="0" cy="0"/>
          <a:chOff x="0" y="0"/>
          <a:chExt cx="0" cy="0"/>
        </a:xfrm>
      </p:grpSpPr>
      <p:sp>
        <p:nvSpPr>
          <p:cNvPr id="1165" name="Google Shape;1165;p39: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66" name="Google Shape;1166;p39: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384728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Header Placeholder 3"/>
          <p:cNvSpPr>
            <a:spLocks noGrp="1"/>
          </p:cNvSpPr>
          <p:nvPr>
            <p:ph type="hdr" sz="quarter" idx="10"/>
          </p:nvPr>
        </p:nvSpPr>
        <p:spPr/>
        <p:txBody>
          <a:bodyPr/>
          <a:lstStyle/>
          <a:p>
            <a:pPr>
              <a:defRPr/>
            </a:pPr>
            <a:r>
              <a:rPr lang="en-US" smtClean="0"/>
              <a:t>Lecture-1</a:t>
            </a:r>
            <a:endParaRPr lang="en-US"/>
          </a:p>
        </p:txBody>
      </p:sp>
      <p:sp>
        <p:nvSpPr>
          <p:cNvPr id="5" name="Slide Number Placeholder 4"/>
          <p:cNvSpPr>
            <a:spLocks noGrp="1"/>
          </p:cNvSpPr>
          <p:nvPr>
            <p:ph type="sldNum" sz="quarter" idx="11"/>
          </p:nvPr>
        </p:nvSpPr>
        <p:spPr/>
        <p:txBody>
          <a:bodyPr/>
          <a:lstStyle/>
          <a:p>
            <a:pPr>
              <a:defRPr/>
            </a:pPr>
            <a:fld id="{29515144-DAD1-4D30-BCF8-73F71ACED815}" type="slidenum">
              <a:rPr lang="en-US" smtClean="0"/>
              <a:pPr>
                <a:defRPr/>
              </a:pPr>
              <a:t>27</a:t>
            </a:fld>
            <a:endParaRPr lang="en-US"/>
          </a:p>
        </p:txBody>
      </p:sp>
    </p:spTree>
    <p:extLst>
      <p:ext uri="{BB962C8B-B14F-4D97-AF65-F5344CB8AC3E}">
        <p14:creationId xmlns:p14="http://schemas.microsoft.com/office/powerpoint/2010/main" val="22955049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Header Placeholder 3"/>
          <p:cNvSpPr>
            <a:spLocks noGrp="1"/>
          </p:cNvSpPr>
          <p:nvPr>
            <p:ph type="hdr" sz="quarter" idx="10"/>
          </p:nvPr>
        </p:nvSpPr>
        <p:spPr/>
        <p:txBody>
          <a:bodyPr/>
          <a:lstStyle/>
          <a:p>
            <a:pPr>
              <a:defRPr/>
            </a:pPr>
            <a:r>
              <a:rPr lang="en-US" smtClean="0"/>
              <a:t>Lecture-1</a:t>
            </a:r>
            <a:endParaRPr lang="en-US"/>
          </a:p>
        </p:txBody>
      </p:sp>
      <p:sp>
        <p:nvSpPr>
          <p:cNvPr id="5" name="Slide Number Placeholder 4"/>
          <p:cNvSpPr>
            <a:spLocks noGrp="1"/>
          </p:cNvSpPr>
          <p:nvPr>
            <p:ph type="sldNum" sz="quarter" idx="11"/>
          </p:nvPr>
        </p:nvSpPr>
        <p:spPr/>
        <p:txBody>
          <a:bodyPr/>
          <a:lstStyle/>
          <a:p>
            <a:pPr>
              <a:defRPr/>
            </a:pPr>
            <a:fld id="{29515144-DAD1-4D30-BCF8-73F71ACED815}" type="slidenum">
              <a:rPr lang="en-US" smtClean="0"/>
              <a:pPr>
                <a:defRPr/>
              </a:pPr>
              <a:t>28</a:t>
            </a:fld>
            <a:endParaRPr lang="en-US"/>
          </a:p>
        </p:txBody>
      </p:sp>
    </p:spTree>
    <p:extLst>
      <p:ext uri="{BB962C8B-B14F-4D97-AF65-F5344CB8AC3E}">
        <p14:creationId xmlns:p14="http://schemas.microsoft.com/office/powerpoint/2010/main" val="22476790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Header Placeholder 3"/>
          <p:cNvSpPr>
            <a:spLocks noGrp="1"/>
          </p:cNvSpPr>
          <p:nvPr>
            <p:ph type="hdr" sz="quarter" idx="10"/>
          </p:nvPr>
        </p:nvSpPr>
        <p:spPr/>
        <p:txBody>
          <a:bodyPr/>
          <a:lstStyle/>
          <a:p>
            <a:pPr>
              <a:defRPr/>
            </a:pPr>
            <a:r>
              <a:rPr lang="en-US" smtClean="0"/>
              <a:t>Lecture-1</a:t>
            </a:r>
            <a:endParaRPr lang="en-US"/>
          </a:p>
        </p:txBody>
      </p:sp>
      <p:sp>
        <p:nvSpPr>
          <p:cNvPr id="5" name="Slide Number Placeholder 4"/>
          <p:cNvSpPr>
            <a:spLocks noGrp="1"/>
          </p:cNvSpPr>
          <p:nvPr>
            <p:ph type="sldNum" sz="quarter" idx="11"/>
          </p:nvPr>
        </p:nvSpPr>
        <p:spPr/>
        <p:txBody>
          <a:bodyPr/>
          <a:lstStyle/>
          <a:p>
            <a:pPr>
              <a:defRPr/>
            </a:pPr>
            <a:fld id="{29515144-DAD1-4D30-BCF8-73F71ACED815}" type="slidenum">
              <a:rPr lang="en-US" smtClean="0"/>
              <a:pPr>
                <a:defRPr/>
              </a:pPr>
              <a:t>31</a:t>
            </a:fld>
            <a:endParaRPr lang="en-US"/>
          </a:p>
        </p:txBody>
      </p:sp>
    </p:spTree>
    <p:extLst>
      <p:ext uri="{BB962C8B-B14F-4D97-AF65-F5344CB8AC3E}">
        <p14:creationId xmlns:p14="http://schemas.microsoft.com/office/powerpoint/2010/main" val="42550019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Header Placeholder 3"/>
          <p:cNvSpPr>
            <a:spLocks noGrp="1"/>
          </p:cNvSpPr>
          <p:nvPr>
            <p:ph type="hdr" sz="quarter" idx="10"/>
          </p:nvPr>
        </p:nvSpPr>
        <p:spPr/>
        <p:txBody>
          <a:bodyPr/>
          <a:lstStyle/>
          <a:p>
            <a:pPr>
              <a:defRPr/>
            </a:pPr>
            <a:r>
              <a:rPr lang="en-US" smtClean="0"/>
              <a:t>Lecture-1</a:t>
            </a:r>
            <a:endParaRPr lang="en-US"/>
          </a:p>
        </p:txBody>
      </p:sp>
      <p:sp>
        <p:nvSpPr>
          <p:cNvPr id="5" name="Slide Number Placeholder 4"/>
          <p:cNvSpPr>
            <a:spLocks noGrp="1"/>
          </p:cNvSpPr>
          <p:nvPr>
            <p:ph type="sldNum" sz="quarter" idx="11"/>
          </p:nvPr>
        </p:nvSpPr>
        <p:spPr/>
        <p:txBody>
          <a:bodyPr/>
          <a:lstStyle/>
          <a:p>
            <a:pPr>
              <a:defRPr/>
            </a:pPr>
            <a:fld id="{29515144-DAD1-4D30-BCF8-73F71ACED815}" type="slidenum">
              <a:rPr lang="en-US" smtClean="0"/>
              <a:pPr>
                <a:defRPr/>
              </a:pPr>
              <a:t>40</a:t>
            </a:fld>
            <a:endParaRPr lang="en-US"/>
          </a:p>
        </p:txBody>
      </p:sp>
    </p:spTree>
    <p:extLst>
      <p:ext uri="{BB962C8B-B14F-4D97-AF65-F5344CB8AC3E}">
        <p14:creationId xmlns:p14="http://schemas.microsoft.com/office/powerpoint/2010/main" val="36235992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a:defRPr/>
            </a:pPr>
            <a:r>
              <a:rPr lang="en-US"/>
              <a:t>Lecture-1</a:t>
            </a:r>
          </a:p>
        </p:txBody>
      </p:sp>
      <p:sp>
        <p:nvSpPr>
          <p:cNvPr id="5" name="Slide Number Placeholder 4"/>
          <p:cNvSpPr>
            <a:spLocks noGrp="1"/>
          </p:cNvSpPr>
          <p:nvPr>
            <p:ph type="sldNum" sz="quarter" idx="11"/>
          </p:nvPr>
        </p:nvSpPr>
        <p:spPr/>
        <p:txBody>
          <a:bodyPr/>
          <a:lstStyle/>
          <a:p>
            <a:pPr>
              <a:defRPr/>
            </a:pPr>
            <a:fld id="{29515144-DAD1-4D30-BCF8-73F71ACED815}" type="slidenum">
              <a:rPr lang="en-US" smtClean="0"/>
              <a:pPr>
                <a:defRPr/>
              </a:pPr>
              <a:t>41</a:t>
            </a:fld>
            <a:endParaRPr lang="en-US"/>
          </a:p>
        </p:txBody>
      </p:sp>
    </p:spTree>
    <p:extLst>
      <p:ext uri="{BB962C8B-B14F-4D97-AF65-F5344CB8AC3E}">
        <p14:creationId xmlns:p14="http://schemas.microsoft.com/office/powerpoint/2010/main" val="14203763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1"/>
        <p:cNvGrpSpPr/>
        <p:nvPr/>
      </p:nvGrpSpPr>
      <p:grpSpPr>
        <a:xfrm>
          <a:off x="0" y="0"/>
          <a:ext cx="0" cy="0"/>
          <a:chOff x="0" y="0"/>
          <a:chExt cx="0" cy="0"/>
        </a:xfrm>
      </p:grpSpPr>
      <p:sp>
        <p:nvSpPr>
          <p:cNvPr id="1302" name="Google Shape;1302;p59: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303" name="Google Shape;1303;p5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853906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a:ln/>
        </p:spPr>
        <p:txBody>
          <a:bodyPr/>
          <a:lstStyle/>
          <a:p>
            <a:fld id="{437E5CCE-1FFE-43DC-BC84-3B47A4BEBDA7}" type="slidenum">
              <a:rPr lang="en-AU"/>
              <a:pPr/>
              <a:t>4</a:t>
            </a:fld>
            <a:endParaRPr lang="en-AU"/>
          </a:p>
        </p:txBody>
      </p:sp>
      <p:sp>
        <p:nvSpPr>
          <p:cNvPr id="23554" name="Rectangle 2"/>
          <p:cNvSpPr>
            <a:spLocks noGrp="1" noRot="1" noChangeAspect="1" noChangeArrowheads="1" noTextEdit="1"/>
          </p:cNvSpPr>
          <p:nvPr>
            <p:ph type="sldImg"/>
          </p:nvPr>
        </p:nvSpPr>
        <p:spPr>
          <a:ln/>
        </p:spPr>
      </p:sp>
      <p:sp>
        <p:nvSpPr>
          <p:cNvPr id="23555" name="Rectangle 3"/>
          <p:cNvSpPr>
            <a:spLocks noGrp="1" noChangeArrowheads="1"/>
          </p:cNvSpPr>
          <p:nvPr>
            <p:ph type="body" idx="1"/>
          </p:nvPr>
        </p:nvSpPr>
        <p:spPr/>
        <p:txBody>
          <a:bodyPr/>
          <a:lstStyle/>
          <a:p>
            <a:endParaRPr lang="en-AU" dirty="0"/>
          </a:p>
        </p:txBody>
      </p:sp>
    </p:spTree>
    <p:extLst>
      <p:ext uri="{BB962C8B-B14F-4D97-AF65-F5344CB8AC3E}">
        <p14:creationId xmlns:p14="http://schemas.microsoft.com/office/powerpoint/2010/main" val="113544187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0"/>
        <p:cNvGrpSpPr/>
        <p:nvPr/>
      </p:nvGrpSpPr>
      <p:grpSpPr>
        <a:xfrm>
          <a:off x="0" y="0"/>
          <a:ext cx="0" cy="0"/>
          <a:chOff x="0" y="0"/>
          <a:chExt cx="0" cy="0"/>
        </a:xfrm>
      </p:grpSpPr>
      <p:sp>
        <p:nvSpPr>
          <p:cNvPr id="621" name="Google Shape;621;p23: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622" name="Google Shape;622;p23: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0309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1"/>
        <p:cNvGrpSpPr/>
        <p:nvPr/>
      </p:nvGrpSpPr>
      <p:grpSpPr>
        <a:xfrm>
          <a:off x="0" y="0"/>
          <a:ext cx="0" cy="0"/>
          <a:chOff x="0" y="0"/>
          <a:chExt cx="0" cy="0"/>
        </a:xfrm>
      </p:grpSpPr>
      <p:sp>
        <p:nvSpPr>
          <p:cNvPr id="922" name="Google Shape;922;p29: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23" name="Google Shape;923;p29: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1487954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Header Placeholder 3"/>
          <p:cNvSpPr>
            <a:spLocks noGrp="1"/>
          </p:cNvSpPr>
          <p:nvPr>
            <p:ph type="hdr" sz="quarter" idx="10"/>
          </p:nvPr>
        </p:nvSpPr>
        <p:spPr/>
        <p:txBody>
          <a:bodyPr/>
          <a:lstStyle/>
          <a:p>
            <a:pPr>
              <a:defRPr/>
            </a:pPr>
            <a:r>
              <a:rPr lang="en-US" smtClean="0"/>
              <a:t>Lecture-1</a:t>
            </a:r>
            <a:endParaRPr lang="en-US"/>
          </a:p>
        </p:txBody>
      </p:sp>
      <p:sp>
        <p:nvSpPr>
          <p:cNvPr id="5" name="Slide Number Placeholder 4"/>
          <p:cNvSpPr>
            <a:spLocks noGrp="1"/>
          </p:cNvSpPr>
          <p:nvPr>
            <p:ph type="sldNum" sz="quarter" idx="11"/>
          </p:nvPr>
        </p:nvSpPr>
        <p:spPr/>
        <p:txBody>
          <a:bodyPr/>
          <a:lstStyle/>
          <a:p>
            <a:pPr>
              <a:defRPr/>
            </a:pPr>
            <a:fld id="{29515144-DAD1-4D30-BCF8-73F71ACED815}" type="slidenum">
              <a:rPr lang="en-US" smtClean="0"/>
              <a:pPr>
                <a:defRPr/>
              </a:pPr>
              <a:t>49</a:t>
            </a:fld>
            <a:endParaRPr lang="en-US"/>
          </a:p>
        </p:txBody>
      </p:sp>
    </p:spTree>
    <p:extLst>
      <p:ext uri="{BB962C8B-B14F-4D97-AF65-F5344CB8AC3E}">
        <p14:creationId xmlns:p14="http://schemas.microsoft.com/office/powerpoint/2010/main" val="26218929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6"/>
        <p:cNvGrpSpPr/>
        <p:nvPr/>
      </p:nvGrpSpPr>
      <p:grpSpPr>
        <a:xfrm>
          <a:off x="0" y="0"/>
          <a:ext cx="0" cy="0"/>
          <a:chOff x="0" y="0"/>
          <a:chExt cx="0" cy="0"/>
        </a:xfrm>
      </p:grpSpPr>
      <p:sp>
        <p:nvSpPr>
          <p:cNvPr id="1097" name="Google Shape;1097;p34: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098" name="Google Shape;1098;p34: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2374189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3"/>
        <p:cNvGrpSpPr/>
        <p:nvPr/>
      </p:nvGrpSpPr>
      <p:grpSpPr>
        <a:xfrm>
          <a:off x="0" y="0"/>
          <a:ext cx="0" cy="0"/>
          <a:chOff x="0" y="0"/>
          <a:chExt cx="0" cy="0"/>
        </a:xfrm>
      </p:grpSpPr>
      <p:sp>
        <p:nvSpPr>
          <p:cNvPr id="1134" name="Google Shape;1134;p39: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135" name="Google Shape;1135;p3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6435464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0913"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defTabSz="950913"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defTabSz="950913"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defTabSz="950913"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defTabSz="950913"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950913"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950913"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950913"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950913"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A81EA52-360C-4F8D-8A5C-F77999456561}" type="slidenum">
              <a:rPr lang="en-US" altLang="en-US">
                <a:latin typeface="Times New Roman" panose="02020603050405020304" pitchFamily="18" charset="0"/>
              </a:rPr>
              <a:pPr eaLnBrk="1" hangingPunct="1"/>
              <a:t>54</a:t>
            </a:fld>
            <a:endParaRPr lang="en-US" altLang="en-US">
              <a:latin typeface="Times New Roman" panose="02020603050405020304" pitchFamily="18" charset="0"/>
            </a:endParaRPr>
          </a:p>
        </p:txBody>
      </p:sp>
      <p:sp>
        <p:nvSpPr>
          <p:cNvPr id="53251" name="Rectangle 2"/>
          <p:cNvSpPr>
            <a:spLocks noGrp="1" noRot="1" noChangeAspect="1" noChangeArrowheads="1" noTextEdit="1"/>
          </p:cNvSpPr>
          <p:nvPr>
            <p:ph type="sldImg"/>
          </p:nvPr>
        </p:nvSpPr>
        <p:spPr>
          <a:ln/>
        </p:spPr>
      </p:sp>
      <p:sp>
        <p:nvSpPr>
          <p:cNvPr id="532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ea typeface="ＭＳ Ｐゴシック" panose="020B0600070205080204" pitchFamily="34" charset="-128"/>
            </a:endParaRPr>
          </a:p>
        </p:txBody>
      </p:sp>
    </p:spTree>
    <p:extLst>
      <p:ext uri="{BB962C8B-B14F-4D97-AF65-F5344CB8AC3E}">
        <p14:creationId xmlns:p14="http://schemas.microsoft.com/office/powerpoint/2010/main" val="387703708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Header Placeholder 3"/>
          <p:cNvSpPr>
            <a:spLocks noGrp="1"/>
          </p:cNvSpPr>
          <p:nvPr>
            <p:ph type="hdr" sz="quarter" idx="10"/>
          </p:nvPr>
        </p:nvSpPr>
        <p:spPr/>
        <p:txBody>
          <a:bodyPr/>
          <a:lstStyle/>
          <a:p>
            <a:pPr>
              <a:defRPr/>
            </a:pPr>
            <a:r>
              <a:rPr lang="en-US" smtClean="0"/>
              <a:t>Lecture-1</a:t>
            </a:r>
            <a:endParaRPr lang="en-US"/>
          </a:p>
        </p:txBody>
      </p:sp>
      <p:sp>
        <p:nvSpPr>
          <p:cNvPr id="5" name="Slide Number Placeholder 4"/>
          <p:cNvSpPr>
            <a:spLocks noGrp="1"/>
          </p:cNvSpPr>
          <p:nvPr>
            <p:ph type="sldNum" sz="quarter" idx="11"/>
          </p:nvPr>
        </p:nvSpPr>
        <p:spPr/>
        <p:txBody>
          <a:bodyPr/>
          <a:lstStyle/>
          <a:p>
            <a:pPr>
              <a:defRPr/>
            </a:pPr>
            <a:fld id="{29515144-DAD1-4D30-BCF8-73F71ACED815}" type="slidenum">
              <a:rPr lang="en-US" smtClean="0"/>
              <a:pPr>
                <a:defRPr/>
              </a:pPr>
              <a:t>60</a:t>
            </a:fld>
            <a:endParaRPr lang="en-US"/>
          </a:p>
        </p:txBody>
      </p:sp>
    </p:spTree>
    <p:extLst>
      <p:ext uri="{BB962C8B-B14F-4D97-AF65-F5344CB8AC3E}">
        <p14:creationId xmlns:p14="http://schemas.microsoft.com/office/powerpoint/2010/main" val="24627078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Header Placeholder 3"/>
          <p:cNvSpPr>
            <a:spLocks noGrp="1"/>
          </p:cNvSpPr>
          <p:nvPr>
            <p:ph type="hdr" sz="quarter" idx="10"/>
          </p:nvPr>
        </p:nvSpPr>
        <p:spPr/>
        <p:txBody>
          <a:bodyPr/>
          <a:lstStyle/>
          <a:p>
            <a:pPr>
              <a:defRPr/>
            </a:pPr>
            <a:r>
              <a:rPr lang="en-US" smtClean="0"/>
              <a:t>Lecture-1</a:t>
            </a:r>
            <a:endParaRPr lang="en-US"/>
          </a:p>
        </p:txBody>
      </p:sp>
      <p:sp>
        <p:nvSpPr>
          <p:cNvPr id="5" name="Slide Number Placeholder 4"/>
          <p:cNvSpPr>
            <a:spLocks noGrp="1"/>
          </p:cNvSpPr>
          <p:nvPr>
            <p:ph type="sldNum" sz="quarter" idx="11"/>
          </p:nvPr>
        </p:nvSpPr>
        <p:spPr/>
        <p:txBody>
          <a:bodyPr/>
          <a:lstStyle/>
          <a:p>
            <a:pPr>
              <a:defRPr/>
            </a:pPr>
            <a:fld id="{29515144-DAD1-4D30-BCF8-73F71ACED815}" type="slidenum">
              <a:rPr lang="en-US" smtClean="0"/>
              <a:pPr>
                <a:defRPr/>
              </a:pPr>
              <a:t>61</a:t>
            </a:fld>
            <a:endParaRPr lang="en-US"/>
          </a:p>
        </p:txBody>
      </p:sp>
    </p:spTree>
    <p:extLst>
      <p:ext uri="{BB962C8B-B14F-4D97-AF65-F5344CB8AC3E}">
        <p14:creationId xmlns:p14="http://schemas.microsoft.com/office/powerpoint/2010/main" val="182418279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Header Placeholder 3"/>
          <p:cNvSpPr>
            <a:spLocks noGrp="1"/>
          </p:cNvSpPr>
          <p:nvPr>
            <p:ph type="hdr" sz="quarter" idx="10"/>
          </p:nvPr>
        </p:nvSpPr>
        <p:spPr/>
        <p:txBody>
          <a:bodyPr/>
          <a:lstStyle/>
          <a:p>
            <a:pPr>
              <a:defRPr/>
            </a:pPr>
            <a:r>
              <a:rPr lang="en-US" smtClean="0"/>
              <a:t>Lecture-1</a:t>
            </a:r>
            <a:endParaRPr lang="en-US"/>
          </a:p>
        </p:txBody>
      </p:sp>
      <p:sp>
        <p:nvSpPr>
          <p:cNvPr id="5" name="Slide Number Placeholder 4"/>
          <p:cNvSpPr>
            <a:spLocks noGrp="1"/>
          </p:cNvSpPr>
          <p:nvPr>
            <p:ph type="sldNum" sz="quarter" idx="11"/>
          </p:nvPr>
        </p:nvSpPr>
        <p:spPr/>
        <p:txBody>
          <a:bodyPr/>
          <a:lstStyle/>
          <a:p>
            <a:pPr>
              <a:defRPr/>
            </a:pPr>
            <a:fld id="{29515144-DAD1-4D30-BCF8-73F71ACED815}" type="slidenum">
              <a:rPr lang="en-US" smtClean="0"/>
              <a:pPr>
                <a:defRPr/>
              </a:pPr>
              <a:t>62</a:t>
            </a:fld>
            <a:endParaRPr lang="en-US"/>
          </a:p>
        </p:txBody>
      </p:sp>
    </p:spTree>
    <p:extLst>
      <p:ext uri="{BB962C8B-B14F-4D97-AF65-F5344CB8AC3E}">
        <p14:creationId xmlns:p14="http://schemas.microsoft.com/office/powerpoint/2010/main" val="291452145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Header Placeholder 3"/>
          <p:cNvSpPr>
            <a:spLocks noGrp="1"/>
          </p:cNvSpPr>
          <p:nvPr>
            <p:ph type="hdr" sz="quarter" idx="10"/>
          </p:nvPr>
        </p:nvSpPr>
        <p:spPr/>
        <p:txBody>
          <a:bodyPr/>
          <a:lstStyle/>
          <a:p>
            <a:pPr>
              <a:defRPr/>
            </a:pPr>
            <a:r>
              <a:rPr lang="en-US" smtClean="0"/>
              <a:t>Lecture-1</a:t>
            </a:r>
            <a:endParaRPr lang="en-US"/>
          </a:p>
        </p:txBody>
      </p:sp>
      <p:sp>
        <p:nvSpPr>
          <p:cNvPr id="5" name="Slide Number Placeholder 4"/>
          <p:cNvSpPr>
            <a:spLocks noGrp="1"/>
          </p:cNvSpPr>
          <p:nvPr>
            <p:ph type="sldNum" sz="quarter" idx="11"/>
          </p:nvPr>
        </p:nvSpPr>
        <p:spPr/>
        <p:txBody>
          <a:bodyPr/>
          <a:lstStyle/>
          <a:p>
            <a:pPr>
              <a:defRPr/>
            </a:pPr>
            <a:fld id="{29515144-DAD1-4D30-BCF8-73F71ACED815}" type="slidenum">
              <a:rPr lang="en-US" smtClean="0"/>
              <a:pPr>
                <a:defRPr/>
              </a:pPr>
              <a:t>63</a:t>
            </a:fld>
            <a:endParaRPr lang="en-US"/>
          </a:p>
        </p:txBody>
      </p:sp>
    </p:spTree>
    <p:extLst>
      <p:ext uri="{BB962C8B-B14F-4D97-AF65-F5344CB8AC3E}">
        <p14:creationId xmlns:p14="http://schemas.microsoft.com/office/powerpoint/2010/main" val="4404513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Header Placeholder 3"/>
          <p:cNvSpPr>
            <a:spLocks noGrp="1"/>
          </p:cNvSpPr>
          <p:nvPr>
            <p:ph type="hdr" sz="quarter" idx="10"/>
          </p:nvPr>
        </p:nvSpPr>
        <p:spPr/>
        <p:txBody>
          <a:bodyPr/>
          <a:lstStyle/>
          <a:p>
            <a:pPr>
              <a:defRPr/>
            </a:pPr>
            <a:r>
              <a:rPr lang="en-US" smtClean="0"/>
              <a:t>Lecture-1</a:t>
            </a:r>
            <a:endParaRPr lang="en-US"/>
          </a:p>
        </p:txBody>
      </p:sp>
      <p:sp>
        <p:nvSpPr>
          <p:cNvPr id="5" name="Slide Number Placeholder 4"/>
          <p:cNvSpPr>
            <a:spLocks noGrp="1"/>
          </p:cNvSpPr>
          <p:nvPr>
            <p:ph type="sldNum" sz="quarter" idx="11"/>
          </p:nvPr>
        </p:nvSpPr>
        <p:spPr/>
        <p:txBody>
          <a:bodyPr/>
          <a:lstStyle/>
          <a:p>
            <a:pPr>
              <a:defRPr/>
            </a:pPr>
            <a:fld id="{29515144-DAD1-4D30-BCF8-73F71ACED815}" type="slidenum">
              <a:rPr lang="en-US" smtClean="0"/>
              <a:pPr>
                <a:defRPr/>
              </a:pPr>
              <a:t>5</a:t>
            </a:fld>
            <a:endParaRPr lang="en-US"/>
          </a:p>
        </p:txBody>
      </p:sp>
    </p:spTree>
    <p:extLst>
      <p:ext uri="{BB962C8B-B14F-4D97-AF65-F5344CB8AC3E}">
        <p14:creationId xmlns:p14="http://schemas.microsoft.com/office/powerpoint/2010/main" val="196299129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7"/>
        <p:cNvGrpSpPr/>
        <p:nvPr/>
      </p:nvGrpSpPr>
      <p:grpSpPr>
        <a:xfrm>
          <a:off x="0" y="0"/>
          <a:ext cx="0" cy="0"/>
          <a:chOff x="0" y="0"/>
          <a:chExt cx="0" cy="0"/>
        </a:xfrm>
      </p:grpSpPr>
      <p:sp>
        <p:nvSpPr>
          <p:cNvPr id="628" name="Google Shape;628;p24: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29" name="Google Shape;629;p24: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8148972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8"/>
        <p:cNvGrpSpPr/>
        <p:nvPr/>
      </p:nvGrpSpPr>
      <p:grpSpPr>
        <a:xfrm>
          <a:off x="0" y="0"/>
          <a:ext cx="0" cy="0"/>
          <a:chOff x="0" y="0"/>
          <a:chExt cx="0" cy="0"/>
        </a:xfrm>
      </p:grpSpPr>
      <p:sp>
        <p:nvSpPr>
          <p:cNvPr id="1299" name="Google Shape;1299;g4c7d604673_2_396:notes"/>
          <p:cNvSpPr>
            <a:spLocks noGrp="1" noRot="1" noChangeAspect="1"/>
          </p:cNvSpPr>
          <p:nvPr>
            <p:ph type="sldImg" idx="2"/>
          </p:nvPr>
        </p:nvSpPr>
        <p:spPr>
          <a:xfrm>
            <a:off x="3028950" y="857250"/>
            <a:ext cx="3086100" cy="23145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300" name="Google Shape;1300;g4c7d604673_2_396:notes"/>
          <p:cNvSpPr txBox="1">
            <a:spLocks noGrp="1"/>
          </p:cNvSpPr>
          <p:nvPr>
            <p:ph type="body" idx="1"/>
          </p:nvPr>
        </p:nvSpPr>
        <p:spPr>
          <a:xfrm>
            <a:off x="914400" y="3300413"/>
            <a:ext cx="7315200" cy="27003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01" name="Google Shape;1301;g4c7d604673_2_396:notes"/>
          <p:cNvSpPr txBox="1">
            <a:spLocks noGrp="1"/>
          </p:cNvSpPr>
          <p:nvPr>
            <p:ph type="sldNum" idx="12"/>
          </p:nvPr>
        </p:nvSpPr>
        <p:spPr>
          <a:xfrm>
            <a:off x="5179484" y="6513910"/>
            <a:ext cx="3962400" cy="344090"/>
          </a:xfrm>
          <a:prstGeom prst="rect">
            <a:avLst/>
          </a:prstGeom>
          <a:noFill/>
          <a:ln>
            <a:noFill/>
          </a:ln>
        </p:spPr>
        <p:txBody>
          <a:bodyPr spcFirstLastPara="1" wrap="square" lIns="91425" tIns="45700" rIns="91425" bIns="45700" anchor="b" anchorCtr="0">
            <a:noAutofit/>
          </a:bodyPr>
          <a:lstStyle/>
          <a:p>
            <a:pPr algn="r" fontAlgn="auto">
              <a:spcBef>
                <a:spcPts val="0"/>
              </a:spcBef>
              <a:spcAft>
                <a:spcPts val="0"/>
              </a:spcAft>
              <a:buClr>
                <a:srgbClr val="000000"/>
              </a:buClr>
              <a:buFont typeface="Arial" panose="020B0604020202020204"/>
              <a:buNone/>
            </a:pPr>
            <a:fld id="{00000000-1234-1234-1234-123412341234}" type="slidenum">
              <a:rPr lang="en-US" sz="1200" kern="0">
                <a:solidFill>
                  <a:srgbClr val="000000"/>
                </a:solidFill>
                <a:latin typeface="Calibri" panose="020F0502020204030204"/>
                <a:ea typeface="Calibri" panose="020F0502020204030204"/>
                <a:cs typeface="Calibri" panose="020F0502020204030204"/>
                <a:sym typeface="Calibri" panose="020F0502020204030204"/>
              </a:rPr>
              <a:pPr algn="r" fontAlgn="auto">
                <a:spcBef>
                  <a:spcPts val="0"/>
                </a:spcBef>
                <a:spcAft>
                  <a:spcPts val="0"/>
                </a:spcAft>
                <a:buClr>
                  <a:srgbClr val="000000"/>
                </a:buClr>
                <a:buFont typeface="Arial" panose="020B0604020202020204"/>
                <a:buNone/>
              </a:pPr>
              <a:t>65</a:t>
            </a:fld>
            <a:endParaRPr sz="1200" kern="0">
              <a:solidFill>
                <a:srgbClr val="000000"/>
              </a:solidFill>
              <a:latin typeface="Calibri" panose="020F0502020204030204"/>
              <a:ea typeface="Calibri" panose="020F0502020204030204"/>
              <a:cs typeface="Calibri" panose="020F0502020204030204"/>
              <a:sym typeface="Calibri" panose="020F0502020204030204"/>
            </a:endParaRPr>
          </a:p>
        </p:txBody>
      </p:sp>
    </p:spTree>
    <p:extLst>
      <p:ext uri="{BB962C8B-B14F-4D97-AF65-F5344CB8AC3E}">
        <p14:creationId xmlns:p14="http://schemas.microsoft.com/office/powerpoint/2010/main" val="266215335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Header Placeholder 3"/>
          <p:cNvSpPr>
            <a:spLocks noGrp="1"/>
          </p:cNvSpPr>
          <p:nvPr>
            <p:ph type="hdr" sz="quarter" idx="10"/>
          </p:nvPr>
        </p:nvSpPr>
        <p:spPr/>
        <p:txBody>
          <a:bodyPr/>
          <a:lstStyle/>
          <a:p>
            <a:pPr>
              <a:defRPr/>
            </a:pPr>
            <a:r>
              <a:rPr lang="en-US" smtClean="0"/>
              <a:t>Lecture-1</a:t>
            </a:r>
            <a:endParaRPr lang="en-US"/>
          </a:p>
        </p:txBody>
      </p:sp>
      <p:sp>
        <p:nvSpPr>
          <p:cNvPr id="5" name="Slide Number Placeholder 4"/>
          <p:cNvSpPr>
            <a:spLocks noGrp="1"/>
          </p:cNvSpPr>
          <p:nvPr>
            <p:ph type="sldNum" sz="quarter" idx="11"/>
          </p:nvPr>
        </p:nvSpPr>
        <p:spPr/>
        <p:txBody>
          <a:bodyPr/>
          <a:lstStyle/>
          <a:p>
            <a:pPr>
              <a:defRPr/>
            </a:pPr>
            <a:fld id="{29515144-DAD1-4D30-BCF8-73F71ACED815}" type="slidenum">
              <a:rPr lang="en-US" smtClean="0"/>
              <a:pPr>
                <a:defRPr/>
              </a:pPr>
              <a:t>66</a:t>
            </a:fld>
            <a:endParaRPr lang="en-US"/>
          </a:p>
        </p:txBody>
      </p:sp>
    </p:spTree>
    <p:extLst>
      <p:ext uri="{BB962C8B-B14F-4D97-AF65-F5344CB8AC3E}">
        <p14:creationId xmlns:p14="http://schemas.microsoft.com/office/powerpoint/2010/main" val="272915153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Header Placeholder 3"/>
          <p:cNvSpPr>
            <a:spLocks noGrp="1"/>
          </p:cNvSpPr>
          <p:nvPr>
            <p:ph type="hdr" sz="quarter" idx="10"/>
          </p:nvPr>
        </p:nvSpPr>
        <p:spPr/>
        <p:txBody>
          <a:bodyPr/>
          <a:lstStyle/>
          <a:p>
            <a:pPr>
              <a:defRPr/>
            </a:pPr>
            <a:r>
              <a:rPr lang="en-US" smtClean="0"/>
              <a:t>Lecture-1</a:t>
            </a:r>
            <a:endParaRPr lang="en-US"/>
          </a:p>
        </p:txBody>
      </p:sp>
      <p:sp>
        <p:nvSpPr>
          <p:cNvPr id="5" name="Slide Number Placeholder 4"/>
          <p:cNvSpPr>
            <a:spLocks noGrp="1"/>
          </p:cNvSpPr>
          <p:nvPr>
            <p:ph type="sldNum" sz="quarter" idx="11"/>
          </p:nvPr>
        </p:nvSpPr>
        <p:spPr/>
        <p:txBody>
          <a:bodyPr/>
          <a:lstStyle/>
          <a:p>
            <a:pPr>
              <a:defRPr/>
            </a:pPr>
            <a:fld id="{29515144-DAD1-4D30-BCF8-73F71ACED815}" type="slidenum">
              <a:rPr lang="en-US" smtClean="0"/>
              <a:pPr>
                <a:defRPr/>
              </a:pPr>
              <a:t>67</a:t>
            </a:fld>
            <a:endParaRPr lang="en-US"/>
          </a:p>
        </p:txBody>
      </p:sp>
    </p:spTree>
    <p:extLst>
      <p:ext uri="{BB962C8B-B14F-4D97-AF65-F5344CB8AC3E}">
        <p14:creationId xmlns:p14="http://schemas.microsoft.com/office/powerpoint/2010/main" val="26127890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Header Placeholder 3"/>
          <p:cNvSpPr>
            <a:spLocks noGrp="1"/>
          </p:cNvSpPr>
          <p:nvPr>
            <p:ph type="hdr" sz="quarter" idx="10"/>
          </p:nvPr>
        </p:nvSpPr>
        <p:spPr/>
        <p:txBody>
          <a:bodyPr/>
          <a:lstStyle/>
          <a:p>
            <a:pPr>
              <a:defRPr/>
            </a:pPr>
            <a:r>
              <a:rPr lang="en-US" smtClean="0"/>
              <a:t>Lecture-1</a:t>
            </a:r>
            <a:endParaRPr lang="en-US"/>
          </a:p>
        </p:txBody>
      </p:sp>
      <p:sp>
        <p:nvSpPr>
          <p:cNvPr id="5" name="Slide Number Placeholder 4"/>
          <p:cNvSpPr>
            <a:spLocks noGrp="1"/>
          </p:cNvSpPr>
          <p:nvPr>
            <p:ph type="sldNum" sz="quarter" idx="11"/>
          </p:nvPr>
        </p:nvSpPr>
        <p:spPr/>
        <p:txBody>
          <a:bodyPr/>
          <a:lstStyle/>
          <a:p>
            <a:pPr>
              <a:defRPr/>
            </a:pPr>
            <a:fld id="{29515144-DAD1-4D30-BCF8-73F71ACED815}" type="slidenum">
              <a:rPr lang="en-US" smtClean="0"/>
              <a:pPr>
                <a:defRPr/>
              </a:pPr>
              <a:t>68</a:t>
            </a:fld>
            <a:endParaRPr lang="en-US"/>
          </a:p>
        </p:txBody>
      </p:sp>
    </p:spTree>
    <p:extLst>
      <p:ext uri="{BB962C8B-B14F-4D97-AF65-F5344CB8AC3E}">
        <p14:creationId xmlns:p14="http://schemas.microsoft.com/office/powerpoint/2010/main" val="302601588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Header Placeholder 3"/>
          <p:cNvSpPr>
            <a:spLocks noGrp="1"/>
          </p:cNvSpPr>
          <p:nvPr>
            <p:ph type="hdr" sz="quarter" idx="10"/>
          </p:nvPr>
        </p:nvSpPr>
        <p:spPr/>
        <p:txBody>
          <a:bodyPr/>
          <a:lstStyle/>
          <a:p>
            <a:pPr>
              <a:defRPr/>
            </a:pPr>
            <a:r>
              <a:rPr lang="en-US" smtClean="0"/>
              <a:t>Lecture-1</a:t>
            </a:r>
            <a:endParaRPr lang="en-US"/>
          </a:p>
        </p:txBody>
      </p:sp>
      <p:sp>
        <p:nvSpPr>
          <p:cNvPr id="5" name="Slide Number Placeholder 4"/>
          <p:cNvSpPr>
            <a:spLocks noGrp="1"/>
          </p:cNvSpPr>
          <p:nvPr>
            <p:ph type="sldNum" sz="quarter" idx="11"/>
          </p:nvPr>
        </p:nvSpPr>
        <p:spPr/>
        <p:txBody>
          <a:bodyPr/>
          <a:lstStyle/>
          <a:p>
            <a:pPr>
              <a:defRPr/>
            </a:pPr>
            <a:fld id="{29515144-DAD1-4D30-BCF8-73F71ACED815}" type="slidenum">
              <a:rPr lang="en-US" smtClean="0"/>
              <a:pPr>
                <a:defRPr/>
              </a:pPr>
              <a:t>69</a:t>
            </a:fld>
            <a:endParaRPr lang="en-US"/>
          </a:p>
        </p:txBody>
      </p:sp>
    </p:spTree>
    <p:extLst>
      <p:ext uri="{BB962C8B-B14F-4D97-AF65-F5344CB8AC3E}">
        <p14:creationId xmlns:p14="http://schemas.microsoft.com/office/powerpoint/2010/main" val="199301706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Header Placeholder 3"/>
          <p:cNvSpPr>
            <a:spLocks noGrp="1"/>
          </p:cNvSpPr>
          <p:nvPr>
            <p:ph type="hdr" sz="quarter" idx="10"/>
          </p:nvPr>
        </p:nvSpPr>
        <p:spPr/>
        <p:txBody>
          <a:bodyPr/>
          <a:lstStyle/>
          <a:p>
            <a:pPr>
              <a:defRPr/>
            </a:pPr>
            <a:r>
              <a:rPr lang="en-US" smtClean="0"/>
              <a:t>Lecture-1</a:t>
            </a:r>
            <a:endParaRPr lang="en-US"/>
          </a:p>
        </p:txBody>
      </p:sp>
      <p:sp>
        <p:nvSpPr>
          <p:cNvPr id="5" name="Slide Number Placeholder 4"/>
          <p:cNvSpPr>
            <a:spLocks noGrp="1"/>
          </p:cNvSpPr>
          <p:nvPr>
            <p:ph type="sldNum" sz="quarter" idx="11"/>
          </p:nvPr>
        </p:nvSpPr>
        <p:spPr/>
        <p:txBody>
          <a:bodyPr/>
          <a:lstStyle/>
          <a:p>
            <a:pPr>
              <a:defRPr/>
            </a:pPr>
            <a:fld id="{29515144-DAD1-4D30-BCF8-73F71ACED815}" type="slidenum">
              <a:rPr lang="en-US" smtClean="0"/>
              <a:pPr>
                <a:defRPr/>
              </a:pPr>
              <a:t>71</a:t>
            </a:fld>
            <a:endParaRPr lang="en-US"/>
          </a:p>
        </p:txBody>
      </p:sp>
    </p:spTree>
    <p:extLst>
      <p:ext uri="{BB962C8B-B14F-4D97-AF65-F5344CB8AC3E}">
        <p14:creationId xmlns:p14="http://schemas.microsoft.com/office/powerpoint/2010/main" val="171328403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Header Placeholder 3"/>
          <p:cNvSpPr>
            <a:spLocks noGrp="1"/>
          </p:cNvSpPr>
          <p:nvPr>
            <p:ph type="hdr" sz="quarter" idx="10"/>
          </p:nvPr>
        </p:nvSpPr>
        <p:spPr/>
        <p:txBody>
          <a:bodyPr/>
          <a:lstStyle/>
          <a:p>
            <a:pPr>
              <a:defRPr/>
            </a:pPr>
            <a:r>
              <a:rPr lang="en-US" smtClean="0"/>
              <a:t>Lecture-1</a:t>
            </a:r>
            <a:endParaRPr lang="en-US"/>
          </a:p>
        </p:txBody>
      </p:sp>
      <p:sp>
        <p:nvSpPr>
          <p:cNvPr id="5" name="Slide Number Placeholder 4"/>
          <p:cNvSpPr>
            <a:spLocks noGrp="1"/>
          </p:cNvSpPr>
          <p:nvPr>
            <p:ph type="sldNum" sz="quarter" idx="11"/>
          </p:nvPr>
        </p:nvSpPr>
        <p:spPr/>
        <p:txBody>
          <a:bodyPr/>
          <a:lstStyle/>
          <a:p>
            <a:pPr>
              <a:defRPr/>
            </a:pPr>
            <a:fld id="{29515144-DAD1-4D30-BCF8-73F71ACED815}" type="slidenum">
              <a:rPr lang="en-US" smtClean="0"/>
              <a:pPr>
                <a:defRPr/>
              </a:pPr>
              <a:t>72</a:t>
            </a:fld>
            <a:endParaRPr lang="en-US"/>
          </a:p>
        </p:txBody>
      </p:sp>
    </p:spTree>
    <p:extLst>
      <p:ext uri="{BB962C8B-B14F-4D97-AF65-F5344CB8AC3E}">
        <p14:creationId xmlns:p14="http://schemas.microsoft.com/office/powerpoint/2010/main" val="422601989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1"/>
        <p:cNvGrpSpPr/>
        <p:nvPr/>
      </p:nvGrpSpPr>
      <p:grpSpPr>
        <a:xfrm>
          <a:off x="0" y="0"/>
          <a:ext cx="0" cy="0"/>
          <a:chOff x="0" y="0"/>
          <a:chExt cx="0" cy="0"/>
        </a:xfrm>
      </p:grpSpPr>
      <p:sp>
        <p:nvSpPr>
          <p:cNvPr id="1192" name="Google Shape;1192;g4c7d604673_2_447:notes"/>
          <p:cNvSpPr txBox="1">
            <a:spLocks noGrp="1"/>
          </p:cNvSpPr>
          <p:nvPr>
            <p:ph type="body" idx="1"/>
          </p:nvPr>
        </p:nvSpPr>
        <p:spPr>
          <a:xfrm>
            <a:off x="914400" y="3300413"/>
            <a:ext cx="7315200" cy="270033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93" name="Google Shape;1193;g4c7d604673_2_447:notes"/>
          <p:cNvSpPr>
            <a:spLocks noGrp="1" noRot="1" noChangeAspect="1"/>
          </p:cNvSpPr>
          <p:nvPr>
            <p:ph type="sldImg" idx="2"/>
          </p:nvPr>
        </p:nvSpPr>
        <p:spPr>
          <a:xfrm>
            <a:off x="3028950" y="857250"/>
            <a:ext cx="30861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9809271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9"/>
        <p:cNvGrpSpPr/>
        <p:nvPr/>
      </p:nvGrpSpPr>
      <p:grpSpPr>
        <a:xfrm>
          <a:off x="0" y="0"/>
          <a:ext cx="0" cy="0"/>
          <a:chOff x="0" y="0"/>
          <a:chExt cx="0" cy="0"/>
        </a:xfrm>
      </p:grpSpPr>
      <p:sp>
        <p:nvSpPr>
          <p:cNvPr id="1200" name="Google Shape;1200;p40: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01" name="Google Shape;1201;p40: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165199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4562" name="Rectangle 2"/>
          <p:cNvSpPr>
            <a:spLocks noGrp="1" noRot="1" noChangeAspect="1" noChangeArrowheads="1" noTextEdit="1"/>
          </p:cNvSpPr>
          <p:nvPr>
            <p:ph type="sldImg"/>
          </p:nvPr>
        </p:nvSpPr>
        <p:spPr>
          <a:ln/>
        </p:spPr>
      </p:sp>
      <p:sp>
        <p:nvSpPr>
          <p:cNvPr id="83456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66547186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Header Placeholder 3"/>
          <p:cNvSpPr>
            <a:spLocks noGrp="1"/>
          </p:cNvSpPr>
          <p:nvPr>
            <p:ph type="hdr" sz="quarter" idx="10"/>
          </p:nvPr>
        </p:nvSpPr>
        <p:spPr/>
        <p:txBody>
          <a:bodyPr/>
          <a:lstStyle/>
          <a:p>
            <a:pPr>
              <a:defRPr/>
            </a:pPr>
            <a:r>
              <a:rPr lang="en-US" smtClean="0"/>
              <a:t>Lecture-1</a:t>
            </a:r>
            <a:endParaRPr lang="en-US"/>
          </a:p>
        </p:txBody>
      </p:sp>
      <p:sp>
        <p:nvSpPr>
          <p:cNvPr id="5" name="Slide Number Placeholder 4"/>
          <p:cNvSpPr>
            <a:spLocks noGrp="1"/>
          </p:cNvSpPr>
          <p:nvPr>
            <p:ph type="sldNum" sz="quarter" idx="11"/>
          </p:nvPr>
        </p:nvSpPr>
        <p:spPr/>
        <p:txBody>
          <a:bodyPr/>
          <a:lstStyle/>
          <a:p>
            <a:pPr>
              <a:defRPr/>
            </a:pPr>
            <a:fld id="{29515144-DAD1-4D30-BCF8-73F71ACED815}" type="slidenum">
              <a:rPr lang="en-US" smtClean="0"/>
              <a:pPr>
                <a:defRPr/>
              </a:pPr>
              <a:t>75</a:t>
            </a:fld>
            <a:endParaRPr lang="en-US"/>
          </a:p>
        </p:txBody>
      </p:sp>
    </p:spTree>
    <p:extLst>
      <p:ext uri="{BB962C8B-B14F-4D97-AF65-F5344CB8AC3E}">
        <p14:creationId xmlns:p14="http://schemas.microsoft.com/office/powerpoint/2010/main" val="60543494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0"/>
        <p:cNvGrpSpPr/>
        <p:nvPr/>
      </p:nvGrpSpPr>
      <p:grpSpPr>
        <a:xfrm>
          <a:off x="0" y="0"/>
          <a:ext cx="0" cy="0"/>
          <a:chOff x="0" y="0"/>
          <a:chExt cx="0" cy="0"/>
        </a:xfrm>
      </p:grpSpPr>
      <p:sp>
        <p:nvSpPr>
          <p:cNvPr id="1291" name="Google Shape;1291;p41: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292" name="Google Shape;1292;p41: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1496709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8"/>
        <p:cNvGrpSpPr/>
        <p:nvPr/>
      </p:nvGrpSpPr>
      <p:grpSpPr>
        <a:xfrm>
          <a:off x="0" y="0"/>
          <a:ext cx="0" cy="0"/>
          <a:chOff x="0" y="0"/>
          <a:chExt cx="0" cy="0"/>
        </a:xfrm>
      </p:grpSpPr>
      <p:sp>
        <p:nvSpPr>
          <p:cNvPr id="1369" name="Google Shape;1369;p44: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70" name="Google Shape;1370;p44: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1097953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6"/>
        <p:cNvGrpSpPr/>
        <p:nvPr/>
      </p:nvGrpSpPr>
      <p:grpSpPr>
        <a:xfrm>
          <a:off x="0" y="0"/>
          <a:ext cx="0" cy="0"/>
          <a:chOff x="0" y="0"/>
          <a:chExt cx="0" cy="0"/>
        </a:xfrm>
      </p:grpSpPr>
      <p:sp>
        <p:nvSpPr>
          <p:cNvPr id="1377" name="Google Shape;1377;g4c7d604673_2_681:notes"/>
          <p:cNvSpPr>
            <a:spLocks noGrp="1" noRot="1" noChangeAspect="1"/>
          </p:cNvSpPr>
          <p:nvPr>
            <p:ph type="sldImg" idx="2"/>
          </p:nvPr>
        </p:nvSpPr>
        <p:spPr>
          <a:xfrm>
            <a:off x="3028950" y="857250"/>
            <a:ext cx="30861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78" name="Google Shape;1378;g4c7d604673_2_681:notes"/>
          <p:cNvSpPr txBox="1">
            <a:spLocks noGrp="1"/>
          </p:cNvSpPr>
          <p:nvPr>
            <p:ph type="body" idx="1"/>
          </p:nvPr>
        </p:nvSpPr>
        <p:spPr>
          <a:xfrm>
            <a:off x="914400" y="3300413"/>
            <a:ext cx="7315200" cy="27003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lang="en-US"/>
          </a:p>
        </p:txBody>
      </p:sp>
      <p:sp>
        <p:nvSpPr>
          <p:cNvPr id="1379" name="Google Shape;1379;g4c7d604673_2_681:notes"/>
          <p:cNvSpPr txBox="1">
            <a:spLocks noGrp="1"/>
          </p:cNvSpPr>
          <p:nvPr>
            <p:ph type="sldNum" idx="12"/>
          </p:nvPr>
        </p:nvSpPr>
        <p:spPr>
          <a:xfrm>
            <a:off x="5179484" y="6513910"/>
            <a:ext cx="3962400" cy="344100"/>
          </a:xfrm>
          <a:prstGeom prst="rect">
            <a:avLst/>
          </a:prstGeom>
          <a:noFill/>
          <a:ln>
            <a:noFill/>
          </a:ln>
        </p:spPr>
        <p:txBody>
          <a:bodyPr spcFirstLastPara="1" wrap="square" lIns="91425" tIns="45700" rIns="91425" bIns="45700" anchor="b" anchorCtr="0">
            <a:noAutofit/>
          </a:bodyPr>
          <a:lstStyle/>
          <a:p>
            <a:pPr algn="r" fontAlgn="auto">
              <a:spcBef>
                <a:spcPts val="0"/>
              </a:spcBef>
              <a:spcAft>
                <a:spcPts val="0"/>
              </a:spcAft>
              <a:buClr>
                <a:srgbClr val="000000"/>
              </a:buClr>
              <a:buFont typeface="Arial" panose="020B0604020202020204"/>
              <a:buNone/>
            </a:pPr>
            <a:fld id="{00000000-1234-1234-1234-123412341234}" type="slidenum">
              <a:rPr lang="en-US" sz="1400" kern="0">
                <a:solidFill>
                  <a:srgbClr val="000000"/>
                </a:solidFill>
                <a:latin typeface="Arial" panose="020B0604020202020204"/>
                <a:cs typeface="Arial" panose="020B0604020202020204"/>
                <a:sym typeface="Arial" panose="020B0604020202020204"/>
              </a:rPr>
              <a:pPr algn="r" fontAlgn="auto">
                <a:spcBef>
                  <a:spcPts val="0"/>
                </a:spcBef>
                <a:spcAft>
                  <a:spcPts val="0"/>
                </a:spcAft>
                <a:buClr>
                  <a:srgbClr val="000000"/>
                </a:buClr>
                <a:buFont typeface="Arial" panose="020B0604020202020204"/>
                <a:buNone/>
              </a:pPr>
              <a:t>78</a:t>
            </a:fld>
            <a:endParaRPr sz="1400" kern="0">
              <a:solidFill>
                <a:srgbClr val="000000"/>
              </a:solidFill>
              <a:latin typeface="Arial" panose="020B0604020202020204"/>
              <a:cs typeface="Arial" panose="020B0604020202020204"/>
              <a:sym typeface="Arial" panose="020B0604020202020204"/>
            </a:endParaRPr>
          </a:p>
        </p:txBody>
      </p:sp>
    </p:spTree>
    <p:extLst>
      <p:ext uri="{BB962C8B-B14F-4D97-AF65-F5344CB8AC3E}">
        <p14:creationId xmlns:p14="http://schemas.microsoft.com/office/powerpoint/2010/main" val="227137931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Header Placeholder 3"/>
          <p:cNvSpPr>
            <a:spLocks noGrp="1"/>
          </p:cNvSpPr>
          <p:nvPr>
            <p:ph type="hdr" sz="quarter" idx="10"/>
          </p:nvPr>
        </p:nvSpPr>
        <p:spPr/>
        <p:txBody>
          <a:bodyPr/>
          <a:lstStyle/>
          <a:p>
            <a:pPr>
              <a:defRPr/>
            </a:pPr>
            <a:r>
              <a:rPr lang="en-US" smtClean="0"/>
              <a:t>Lecture-1</a:t>
            </a:r>
            <a:endParaRPr lang="en-US"/>
          </a:p>
        </p:txBody>
      </p:sp>
      <p:sp>
        <p:nvSpPr>
          <p:cNvPr id="5" name="Slide Number Placeholder 4"/>
          <p:cNvSpPr>
            <a:spLocks noGrp="1"/>
          </p:cNvSpPr>
          <p:nvPr>
            <p:ph type="sldNum" sz="quarter" idx="11"/>
          </p:nvPr>
        </p:nvSpPr>
        <p:spPr/>
        <p:txBody>
          <a:bodyPr/>
          <a:lstStyle/>
          <a:p>
            <a:pPr>
              <a:defRPr/>
            </a:pPr>
            <a:fld id="{29515144-DAD1-4D30-BCF8-73F71ACED815}" type="slidenum">
              <a:rPr lang="en-US" smtClean="0"/>
              <a:pPr>
                <a:defRPr/>
              </a:pPr>
              <a:t>79</a:t>
            </a:fld>
            <a:endParaRPr lang="en-US"/>
          </a:p>
        </p:txBody>
      </p:sp>
    </p:spTree>
    <p:extLst>
      <p:ext uri="{BB962C8B-B14F-4D97-AF65-F5344CB8AC3E}">
        <p14:creationId xmlns:p14="http://schemas.microsoft.com/office/powerpoint/2010/main" val="322492126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Header Placeholder 3"/>
          <p:cNvSpPr>
            <a:spLocks noGrp="1"/>
          </p:cNvSpPr>
          <p:nvPr>
            <p:ph type="hdr" sz="quarter" idx="10"/>
          </p:nvPr>
        </p:nvSpPr>
        <p:spPr/>
        <p:txBody>
          <a:bodyPr/>
          <a:lstStyle/>
          <a:p>
            <a:pPr>
              <a:defRPr/>
            </a:pPr>
            <a:r>
              <a:rPr lang="en-US" smtClean="0"/>
              <a:t>Lecture-1</a:t>
            </a:r>
            <a:endParaRPr lang="en-US"/>
          </a:p>
        </p:txBody>
      </p:sp>
      <p:sp>
        <p:nvSpPr>
          <p:cNvPr id="5" name="Slide Number Placeholder 4"/>
          <p:cNvSpPr>
            <a:spLocks noGrp="1"/>
          </p:cNvSpPr>
          <p:nvPr>
            <p:ph type="sldNum" sz="quarter" idx="11"/>
          </p:nvPr>
        </p:nvSpPr>
        <p:spPr/>
        <p:txBody>
          <a:bodyPr/>
          <a:lstStyle/>
          <a:p>
            <a:pPr>
              <a:defRPr/>
            </a:pPr>
            <a:fld id="{29515144-DAD1-4D30-BCF8-73F71ACED815}" type="slidenum">
              <a:rPr lang="en-US" smtClean="0"/>
              <a:pPr>
                <a:defRPr/>
              </a:pPr>
              <a:t>80</a:t>
            </a:fld>
            <a:endParaRPr lang="en-US"/>
          </a:p>
        </p:txBody>
      </p:sp>
    </p:spTree>
    <p:extLst>
      <p:ext uri="{BB962C8B-B14F-4D97-AF65-F5344CB8AC3E}">
        <p14:creationId xmlns:p14="http://schemas.microsoft.com/office/powerpoint/2010/main" val="9644941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Header Placeholder 3"/>
          <p:cNvSpPr>
            <a:spLocks noGrp="1"/>
          </p:cNvSpPr>
          <p:nvPr>
            <p:ph type="hdr" sz="quarter" idx="10"/>
          </p:nvPr>
        </p:nvSpPr>
        <p:spPr/>
        <p:txBody>
          <a:bodyPr/>
          <a:lstStyle/>
          <a:p>
            <a:pPr>
              <a:defRPr/>
            </a:pPr>
            <a:r>
              <a:rPr lang="en-US" smtClean="0"/>
              <a:t>Lecture-1</a:t>
            </a:r>
            <a:endParaRPr lang="en-US"/>
          </a:p>
        </p:txBody>
      </p:sp>
      <p:sp>
        <p:nvSpPr>
          <p:cNvPr id="5" name="Slide Number Placeholder 4"/>
          <p:cNvSpPr>
            <a:spLocks noGrp="1"/>
          </p:cNvSpPr>
          <p:nvPr>
            <p:ph type="sldNum" sz="quarter" idx="11"/>
          </p:nvPr>
        </p:nvSpPr>
        <p:spPr/>
        <p:txBody>
          <a:bodyPr/>
          <a:lstStyle/>
          <a:p>
            <a:pPr>
              <a:defRPr/>
            </a:pPr>
            <a:fld id="{29515144-DAD1-4D30-BCF8-73F71ACED815}" type="slidenum">
              <a:rPr lang="en-US" smtClean="0"/>
              <a:pPr>
                <a:defRPr/>
              </a:pPr>
              <a:t>82</a:t>
            </a:fld>
            <a:endParaRPr lang="en-US"/>
          </a:p>
        </p:txBody>
      </p:sp>
    </p:spTree>
    <p:extLst>
      <p:ext uri="{BB962C8B-B14F-4D97-AF65-F5344CB8AC3E}">
        <p14:creationId xmlns:p14="http://schemas.microsoft.com/office/powerpoint/2010/main" val="409664561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0"/>
        <p:cNvGrpSpPr/>
        <p:nvPr/>
      </p:nvGrpSpPr>
      <p:grpSpPr>
        <a:xfrm>
          <a:off x="0" y="0"/>
          <a:ext cx="0" cy="0"/>
          <a:chOff x="0" y="0"/>
          <a:chExt cx="0" cy="0"/>
        </a:xfrm>
      </p:grpSpPr>
      <p:sp>
        <p:nvSpPr>
          <p:cNvPr id="1421" name="Google Shape;1421;g4c7d604673_2_723:notes"/>
          <p:cNvSpPr txBox="1">
            <a:spLocks noGrp="1"/>
          </p:cNvSpPr>
          <p:nvPr>
            <p:ph type="body" idx="1"/>
          </p:nvPr>
        </p:nvSpPr>
        <p:spPr>
          <a:xfrm>
            <a:off x="914400" y="3300413"/>
            <a:ext cx="7315200" cy="2700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22" name="Google Shape;1422;g4c7d604673_2_723:notes"/>
          <p:cNvSpPr>
            <a:spLocks noGrp="1" noRot="1" noChangeAspect="1"/>
          </p:cNvSpPr>
          <p:nvPr>
            <p:ph type="sldImg" idx="2"/>
          </p:nvPr>
        </p:nvSpPr>
        <p:spPr>
          <a:xfrm>
            <a:off x="3028950" y="857250"/>
            <a:ext cx="30861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602078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7"/>
        <p:cNvGrpSpPr/>
        <p:nvPr/>
      </p:nvGrpSpPr>
      <p:grpSpPr>
        <a:xfrm>
          <a:off x="0" y="0"/>
          <a:ext cx="0" cy="0"/>
          <a:chOff x="0" y="0"/>
          <a:chExt cx="0" cy="0"/>
        </a:xfrm>
      </p:grpSpPr>
      <p:sp>
        <p:nvSpPr>
          <p:cNvPr id="1428" name="Google Shape;1428;p45: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29" name="Google Shape;1429;p45: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111750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p3: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endParaRPr dirty="0"/>
          </a:p>
        </p:txBody>
      </p:sp>
      <p:sp>
        <p:nvSpPr>
          <p:cNvPr id="338" name="Google Shape;338;p3: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586734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a:defRPr/>
            </a:pPr>
            <a:r>
              <a:rPr lang="en-US"/>
              <a:t>Lecture-1</a:t>
            </a:r>
          </a:p>
        </p:txBody>
      </p:sp>
      <p:sp>
        <p:nvSpPr>
          <p:cNvPr id="5" name="Slide Number Placeholder 4"/>
          <p:cNvSpPr>
            <a:spLocks noGrp="1"/>
          </p:cNvSpPr>
          <p:nvPr>
            <p:ph type="sldNum" sz="quarter" idx="11"/>
          </p:nvPr>
        </p:nvSpPr>
        <p:spPr/>
        <p:txBody>
          <a:bodyPr/>
          <a:lstStyle/>
          <a:p>
            <a:pPr>
              <a:defRPr/>
            </a:pPr>
            <a:fld id="{29515144-DAD1-4D30-BCF8-73F71ACED815}" type="slidenum">
              <a:rPr lang="en-US" smtClean="0"/>
              <a:pPr>
                <a:defRPr/>
              </a:pPr>
              <a:t>9</a:t>
            </a:fld>
            <a:endParaRPr lang="en-US"/>
          </a:p>
        </p:txBody>
      </p:sp>
    </p:spTree>
    <p:extLst>
      <p:ext uri="{BB962C8B-B14F-4D97-AF65-F5344CB8AC3E}">
        <p14:creationId xmlns:p14="http://schemas.microsoft.com/office/powerpoint/2010/main" val="6191354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Header Placeholder 3"/>
          <p:cNvSpPr>
            <a:spLocks noGrp="1"/>
          </p:cNvSpPr>
          <p:nvPr>
            <p:ph type="hdr" sz="quarter" idx="10"/>
          </p:nvPr>
        </p:nvSpPr>
        <p:spPr/>
        <p:txBody>
          <a:bodyPr/>
          <a:lstStyle/>
          <a:p>
            <a:pPr>
              <a:defRPr/>
            </a:pPr>
            <a:r>
              <a:rPr lang="en-US" smtClean="0"/>
              <a:t>Lecture-1</a:t>
            </a:r>
            <a:endParaRPr lang="en-US"/>
          </a:p>
        </p:txBody>
      </p:sp>
      <p:sp>
        <p:nvSpPr>
          <p:cNvPr id="5" name="Slide Number Placeholder 4"/>
          <p:cNvSpPr>
            <a:spLocks noGrp="1"/>
          </p:cNvSpPr>
          <p:nvPr>
            <p:ph type="sldNum" sz="quarter" idx="11"/>
          </p:nvPr>
        </p:nvSpPr>
        <p:spPr/>
        <p:txBody>
          <a:bodyPr/>
          <a:lstStyle/>
          <a:p>
            <a:pPr>
              <a:defRPr/>
            </a:pPr>
            <a:fld id="{29515144-DAD1-4D30-BCF8-73F71ACED815}" type="slidenum">
              <a:rPr lang="en-US" smtClean="0"/>
              <a:pPr>
                <a:defRPr/>
              </a:pPr>
              <a:t>15</a:t>
            </a:fld>
            <a:endParaRPr lang="en-US"/>
          </a:p>
        </p:txBody>
      </p:sp>
    </p:spTree>
    <p:extLst>
      <p:ext uri="{BB962C8B-B14F-4D97-AF65-F5344CB8AC3E}">
        <p14:creationId xmlns:p14="http://schemas.microsoft.com/office/powerpoint/2010/main" val="26378674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p7: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400" name="Google Shape;400;p7: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36846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p5: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69" name="Google Shape;369;p5: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2573566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3" name="Rectangle 2"/>
          <p:cNvSpPr/>
          <p:nvPr/>
        </p:nvSpPr>
        <p:spPr>
          <a:xfrm>
            <a:off x="0" y="3352800"/>
            <a:ext cx="8686800" cy="2743200"/>
          </a:xfrm>
          <a:prstGeom prst="rect">
            <a:avLst/>
          </a:prstGeom>
          <a:solidFill>
            <a:srgbClr val="10114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defRPr/>
            </a:pPr>
            <a:endParaRPr lang="en-US" dirty="0">
              <a:solidFill>
                <a:prstClr val="white"/>
              </a:solidFill>
              <a:latin typeface="Arial" pitchFamily="34" charset="0"/>
              <a:cs typeface="Arial" pitchFamily="34" charset="0"/>
            </a:endParaRPr>
          </a:p>
        </p:txBody>
      </p:sp>
      <p:sp>
        <p:nvSpPr>
          <p:cNvPr id="4" name="Rectangle 3"/>
          <p:cNvSpPr/>
          <p:nvPr/>
        </p:nvSpPr>
        <p:spPr>
          <a:xfrm>
            <a:off x="2895600" y="6096000"/>
            <a:ext cx="28956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5" name="Rectangle 4"/>
          <p:cNvSpPr/>
          <p:nvPr/>
        </p:nvSpPr>
        <p:spPr>
          <a:xfrm>
            <a:off x="0" y="6096000"/>
            <a:ext cx="28956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6" name="Rectangle 5"/>
          <p:cNvSpPr/>
          <p:nvPr/>
        </p:nvSpPr>
        <p:spPr>
          <a:xfrm>
            <a:off x="5791200" y="6096000"/>
            <a:ext cx="28956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pic>
        <p:nvPicPr>
          <p:cNvPr id="7" name="Picture 10" descr="BITS_university_logo_whitevert.png"/>
          <p:cNvPicPr>
            <a:picLocks noChangeAspect="1"/>
          </p:cNvPicPr>
          <p:nvPr/>
        </p:nvPicPr>
        <p:blipFill>
          <a:blip r:embed="rId3" cstate="print"/>
          <a:srcRect t="2" b="28592"/>
          <a:stretch>
            <a:fillRect/>
          </a:stretch>
        </p:blipFill>
        <p:spPr bwMode="auto">
          <a:xfrm>
            <a:off x="76200" y="3352800"/>
            <a:ext cx="2057400" cy="1979613"/>
          </a:xfrm>
          <a:prstGeom prst="rect">
            <a:avLst/>
          </a:prstGeom>
          <a:noFill/>
          <a:ln w="9525">
            <a:noFill/>
            <a:miter lim="800000"/>
            <a:headEnd/>
            <a:tailEnd/>
          </a:ln>
        </p:spPr>
      </p:pic>
      <p:sp>
        <p:nvSpPr>
          <p:cNvPr id="8" name="TextBox 7"/>
          <p:cNvSpPr txBox="1"/>
          <p:nvPr/>
        </p:nvSpPr>
        <p:spPr>
          <a:xfrm>
            <a:off x="-76200" y="5257800"/>
            <a:ext cx="2209800" cy="554038"/>
          </a:xfrm>
          <a:prstGeom prst="rect">
            <a:avLst/>
          </a:prstGeom>
          <a:noFill/>
        </p:spPr>
        <p:txBody>
          <a:bodyPr>
            <a:spAutoFit/>
          </a:bodyPr>
          <a:lstStyle/>
          <a:p>
            <a:pPr algn="ctr">
              <a:defRPr/>
            </a:pPr>
            <a:r>
              <a:rPr lang="en-US" sz="2900" b="1" spc="-150" dirty="0">
                <a:solidFill>
                  <a:prstClr val="white"/>
                </a:solidFill>
                <a:latin typeface="Arial"/>
                <a:cs typeface="Arial"/>
              </a:rPr>
              <a:t>BITS</a:t>
            </a:r>
            <a:r>
              <a:rPr lang="en-US" sz="2900" spc="-150" dirty="0">
                <a:solidFill>
                  <a:prstClr val="white"/>
                </a:solidFill>
                <a:latin typeface="Arial"/>
                <a:cs typeface="Arial"/>
              </a:rPr>
              <a:t> Pilani</a:t>
            </a:r>
          </a:p>
        </p:txBody>
      </p:sp>
      <p:sp>
        <p:nvSpPr>
          <p:cNvPr id="9" name="TextBox 8"/>
          <p:cNvSpPr txBox="1"/>
          <p:nvPr/>
        </p:nvSpPr>
        <p:spPr>
          <a:xfrm>
            <a:off x="152400" y="5667375"/>
            <a:ext cx="1905000" cy="276225"/>
          </a:xfrm>
          <a:prstGeom prst="rect">
            <a:avLst/>
          </a:prstGeom>
          <a:noFill/>
        </p:spPr>
        <p:txBody>
          <a:bodyPr>
            <a:spAutoFit/>
          </a:bodyPr>
          <a:lstStyle/>
          <a:p>
            <a:pPr>
              <a:defRPr/>
            </a:pPr>
            <a:r>
              <a:rPr lang="en-US" sz="1200" dirty="0">
                <a:solidFill>
                  <a:srgbClr val="FFFFFF"/>
                </a:solidFill>
                <a:latin typeface="Arial"/>
                <a:cs typeface="Arial"/>
              </a:rPr>
              <a:t>Pilani Campus</a:t>
            </a:r>
          </a:p>
        </p:txBody>
      </p:sp>
      <p:sp>
        <p:nvSpPr>
          <p:cNvPr id="11" name="Title 1"/>
          <p:cNvSpPr>
            <a:spLocks noGrp="1"/>
          </p:cNvSpPr>
          <p:nvPr>
            <p:ph type="title"/>
          </p:nvPr>
        </p:nvSpPr>
        <p:spPr>
          <a:xfrm>
            <a:off x="2514600" y="3810000"/>
            <a:ext cx="6019800" cy="1524000"/>
          </a:xfrm>
        </p:spPr>
        <p:txBody>
          <a:bodyPr anchorCtr="0">
            <a:noAutofit/>
          </a:bodyPr>
          <a:lstStyle>
            <a:lvl1pPr algn="l">
              <a:lnSpc>
                <a:spcPts val="4000"/>
              </a:lnSpc>
              <a:defRPr sz="4400" baseline="0">
                <a:solidFill>
                  <a:schemeClr val="bg1"/>
                </a:solidFill>
              </a:defRPr>
            </a:lvl1pPr>
          </a:lstStyle>
          <a:p>
            <a:r>
              <a:rPr lang="en-US"/>
              <a:t>Click to edit Master title style</a:t>
            </a:r>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Vertical Text">
    <p:spTree>
      <p:nvGrpSpPr>
        <p:cNvPr id="1" name=""/>
        <p:cNvGrpSpPr/>
        <p:nvPr/>
      </p:nvGrpSpPr>
      <p:grpSpPr>
        <a:xfrm>
          <a:off x="0" y="0"/>
          <a:ext cx="0" cy="0"/>
          <a:chOff x="0" y="0"/>
          <a:chExt cx="0" cy="0"/>
        </a:xfrm>
      </p:grpSpPr>
      <p:grpSp>
        <p:nvGrpSpPr>
          <p:cNvPr id="4" name="Group 19"/>
          <p:cNvGrpSpPr>
            <a:grpSpLocks/>
          </p:cNvGrpSpPr>
          <p:nvPr/>
        </p:nvGrpSpPr>
        <p:grpSpPr bwMode="auto">
          <a:xfrm>
            <a:off x="0" y="1295400"/>
            <a:ext cx="7010400" cy="46038"/>
            <a:chOff x="1905000" y="6553200"/>
            <a:chExt cx="7010400" cy="45719"/>
          </a:xfrm>
        </p:grpSpPr>
        <p:sp>
          <p:nvSpPr>
            <p:cNvPr id="5" name="Rectangle 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6" name="Rectangle 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7" name="Rectangle 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grpSp>
      <p:grpSp>
        <p:nvGrpSpPr>
          <p:cNvPr id="8" name="Group 24"/>
          <p:cNvGrpSpPr>
            <a:grpSpLocks/>
          </p:cNvGrpSpPr>
          <p:nvPr/>
        </p:nvGrpSpPr>
        <p:grpSpPr bwMode="auto">
          <a:xfrm>
            <a:off x="2133600" y="6553200"/>
            <a:ext cx="7010400" cy="46038"/>
            <a:chOff x="1905000" y="6553200"/>
            <a:chExt cx="7010400" cy="45719"/>
          </a:xfrm>
        </p:grpSpPr>
        <p:sp>
          <p:nvSpPr>
            <p:cNvPr id="9" name="Rectangle 8"/>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0" name="Rectangle 9"/>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1" name="Rectangle 10"/>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grpSp>
      <p:pic>
        <p:nvPicPr>
          <p:cNvPr id="12" name="Picture 14" descr="Picture 7.png"/>
          <p:cNvPicPr>
            <a:picLocks noChangeAspect="1"/>
          </p:cNvPicPr>
          <p:nvPr/>
        </p:nvPicPr>
        <p:blipFill>
          <a:blip r:embed="rId2" cstate="print"/>
          <a:srcRect l="1923" b="5336"/>
          <a:stretch>
            <a:fillRect/>
          </a:stretch>
        </p:blipFill>
        <p:spPr bwMode="auto">
          <a:xfrm>
            <a:off x="6629400" y="0"/>
            <a:ext cx="2193925" cy="692150"/>
          </a:xfrm>
          <a:prstGeom prst="rect">
            <a:avLst/>
          </a:prstGeom>
          <a:noFill/>
          <a:ln w="9525">
            <a:noFill/>
            <a:miter lim="800000"/>
            <a:headEnd/>
            <a:tailEnd/>
          </a:ln>
        </p:spPr>
      </p:pic>
      <p:sp>
        <p:nvSpPr>
          <p:cNvPr id="13" name="TextBox 12"/>
          <p:cNvSpPr txBox="1"/>
          <p:nvPr/>
        </p:nvSpPr>
        <p:spPr>
          <a:xfrm>
            <a:off x="3276600" y="6596063"/>
            <a:ext cx="5867400" cy="261937"/>
          </a:xfrm>
          <a:prstGeom prst="rect">
            <a:avLst/>
          </a:prstGeom>
          <a:noFill/>
        </p:spPr>
        <p:txBody>
          <a:bodyPr>
            <a:spAutoFit/>
          </a:bodyPr>
          <a:lstStyle/>
          <a:p>
            <a:pPr algn="r">
              <a:defRPr/>
            </a:pPr>
            <a:r>
              <a:rPr lang="en-US" sz="1100" b="1" dirty="0">
                <a:solidFill>
                  <a:srgbClr val="101141"/>
                </a:solidFill>
                <a:latin typeface="Arial"/>
                <a:cs typeface="Arial"/>
              </a:rPr>
              <a:t>BITS </a:t>
            </a:r>
            <a:r>
              <a:rPr lang="en-US" sz="1100" dirty="0">
                <a:solidFill>
                  <a:srgbClr val="101141"/>
                </a:solidFill>
                <a:latin typeface="Arial"/>
                <a:cs typeface="Arial"/>
              </a:rPr>
              <a:t>Pilani, Pilani Campus</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Vertical Title and Text">
    <p:spTree>
      <p:nvGrpSpPr>
        <p:cNvPr id="1" name=""/>
        <p:cNvGrpSpPr/>
        <p:nvPr/>
      </p:nvGrpSpPr>
      <p:grpSpPr>
        <a:xfrm>
          <a:off x="0" y="0"/>
          <a:ext cx="0" cy="0"/>
          <a:chOff x="0" y="0"/>
          <a:chExt cx="0" cy="0"/>
        </a:xfrm>
      </p:grpSpPr>
      <p:grpSp>
        <p:nvGrpSpPr>
          <p:cNvPr id="4" name="Group 7"/>
          <p:cNvGrpSpPr>
            <a:grpSpLocks/>
          </p:cNvGrpSpPr>
          <p:nvPr/>
        </p:nvGrpSpPr>
        <p:grpSpPr bwMode="auto">
          <a:xfrm rot="5400000">
            <a:off x="5006182" y="2567781"/>
            <a:ext cx="5181600" cy="46037"/>
            <a:chOff x="1905000" y="6553200"/>
            <a:chExt cx="7010400" cy="45719"/>
          </a:xfrm>
        </p:grpSpPr>
        <p:sp>
          <p:nvSpPr>
            <p:cNvPr id="5" name="Rectangle 4"/>
            <p:cNvSpPr/>
            <p:nvPr/>
          </p:nvSpPr>
          <p:spPr>
            <a:xfrm>
              <a:off x="4267574" y="6553200"/>
              <a:ext cx="2328209"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6" name="Rectangle 5"/>
            <p:cNvSpPr/>
            <p:nvPr/>
          </p:nvSpPr>
          <p:spPr>
            <a:xfrm>
              <a:off x="1905000" y="6553200"/>
              <a:ext cx="2362574"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8" name="Rectangle 7"/>
            <p:cNvSpPr/>
            <p:nvPr userDrawn="1"/>
          </p:nvSpPr>
          <p:spPr>
            <a:xfrm>
              <a:off x="6587191" y="6553200"/>
              <a:ext cx="2328209"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grpSp>
      <p:pic>
        <p:nvPicPr>
          <p:cNvPr id="9" name="Picture 10" descr="Picture 7.png"/>
          <p:cNvPicPr>
            <a:picLocks noChangeAspect="1"/>
          </p:cNvPicPr>
          <p:nvPr/>
        </p:nvPicPr>
        <p:blipFill>
          <a:blip r:embed="rId2" cstate="print"/>
          <a:srcRect l="5336" t="1923"/>
          <a:stretch>
            <a:fillRect/>
          </a:stretch>
        </p:blipFill>
        <p:spPr bwMode="auto">
          <a:xfrm>
            <a:off x="-7938" y="381000"/>
            <a:ext cx="692151" cy="2193925"/>
          </a:xfrm>
          <a:prstGeom prst="rect">
            <a:avLst/>
          </a:prstGeom>
          <a:noFill/>
          <a:ln w="9525">
            <a:noFill/>
            <a:miter lim="800000"/>
            <a:headEnd/>
            <a:tailEnd/>
          </a:ln>
        </p:spPr>
      </p:pic>
      <p:sp>
        <p:nvSpPr>
          <p:cNvPr id="10" name="TextBox 9"/>
          <p:cNvSpPr txBox="1"/>
          <p:nvPr/>
        </p:nvSpPr>
        <p:spPr>
          <a:xfrm rot="5400000">
            <a:off x="-2794793" y="3809206"/>
            <a:ext cx="5867400" cy="230187"/>
          </a:xfrm>
          <a:prstGeom prst="rect">
            <a:avLst/>
          </a:prstGeom>
          <a:noFill/>
        </p:spPr>
        <p:txBody>
          <a:bodyPr>
            <a:spAutoFit/>
          </a:bodyPr>
          <a:lstStyle/>
          <a:p>
            <a:pPr algn="r">
              <a:defRPr/>
            </a:pPr>
            <a:r>
              <a:rPr lang="en-US" sz="900" b="1" dirty="0">
                <a:solidFill>
                  <a:srgbClr val="101141"/>
                </a:solidFill>
                <a:latin typeface="Arial"/>
                <a:cs typeface="Arial"/>
              </a:rPr>
              <a:t>BITS </a:t>
            </a:r>
            <a:r>
              <a:rPr lang="en-US" sz="900" dirty="0">
                <a:solidFill>
                  <a:srgbClr val="101141"/>
                </a:solidFill>
                <a:latin typeface="Arial"/>
                <a:cs typeface="Arial"/>
              </a:rPr>
              <a:t>Pilani, Pilani Campus</a:t>
            </a:r>
          </a:p>
        </p:txBody>
      </p:sp>
      <p:sp>
        <p:nvSpPr>
          <p:cNvPr id="3" name="Vertical Text Placeholder 2"/>
          <p:cNvSpPr>
            <a:spLocks noGrp="1"/>
          </p:cNvSpPr>
          <p:nvPr>
            <p:ph type="body" orient="vert" idx="1"/>
          </p:nvPr>
        </p:nvSpPr>
        <p:spPr>
          <a:xfrm>
            <a:off x="1219200" y="381000"/>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18"/>
          <p:cNvSpPr>
            <a:spLocks noGrp="1"/>
          </p:cNvSpPr>
          <p:nvPr>
            <p:ph sz="quarter" idx="10"/>
          </p:nvPr>
        </p:nvSpPr>
        <p:spPr>
          <a:xfrm rot="5400000">
            <a:off x="5410200" y="2743200"/>
            <a:ext cx="58674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1_Custom Layout">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a:xfrm>
            <a:off x="0" y="3352800"/>
            <a:ext cx="8686800" cy="2743200"/>
          </a:xfrm>
          <a:prstGeom prst="rect">
            <a:avLst/>
          </a:prstGeom>
          <a:solidFill>
            <a:srgbClr val="10114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prstClr val="white"/>
              </a:solidFill>
              <a:latin typeface="Arial" pitchFamily="34" charset="0"/>
              <a:cs typeface="Arial" pitchFamily="34" charset="0"/>
            </a:endParaRPr>
          </a:p>
        </p:txBody>
      </p:sp>
      <p:sp>
        <p:nvSpPr>
          <p:cNvPr id="5" name="Rectangle 4"/>
          <p:cNvSpPr/>
          <p:nvPr/>
        </p:nvSpPr>
        <p:spPr>
          <a:xfrm>
            <a:off x="2895600" y="6096000"/>
            <a:ext cx="28956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6" name="Rectangle 5"/>
          <p:cNvSpPr/>
          <p:nvPr/>
        </p:nvSpPr>
        <p:spPr>
          <a:xfrm>
            <a:off x="0" y="6096000"/>
            <a:ext cx="28956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8" name="Rectangle 7"/>
          <p:cNvSpPr/>
          <p:nvPr/>
        </p:nvSpPr>
        <p:spPr>
          <a:xfrm>
            <a:off x="5791200" y="6096000"/>
            <a:ext cx="28956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pic>
        <p:nvPicPr>
          <p:cNvPr id="9" name="Picture 10" descr="BITS_university_logo_whitevert.png"/>
          <p:cNvPicPr>
            <a:picLocks noChangeAspect="1"/>
          </p:cNvPicPr>
          <p:nvPr/>
        </p:nvPicPr>
        <p:blipFill>
          <a:blip r:embed="rId3" cstate="print"/>
          <a:srcRect t="2" b="28592"/>
          <a:stretch>
            <a:fillRect/>
          </a:stretch>
        </p:blipFill>
        <p:spPr bwMode="auto">
          <a:xfrm>
            <a:off x="76200" y="3352800"/>
            <a:ext cx="2057400" cy="1979613"/>
          </a:xfrm>
          <a:prstGeom prst="rect">
            <a:avLst/>
          </a:prstGeom>
          <a:noFill/>
          <a:ln w="9525">
            <a:noFill/>
            <a:miter lim="800000"/>
            <a:headEnd/>
            <a:tailEnd/>
          </a:ln>
        </p:spPr>
      </p:pic>
      <p:sp>
        <p:nvSpPr>
          <p:cNvPr id="10" name="TextBox 9"/>
          <p:cNvSpPr txBox="1"/>
          <p:nvPr/>
        </p:nvSpPr>
        <p:spPr>
          <a:xfrm>
            <a:off x="-76200" y="5257800"/>
            <a:ext cx="2209800" cy="554038"/>
          </a:xfrm>
          <a:prstGeom prst="rect">
            <a:avLst/>
          </a:prstGeom>
          <a:noFill/>
        </p:spPr>
        <p:txBody>
          <a:bodyPr>
            <a:spAutoFit/>
          </a:bodyPr>
          <a:lstStyle/>
          <a:p>
            <a:pPr algn="ctr">
              <a:defRPr/>
            </a:pPr>
            <a:r>
              <a:rPr lang="en-US" sz="2900" b="1" spc="-150" dirty="0">
                <a:solidFill>
                  <a:prstClr val="white"/>
                </a:solidFill>
                <a:latin typeface="Arial"/>
                <a:cs typeface="Arial"/>
              </a:rPr>
              <a:t>BITS</a:t>
            </a:r>
            <a:r>
              <a:rPr lang="en-US" sz="2900" spc="-150" dirty="0">
                <a:solidFill>
                  <a:prstClr val="white"/>
                </a:solidFill>
                <a:latin typeface="Arial"/>
                <a:cs typeface="Arial"/>
              </a:rPr>
              <a:t> Pilani</a:t>
            </a:r>
          </a:p>
        </p:txBody>
      </p:sp>
      <p:sp>
        <p:nvSpPr>
          <p:cNvPr id="11" name="TextBox 10"/>
          <p:cNvSpPr txBox="1"/>
          <p:nvPr/>
        </p:nvSpPr>
        <p:spPr>
          <a:xfrm>
            <a:off x="152400" y="5667375"/>
            <a:ext cx="1905000" cy="276225"/>
          </a:xfrm>
          <a:prstGeom prst="rect">
            <a:avLst/>
          </a:prstGeom>
          <a:noFill/>
        </p:spPr>
        <p:txBody>
          <a:bodyPr>
            <a:spAutoFit/>
          </a:bodyPr>
          <a:lstStyle/>
          <a:p>
            <a:pPr>
              <a:defRPr/>
            </a:pPr>
            <a:r>
              <a:rPr lang="en-US" sz="1200" dirty="0">
                <a:solidFill>
                  <a:srgbClr val="FFFFFF"/>
                </a:solidFill>
                <a:latin typeface="Arial"/>
                <a:cs typeface="Arial"/>
              </a:rPr>
              <a:t>Pilani Campus</a:t>
            </a:r>
          </a:p>
        </p:txBody>
      </p:sp>
      <p:sp>
        <p:nvSpPr>
          <p:cNvPr id="7" name="Content Placeholder 6"/>
          <p:cNvSpPr>
            <a:spLocks noGrp="1"/>
          </p:cNvSpPr>
          <p:nvPr>
            <p:ph sz="quarter" idx="13"/>
          </p:nvPr>
        </p:nvSpPr>
        <p:spPr>
          <a:xfrm>
            <a:off x="2514600" y="5410200"/>
            <a:ext cx="6019800" cy="533400"/>
          </a:xfrm>
        </p:spPr>
        <p:txBody>
          <a:bodyPr anchor="b">
            <a:noAutofit/>
          </a:bodyPr>
          <a:lstStyle>
            <a:lvl1pPr marL="0" indent="0" algn="r">
              <a:lnSpc>
                <a:spcPts val="1800"/>
              </a:lnSpc>
              <a:spcBef>
                <a:spcPts val="0"/>
              </a:spcBef>
              <a:buNone/>
              <a:defRPr sz="1800" baseline="0">
                <a:solidFill>
                  <a:schemeClr val="bg1"/>
                </a:solidFill>
              </a:defRPr>
            </a:lvl1pPr>
          </a:lstStyle>
          <a:p>
            <a:pPr lvl="0"/>
            <a:r>
              <a:rPr lang="en-US"/>
              <a:t>Click to edit Master text styles</a:t>
            </a:r>
          </a:p>
          <a:p>
            <a:pPr lvl="1"/>
            <a:r>
              <a:rPr lang="en-US"/>
              <a:t>Second level</a:t>
            </a:r>
          </a:p>
        </p:txBody>
      </p:sp>
      <p:sp>
        <p:nvSpPr>
          <p:cNvPr id="2" name="Title 1"/>
          <p:cNvSpPr>
            <a:spLocks noGrp="1"/>
          </p:cNvSpPr>
          <p:nvPr>
            <p:ph type="title"/>
          </p:nvPr>
        </p:nvSpPr>
        <p:spPr>
          <a:xfrm>
            <a:off x="2514600" y="3810000"/>
            <a:ext cx="6019800" cy="1524000"/>
          </a:xfrm>
        </p:spPr>
        <p:txBody>
          <a:bodyPr>
            <a:noAutofit/>
          </a:bodyPr>
          <a:lstStyle>
            <a:lvl1pPr algn="l">
              <a:lnSpc>
                <a:spcPts val="4000"/>
              </a:lnSpc>
              <a:defRPr sz="4400" baseline="0">
                <a:solidFill>
                  <a:schemeClr val="bg1"/>
                </a:solidFill>
              </a:defRPr>
            </a:lvl1pPr>
          </a:lstStyle>
          <a:p>
            <a:r>
              <a:rPr lang="en-US"/>
              <a:t>Click to edit Master title style</a:t>
            </a:r>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cSld name="1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p>
            <a:pPr>
              <a:defRPr/>
            </a:pPr>
            <a:fld id="{460CB459-1A4D-47F4-A8EE-5438035C956C}" type="datetime1">
              <a:rPr lang="en-US" smtClean="0"/>
              <a:t>11/14/2021</a:t>
            </a:fld>
            <a:endParaRPr lang="en-US"/>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p>
            <a:pPr>
              <a:defRPr/>
            </a:pPr>
            <a:endParaRPr lang="en-US"/>
          </a:p>
        </p:txBody>
      </p:sp>
      <p:sp>
        <p:nvSpPr>
          <p:cNvPr id="4" name="Slide Number Placeholder 3"/>
          <p:cNvSpPr>
            <a:spLocks noGrp="1"/>
          </p:cNvSpPr>
          <p:nvPr>
            <p:ph type="sldNum" sz="quarter" idx="12"/>
          </p:nvPr>
        </p:nvSpPr>
        <p:spPr>
          <a:xfrm>
            <a:off x="6553200" y="6356350"/>
            <a:ext cx="2133600" cy="365125"/>
          </a:xfrm>
          <a:prstGeom prst="rect">
            <a:avLst/>
          </a:prstGeom>
        </p:spPr>
        <p:txBody>
          <a:bodyPr/>
          <a:lstStyle/>
          <a:p>
            <a:pPr>
              <a:defRPr/>
            </a:pPr>
            <a:fld id="{60DB935C-A2BB-404C-A6C5-67E9068028EC}" type="slidenum">
              <a:rPr lang="en-US" smtClean="0"/>
              <a:pPr>
                <a:defRPr/>
              </a:pPr>
              <a:t>‹#›</a:t>
            </a:fld>
            <a:endParaRPr lang="en-US"/>
          </a:p>
        </p:txBody>
      </p:sp>
    </p:spTree>
    <p:extLst>
      <p:ext uri="{BB962C8B-B14F-4D97-AF65-F5344CB8AC3E}">
        <p14:creationId xmlns:p14="http://schemas.microsoft.com/office/powerpoint/2010/main" val="1085993123"/>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endParaRPr lang="en-IN"/>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IN"/>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a:defRPr/>
            </a:lvl1pPr>
          </a:lstStyle>
          <a:p>
            <a:pPr>
              <a:defRPr/>
            </a:pPr>
            <a:fld id="{F6C300FC-D642-4D31-8A15-4FA78C96497F}" type="datetime1">
              <a:rPr lang="en-US" smtClean="0"/>
              <a:t>11/14/2021</a:t>
            </a:fld>
            <a:endParaRPr lang="en-GB"/>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GB"/>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lvl1pPr>
              <a:defRPr/>
            </a:lvl1pPr>
          </a:lstStyle>
          <a:p>
            <a:pPr>
              <a:defRPr/>
            </a:pPr>
            <a:fld id="{389A1433-2BD6-474A-B042-E5F0856EF487}" type="slidenum">
              <a:rPr lang="en-GB"/>
              <a:pPr>
                <a:defRPr/>
              </a:pPr>
              <a:t>‹#›</a:t>
            </a:fld>
            <a:endParaRPr lang="en-GB"/>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95536" y="274638"/>
            <a:ext cx="6120680" cy="850106"/>
          </a:xfrm>
          <a:prstGeom prst="rect">
            <a:avLst/>
          </a:prstGeom>
        </p:spPr>
        <p:txBody>
          <a:bodyPr anchor="ctr"/>
          <a:lstStyle>
            <a:lvl1pPr algn="l">
              <a:defRPr sz="3200"/>
            </a:lvl1pPr>
          </a:lstStyle>
          <a:p>
            <a:r>
              <a:rPr lang="en-US"/>
              <a:t>Click to edit Master title style</a:t>
            </a:r>
            <a:endParaRPr lang="en-IN"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Footer Placeholder 4"/>
          <p:cNvSpPr>
            <a:spLocks noGrp="1"/>
          </p:cNvSpPr>
          <p:nvPr>
            <p:ph type="ftr" sz="quarter" idx="10"/>
          </p:nvPr>
        </p:nvSpPr>
        <p:spPr>
          <a:xfrm>
            <a:off x="2195513" y="6237288"/>
            <a:ext cx="4392612" cy="365125"/>
          </a:xfrm>
          <a:prstGeom prst="rect">
            <a:avLst/>
          </a:prstGeom>
        </p:spPr>
        <p:txBody>
          <a:bodyPr/>
          <a:lstStyle>
            <a:lvl1pPr algn="ctr">
              <a:defRPr sz="1200" b="1"/>
            </a:lvl1pPr>
          </a:lstStyle>
          <a:p>
            <a:pPr>
              <a:defRPr/>
            </a:pPr>
            <a:endParaRPr lang="en-IN" dirty="0"/>
          </a:p>
        </p:txBody>
      </p:sp>
      <p:sp>
        <p:nvSpPr>
          <p:cNvPr id="5" name="Slide Number Placeholder 5"/>
          <p:cNvSpPr>
            <a:spLocks noGrp="1"/>
          </p:cNvSpPr>
          <p:nvPr>
            <p:ph type="sldNum" sz="quarter" idx="11"/>
          </p:nvPr>
        </p:nvSpPr>
        <p:spPr>
          <a:xfrm>
            <a:off x="8532813" y="6237288"/>
            <a:ext cx="611187" cy="293687"/>
          </a:xfrm>
          <a:prstGeom prst="rect">
            <a:avLst/>
          </a:prstGeom>
        </p:spPr>
        <p:txBody>
          <a:bodyPr/>
          <a:lstStyle>
            <a:lvl1pPr>
              <a:defRPr sz="1600" b="1"/>
            </a:lvl1pPr>
          </a:lstStyle>
          <a:p>
            <a:pPr>
              <a:defRPr/>
            </a:pPr>
            <a:fld id="{78B23240-9A46-45DC-80D8-72E6138EF4CC}" type="slidenum">
              <a:rPr lang="en-IN"/>
              <a:pPr>
                <a:defRPr/>
              </a:pPr>
              <a:t>‹#›</a:t>
            </a:fld>
            <a:endParaRPr lang="en-IN"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en-US"/>
              <a:t>Click to edit Master title style</a:t>
            </a:r>
            <a:endParaRPr lang="en-IN"/>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a:defRPr/>
            </a:lvl1pPr>
          </a:lstStyle>
          <a:p>
            <a:pPr>
              <a:defRPr/>
            </a:pPr>
            <a:fld id="{E715DBA4-7D61-4EF0-84ED-BC77BBBD76C3}" type="datetime1">
              <a:rPr lang="en-US" smtClean="0"/>
              <a:t>11/14/2021</a:t>
            </a:fld>
            <a:endParaRPr lang="en-IN"/>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IN"/>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lvl1pPr>
              <a:defRPr/>
            </a:lvl1pPr>
          </a:lstStyle>
          <a:p>
            <a:pPr>
              <a:defRPr/>
            </a:pPr>
            <a:fld id="{DBD8A489-38BD-40B0-9083-7E99DA903139}" type="slidenum">
              <a:rPr lang="en-IN"/>
              <a:pPr>
                <a:defRPr/>
              </a:pPr>
              <a:t>‹#›</a:t>
            </a:fld>
            <a:endParaRPr lang="en-IN"/>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endParaRPr lang="en-IN"/>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a:xfrm>
            <a:off x="457200" y="6356350"/>
            <a:ext cx="2133600" cy="365125"/>
          </a:xfrm>
          <a:prstGeom prst="rect">
            <a:avLst/>
          </a:prstGeom>
        </p:spPr>
        <p:txBody>
          <a:bodyPr/>
          <a:lstStyle>
            <a:lvl1pPr>
              <a:defRPr/>
            </a:lvl1pPr>
          </a:lstStyle>
          <a:p>
            <a:pPr>
              <a:defRPr/>
            </a:pPr>
            <a:fld id="{02F12F95-64FA-403E-9EE0-678C65D0D299}" type="datetime1">
              <a:rPr lang="en-US" smtClean="0"/>
              <a:t>11/14/2021</a:t>
            </a:fld>
            <a:endParaRPr lang="en-IN"/>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IN"/>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lvl1pPr>
              <a:defRPr/>
            </a:lvl1pPr>
          </a:lstStyle>
          <a:p>
            <a:pPr>
              <a:defRPr/>
            </a:pPr>
            <a:fld id="{6D38CB16-FC74-415F-A778-AFAE7BEAFAF6}" type="slidenum">
              <a:rPr lang="en-IN"/>
              <a:pPr>
                <a:defRPr/>
              </a:pPr>
              <a:t>‹#›</a:t>
            </a:fld>
            <a:endParaRPr lang="en-IN"/>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a:lvl1pPr>
          </a:lstStyle>
          <a:p>
            <a:r>
              <a:rPr lang="en-US"/>
              <a:t>Click to edit Master title style</a:t>
            </a:r>
            <a:endParaRPr lang="en-IN"/>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a:xfrm>
            <a:off x="457200" y="6356350"/>
            <a:ext cx="2133600" cy="365125"/>
          </a:xfrm>
          <a:prstGeom prst="rect">
            <a:avLst/>
          </a:prstGeom>
        </p:spPr>
        <p:txBody>
          <a:bodyPr/>
          <a:lstStyle>
            <a:lvl1pPr>
              <a:defRPr/>
            </a:lvl1pPr>
          </a:lstStyle>
          <a:p>
            <a:pPr>
              <a:defRPr/>
            </a:pPr>
            <a:fld id="{F1200599-7BEE-463B-8411-A43917BFC349}" type="datetime1">
              <a:rPr lang="en-US" smtClean="0"/>
              <a:t>11/14/2021</a:t>
            </a:fld>
            <a:endParaRPr lang="en-IN"/>
          </a:p>
        </p:txBody>
      </p:sp>
      <p:sp>
        <p:nvSpPr>
          <p:cNvPr id="8" name="Footer Placeholder 7"/>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IN"/>
          </a:p>
        </p:txBody>
      </p:sp>
      <p:sp>
        <p:nvSpPr>
          <p:cNvPr id="9" name="Slide Number Placeholder 8"/>
          <p:cNvSpPr>
            <a:spLocks noGrp="1"/>
          </p:cNvSpPr>
          <p:nvPr>
            <p:ph type="sldNum" sz="quarter" idx="12"/>
          </p:nvPr>
        </p:nvSpPr>
        <p:spPr>
          <a:xfrm>
            <a:off x="6553200" y="6356350"/>
            <a:ext cx="2133600" cy="365125"/>
          </a:xfrm>
          <a:prstGeom prst="rect">
            <a:avLst/>
          </a:prstGeom>
        </p:spPr>
        <p:txBody>
          <a:bodyPr/>
          <a:lstStyle>
            <a:lvl1pPr>
              <a:defRPr/>
            </a:lvl1pPr>
          </a:lstStyle>
          <a:p>
            <a:pPr>
              <a:defRPr/>
            </a:pPr>
            <a:fld id="{36FB1E71-4690-4FD4-BBCF-A3779CD52565}" type="slidenum">
              <a:rPr lang="en-IN"/>
              <a:pPr>
                <a:defRPr/>
              </a:pPr>
              <a:t>‹#›</a:t>
            </a:fld>
            <a:endParaRPr lang="en-IN"/>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endParaRPr lang="en-IN"/>
          </a:p>
        </p:txBody>
      </p:sp>
      <p:sp>
        <p:nvSpPr>
          <p:cNvPr id="3" name="Date Placeholder 2"/>
          <p:cNvSpPr>
            <a:spLocks noGrp="1"/>
          </p:cNvSpPr>
          <p:nvPr>
            <p:ph type="dt" sz="half" idx="10"/>
          </p:nvPr>
        </p:nvSpPr>
        <p:spPr>
          <a:xfrm>
            <a:off x="457200" y="6356350"/>
            <a:ext cx="2133600" cy="365125"/>
          </a:xfrm>
          <a:prstGeom prst="rect">
            <a:avLst/>
          </a:prstGeom>
        </p:spPr>
        <p:txBody>
          <a:bodyPr/>
          <a:lstStyle>
            <a:lvl1pPr>
              <a:defRPr/>
            </a:lvl1pPr>
          </a:lstStyle>
          <a:p>
            <a:pPr>
              <a:defRPr/>
            </a:pPr>
            <a:fld id="{6D73415C-FE33-4DC2-96C9-9FF4625BB8E2}" type="datetime1">
              <a:rPr lang="en-US" smtClean="0"/>
              <a:t>11/14/2021</a:t>
            </a:fld>
            <a:endParaRPr lang="en-IN"/>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IN"/>
          </a:p>
        </p:txBody>
      </p:sp>
      <p:sp>
        <p:nvSpPr>
          <p:cNvPr id="5" name="Slide Number Placeholder 4"/>
          <p:cNvSpPr>
            <a:spLocks noGrp="1"/>
          </p:cNvSpPr>
          <p:nvPr>
            <p:ph type="sldNum" sz="quarter" idx="12"/>
          </p:nvPr>
        </p:nvSpPr>
        <p:spPr>
          <a:xfrm>
            <a:off x="6553200" y="6356350"/>
            <a:ext cx="2133600" cy="365125"/>
          </a:xfrm>
          <a:prstGeom prst="rect">
            <a:avLst/>
          </a:prstGeom>
        </p:spPr>
        <p:txBody>
          <a:bodyPr/>
          <a:lstStyle>
            <a:lvl1pPr>
              <a:defRPr/>
            </a:lvl1pPr>
          </a:lstStyle>
          <a:p>
            <a:pPr>
              <a:defRPr/>
            </a:pPr>
            <a:fld id="{9FD64774-6889-4F3F-87B3-82AF987C97C8}" type="slidenum">
              <a:rPr lang="en-IN"/>
              <a:pPr>
                <a:defRPr/>
              </a:pPr>
              <a:t>‹#›</a:t>
            </a:fld>
            <a:endParaRPr lang="en-I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Custom Layout">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a:xfrm>
            <a:off x="0" y="3352800"/>
            <a:ext cx="8686800" cy="2743200"/>
          </a:xfrm>
          <a:prstGeom prst="rect">
            <a:avLst/>
          </a:prstGeom>
          <a:solidFill>
            <a:srgbClr val="10114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prstClr val="white"/>
              </a:solidFill>
              <a:latin typeface="Arial" pitchFamily="34" charset="0"/>
              <a:cs typeface="Arial" pitchFamily="34" charset="0"/>
            </a:endParaRPr>
          </a:p>
        </p:txBody>
      </p:sp>
      <p:sp>
        <p:nvSpPr>
          <p:cNvPr id="5" name="Rectangle 4"/>
          <p:cNvSpPr/>
          <p:nvPr/>
        </p:nvSpPr>
        <p:spPr>
          <a:xfrm>
            <a:off x="2895600" y="6096000"/>
            <a:ext cx="28956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6" name="Rectangle 5"/>
          <p:cNvSpPr/>
          <p:nvPr/>
        </p:nvSpPr>
        <p:spPr>
          <a:xfrm>
            <a:off x="0" y="6096000"/>
            <a:ext cx="28956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8" name="Rectangle 7"/>
          <p:cNvSpPr/>
          <p:nvPr/>
        </p:nvSpPr>
        <p:spPr>
          <a:xfrm>
            <a:off x="5791200" y="6096000"/>
            <a:ext cx="28956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pic>
        <p:nvPicPr>
          <p:cNvPr id="9" name="Picture 10" descr="BITS_university_logo_whitevert.png"/>
          <p:cNvPicPr>
            <a:picLocks noChangeAspect="1"/>
          </p:cNvPicPr>
          <p:nvPr/>
        </p:nvPicPr>
        <p:blipFill>
          <a:blip r:embed="rId3" cstate="print"/>
          <a:srcRect t="2" b="28592"/>
          <a:stretch>
            <a:fillRect/>
          </a:stretch>
        </p:blipFill>
        <p:spPr bwMode="auto">
          <a:xfrm>
            <a:off x="76200" y="3352800"/>
            <a:ext cx="2057400" cy="1979613"/>
          </a:xfrm>
          <a:prstGeom prst="rect">
            <a:avLst/>
          </a:prstGeom>
          <a:noFill/>
          <a:ln w="9525">
            <a:noFill/>
            <a:miter lim="800000"/>
            <a:headEnd/>
            <a:tailEnd/>
          </a:ln>
        </p:spPr>
      </p:pic>
      <p:sp>
        <p:nvSpPr>
          <p:cNvPr id="10" name="TextBox 9"/>
          <p:cNvSpPr txBox="1"/>
          <p:nvPr/>
        </p:nvSpPr>
        <p:spPr>
          <a:xfrm>
            <a:off x="-76200" y="5257800"/>
            <a:ext cx="2209800" cy="554038"/>
          </a:xfrm>
          <a:prstGeom prst="rect">
            <a:avLst/>
          </a:prstGeom>
          <a:noFill/>
        </p:spPr>
        <p:txBody>
          <a:bodyPr>
            <a:spAutoFit/>
          </a:bodyPr>
          <a:lstStyle/>
          <a:p>
            <a:pPr algn="ctr">
              <a:defRPr/>
            </a:pPr>
            <a:r>
              <a:rPr lang="en-US" sz="2900" b="1" spc="-150" dirty="0">
                <a:solidFill>
                  <a:prstClr val="white"/>
                </a:solidFill>
                <a:latin typeface="Arial"/>
                <a:cs typeface="Arial"/>
              </a:rPr>
              <a:t>BITS</a:t>
            </a:r>
            <a:r>
              <a:rPr lang="en-US" sz="2900" spc="-150" dirty="0">
                <a:solidFill>
                  <a:prstClr val="white"/>
                </a:solidFill>
                <a:latin typeface="Arial"/>
                <a:cs typeface="Arial"/>
              </a:rPr>
              <a:t> Pilani</a:t>
            </a:r>
          </a:p>
        </p:txBody>
      </p:sp>
      <p:sp>
        <p:nvSpPr>
          <p:cNvPr id="11" name="TextBox 10"/>
          <p:cNvSpPr txBox="1"/>
          <p:nvPr/>
        </p:nvSpPr>
        <p:spPr>
          <a:xfrm>
            <a:off x="152400" y="5667375"/>
            <a:ext cx="1905000" cy="276225"/>
          </a:xfrm>
          <a:prstGeom prst="rect">
            <a:avLst/>
          </a:prstGeom>
          <a:noFill/>
        </p:spPr>
        <p:txBody>
          <a:bodyPr>
            <a:spAutoFit/>
          </a:bodyPr>
          <a:lstStyle/>
          <a:p>
            <a:pPr>
              <a:defRPr/>
            </a:pPr>
            <a:r>
              <a:rPr lang="en-US" sz="1200" dirty="0">
                <a:solidFill>
                  <a:srgbClr val="FFFFFF"/>
                </a:solidFill>
                <a:latin typeface="Arial"/>
                <a:cs typeface="Arial"/>
              </a:rPr>
              <a:t>Pilani Campus</a:t>
            </a:r>
          </a:p>
        </p:txBody>
      </p:sp>
      <p:sp>
        <p:nvSpPr>
          <p:cNvPr id="12" name="Rectangle 11"/>
          <p:cNvSpPr/>
          <p:nvPr/>
        </p:nvSpPr>
        <p:spPr>
          <a:xfrm>
            <a:off x="0" y="3352800"/>
            <a:ext cx="8686800" cy="2743200"/>
          </a:xfrm>
          <a:prstGeom prst="rect">
            <a:avLst/>
          </a:prstGeom>
          <a:solidFill>
            <a:srgbClr val="10114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prstClr val="white"/>
              </a:solidFill>
              <a:latin typeface="Arial" pitchFamily="34" charset="0"/>
              <a:cs typeface="Arial" pitchFamily="34" charset="0"/>
            </a:endParaRPr>
          </a:p>
        </p:txBody>
      </p:sp>
      <p:sp>
        <p:nvSpPr>
          <p:cNvPr id="13" name="Rectangle 12"/>
          <p:cNvSpPr/>
          <p:nvPr/>
        </p:nvSpPr>
        <p:spPr>
          <a:xfrm>
            <a:off x="2895600" y="6096000"/>
            <a:ext cx="28956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4" name="Rectangle 13"/>
          <p:cNvSpPr/>
          <p:nvPr/>
        </p:nvSpPr>
        <p:spPr>
          <a:xfrm>
            <a:off x="0" y="6096000"/>
            <a:ext cx="28956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5" name="Rectangle 14"/>
          <p:cNvSpPr/>
          <p:nvPr/>
        </p:nvSpPr>
        <p:spPr>
          <a:xfrm>
            <a:off x="5791200" y="6096000"/>
            <a:ext cx="28956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pic>
        <p:nvPicPr>
          <p:cNvPr id="16" name="Picture 17" descr="BITS_university_logo_whitevert.png"/>
          <p:cNvPicPr>
            <a:picLocks noChangeAspect="1"/>
          </p:cNvPicPr>
          <p:nvPr/>
        </p:nvPicPr>
        <p:blipFill>
          <a:blip r:embed="rId3" cstate="print"/>
          <a:srcRect t="2" b="28592"/>
          <a:stretch>
            <a:fillRect/>
          </a:stretch>
        </p:blipFill>
        <p:spPr bwMode="auto">
          <a:xfrm>
            <a:off x="76200" y="3352800"/>
            <a:ext cx="2057400" cy="1979613"/>
          </a:xfrm>
          <a:prstGeom prst="rect">
            <a:avLst/>
          </a:prstGeom>
          <a:noFill/>
          <a:ln w="9525">
            <a:noFill/>
            <a:miter lim="800000"/>
            <a:headEnd/>
            <a:tailEnd/>
          </a:ln>
        </p:spPr>
      </p:pic>
      <p:sp>
        <p:nvSpPr>
          <p:cNvPr id="17" name="TextBox 16"/>
          <p:cNvSpPr txBox="1"/>
          <p:nvPr/>
        </p:nvSpPr>
        <p:spPr>
          <a:xfrm>
            <a:off x="-76200" y="5257800"/>
            <a:ext cx="2209800" cy="554038"/>
          </a:xfrm>
          <a:prstGeom prst="rect">
            <a:avLst/>
          </a:prstGeom>
          <a:noFill/>
        </p:spPr>
        <p:txBody>
          <a:bodyPr>
            <a:spAutoFit/>
          </a:bodyPr>
          <a:lstStyle/>
          <a:p>
            <a:pPr algn="ctr">
              <a:defRPr/>
            </a:pPr>
            <a:r>
              <a:rPr lang="en-US" sz="2900" b="1" spc="-150" dirty="0">
                <a:solidFill>
                  <a:prstClr val="white"/>
                </a:solidFill>
                <a:latin typeface="Arial"/>
                <a:cs typeface="Arial"/>
              </a:rPr>
              <a:t>BITS</a:t>
            </a:r>
            <a:r>
              <a:rPr lang="en-US" sz="2900" spc="-150" dirty="0">
                <a:solidFill>
                  <a:prstClr val="white"/>
                </a:solidFill>
                <a:latin typeface="Arial"/>
                <a:cs typeface="Arial"/>
              </a:rPr>
              <a:t> Pilani</a:t>
            </a:r>
          </a:p>
        </p:txBody>
      </p:sp>
      <p:sp>
        <p:nvSpPr>
          <p:cNvPr id="18" name="TextBox 17"/>
          <p:cNvSpPr txBox="1"/>
          <p:nvPr/>
        </p:nvSpPr>
        <p:spPr>
          <a:xfrm>
            <a:off x="152400" y="5667375"/>
            <a:ext cx="1905000" cy="276225"/>
          </a:xfrm>
          <a:prstGeom prst="rect">
            <a:avLst/>
          </a:prstGeom>
          <a:noFill/>
        </p:spPr>
        <p:txBody>
          <a:bodyPr>
            <a:spAutoFit/>
          </a:bodyPr>
          <a:lstStyle/>
          <a:p>
            <a:pPr>
              <a:defRPr/>
            </a:pPr>
            <a:r>
              <a:rPr lang="en-US" sz="1200" dirty="0">
                <a:solidFill>
                  <a:srgbClr val="FFFFFF"/>
                </a:solidFill>
                <a:latin typeface="Arial"/>
                <a:cs typeface="Arial"/>
              </a:rPr>
              <a:t>Pilani Campus</a:t>
            </a:r>
          </a:p>
        </p:txBody>
      </p:sp>
      <p:sp>
        <p:nvSpPr>
          <p:cNvPr id="7" name="Content Placeholder 6"/>
          <p:cNvSpPr>
            <a:spLocks noGrp="1"/>
          </p:cNvSpPr>
          <p:nvPr>
            <p:ph sz="quarter" idx="13"/>
          </p:nvPr>
        </p:nvSpPr>
        <p:spPr>
          <a:xfrm>
            <a:off x="2514600" y="5410200"/>
            <a:ext cx="6019800" cy="533400"/>
          </a:xfrm>
        </p:spPr>
        <p:txBody>
          <a:bodyPr anchor="b">
            <a:noAutofit/>
          </a:bodyPr>
          <a:lstStyle>
            <a:lvl1pPr marL="0" indent="0" algn="r">
              <a:lnSpc>
                <a:spcPts val="1800"/>
              </a:lnSpc>
              <a:spcBef>
                <a:spcPts val="0"/>
              </a:spcBef>
              <a:buNone/>
              <a:defRPr sz="1800" baseline="0">
                <a:solidFill>
                  <a:schemeClr val="bg1"/>
                </a:solidFill>
              </a:defRPr>
            </a:lvl1pPr>
          </a:lstStyle>
          <a:p>
            <a:pPr lvl="0"/>
            <a:r>
              <a:rPr lang="en-US"/>
              <a:t>Click to edit Master text styles</a:t>
            </a:r>
          </a:p>
          <a:p>
            <a:pPr lvl="1"/>
            <a:r>
              <a:rPr lang="en-US"/>
              <a:t>Second level</a:t>
            </a:r>
          </a:p>
        </p:txBody>
      </p:sp>
      <p:sp>
        <p:nvSpPr>
          <p:cNvPr id="2" name="Title 1"/>
          <p:cNvSpPr>
            <a:spLocks noGrp="1"/>
          </p:cNvSpPr>
          <p:nvPr>
            <p:ph type="title"/>
          </p:nvPr>
        </p:nvSpPr>
        <p:spPr>
          <a:xfrm>
            <a:off x="2514600" y="3810000"/>
            <a:ext cx="6019800" cy="1524000"/>
          </a:xfrm>
        </p:spPr>
        <p:txBody>
          <a:bodyPr anchorCtr="0">
            <a:noAutofit/>
          </a:bodyPr>
          <a:lstStyle>
            <a:lvl1pPr algn="l">
              <a:lnSpc>
                <a:spcPts val="4000"/>
              </a:lnSpc>
              <a:defRPr sz="4400" baseline="0">
                <a:solidFill>
                  <a:schemeClr val="bg1"/>
                </a:solidFill>
              </a:defRPr>
            </a:lvl1pPr>
          </a:lstStyle>
          <a:p>
            <a:r>
              <a:rPr lang="en-US"/>
              <a:t>Click to edit Master title style</a:t>
            </a:r>
            <a:endParaRPr lang="en-US" dirty="0"/>
          </a:p>
        </p:txBody>
      </p:sp>
    </p:spTree>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lvl1pPr>
              <a:defRPr/>
            </a:lvl1pPr>
          </a:lstStyle>
          <a:p>
            <a:pPr>
              <a:defRPr/>
            </a:pPr>
            <a:fld id="{710943E7-37D7-437E-B58C-A5C75F070D4E}" type="datetime1">
              <a:rPr lang="en-US" smtClean="0"/>
              <a:t>11/14/2021</a:t>
            </a:fld>
            <a:endParaRPr lang="en-IN"/>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IN"/>
          </a:p>
        </p:txBody>
      </p:sp>
      <p:sp>
        <p:nvSpPr>
          <p:cNvPr id="4" name="Slide Number Placeholder 3"/>
          <p:cNvSpPr>
            <a:spLocks noGrp="1"/>
          </p:cNvSpPr>
          <p:nvPr>
            <p:ph type="sldNum" sz="quarter" idx="12"/>
          </p:nvPr>
        </p:nvSpPr>
        <p:spPr>
          <a:xfrm>
            <a:off x="6553200" y="6356350"/>
            <a:ext cx="2133600" cy="365125"/>
          </a:xfrm>
          <a:prstGeom prst="rect">
            <a:avLst/>
          </a:prstGeom>
        </p:spPr>
        <p:txBody>
          <a:bodyPr/>
          <a:lstStyle>
            <a:lvl1pPr>
              <a:defRPr/>
            </a:lvl1pPr>
          </a:lstStyle>
          <a:p>
            <a:pPr>
              <a:defRPr/>
            </a:pPr>
            <a:fld id="{102715D1-A74F-4481-8AFF-0CF19F1A4227}" type="slidenum">
              <a:rPr lang="en-IN"/>
              <a:pPr>
                <a:defRPr/>
              </a:pPr>
              <a:t>‹#›</a:t>
            </a:fld>
            <a:endParaRPr lang="en-IN"/>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anchor="b"/>
          <a:lstStyle>
            <a:lvl1pPr algn="l">
              <a:defRPr sz="2000" b="1"/>
            </a:lvl1pPr>
          </a:lstStyle>
          <a:p>
            <a:r>
              <a:rPr lang="en-US"/>
              <a:t>Click to edit Master title style</a:t>
            </a:r>
            <a:endParaRPr lang="en-IN"/>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lvl1pPr>
              <a:defRPr/>
            </a:lvl1pPr>
          </a:lstStyle>
          <a:p>
            <a:pPr>
              <a:defRPr/>
            </a:pPr>
            <a:fld id="{92CCDF47-80FE-4CCA-BCF7-3F457F9B8440}" type="datetime1">
              <a:rPr lang="en-US" smtClean="0"/>
              <a:t>11/14/2021</a:t>
            </a:fld>
            <a:endParaRPr lang="en-IN"/>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IN"/>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lvl1pPr>
              <a:defRPr/>
            </a:lvl1pPr>
          </a:lstStyle>
          <a:p>
            <a:pPr>
              <a:defRPr/>
            </a:pPr>
            <a:fld id="{4B936656-7811-4E10-ABA8-C743BA19F43F}" type="slidenum">
              <a:rPr lang="en-IN"/>
              <a:pPr>
                <a:defRPr/>
              </a:pPr>
              <a:t>‹#›</a:t>
            </a:fld>
            <a:endParaRPr lang="en-IN"/>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anchor="b"/>
          <a:lstStyle>
            <a:lvl1pPr algn="l">
              <a:defRPr sz="2000" b="1"/>
            </a:lvl1pPr>
          </a:lstStyle>
          <a:p>
            <a:r>
              <a:rPr lang="en-US"/>
              <a:t>Click to edit Master title style</a:t>
            </a:r>
            <a:endParaRPr lang="en-IN"/>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en-IN"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lvl1pPr>
              <a:defRPr/>
            </a:lvl1pPr>
          </a:lstStyle>
          <a:p>
            <a:pPr>
              <a:defRPr/>
            </a:pPr>
            <a:fld id="{0D5FADEA-6F6D-4933-9FE0-B6F37CE7554E}" type="datetime1">
              <a:rPr lang="en-US" smtClean="0"/>
              <a:t>11/14/2021</a:t>
            </a:fld>
            <a:endParaRPr lang="en-IN"/>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IN"/>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lvl1pPr>
              <a:defRPr/>
            </a:lvl1pPr>
          </a:lstStyle>
          <a:p>
            <a:pPr>
              <a:defRPr/>
            </a:pPr>
            <a:fld id="{7A0E505A-A9CD-4645-BB6F-663BC8294A50}" type="slidenum">
              <a:rPr lang="en-IN"/>
              <a:pPr>
                <a:defRPr/>
              </a:pPr>
              <a:t>‹#›</a:t>
            </a:fld>
            <a:endParaRPr lang="en-IN"/>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a:defRPr/>
            </a:lvl1pPr>
          </a:lstStyle>
          <a:p>
            <a:pPr>
              <a:defRPr/>
            </a:pPr>
            <a:fld id="{8BF5BD2D-709E-47A5-BC42-9994CC74C963}" type="datetime1">
              <a:rPr lang="en-US" smtClean="0"/>
              <a:t>11/14/2021</a:t>
            </a:fld>
            <a:endParaRPr lang="en-IN"/>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IN"/>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lvl1pPr>
              <a:defRPr/>
            </a:lvl1pPr>
          </a:lstStyle>
          <a:p>
            <a:pPr>
              <a:defRPr/>
            </a:pPr>
            <a:fld id="{0FB21827-D599-4054-9CED-35F966873CDF}" type="slidenum">
              <a:rPr lang="en-IN"/>
              <a:pPr>
                <a:defRPr/>
              </a:pPr>
              <a:t>‹#›</a:t>
            </a:fld>
            <a:endParaRPr lang="en-IN"/>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a:defRPr/>
            </a:lvl1pPr>
          </a:lstStyle>
          <a:p>
            <a:pPr>
              <a:defRPr/>
            </a:pPr>
            <a:fld id="{3BA816B7-1F90-4FDA-9242-9B28AC85CD40}" type="datetime1">
              <a:rPr lang="en-US" smtClean="0"/>
              <a:t>11/14/2021</a:t>
            </a:fld>
            <a:endParaRPr lang="en-IN"/>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IN"/>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lvl1pPr>
              <a:defRPr/>
            </a:lvl1pPr>
          </a:lstStyle>
          <a:p>
            <a:pPr>
              <a:defRPr/>
            </a:pPr>
            <a:fld id="{56872A46-881B-4CE5-A377-400F5AC5756F}" type="slidenum">
              <a:rPr lang="en-IN"/>
              <a:pPr>
                <a:defRPr/>
              </a:pPr>
              <a:t>‹#›</a:t>
            </a:fld>
            <a:endParaRPr lang="en-IN"/>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endParaRPr lang="en-IN"/>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IN"/>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a:defRPr/>
            </a:lvl1pPr>
          </a:lstStyle>
          <a:p>
            <a:pPr>
              <a:defRPr/>
            </a:pPr>
            <a:fld id="{FC0C1690-8CA7-4BF3-A2AD-205F376CB408}" type="datetime1">
              <a:rPr lang="en-US" smtClean="0"/>
              <a:t>11/14/2021</a:t>
            </a:fld>
            <a:endParaRPr lang="en-IN"/>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IN"/>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lvl1pPr>
              <a:defRPr/>
            </a:lvl1pPr>
          </a:lstStyle>
          <a:p>
            <a:pPr>
              <a:defRPr/>
            </a:pPr>
            <a:fld id="{35EFCE0F-DF2D-4465-B568-7505733AD931}" type="slidenum">
              <a:rPr lang="en-IN"/>
              <a:pPr>
                <a:defRPr/>
              </a:pPr>
              <a:t>‹#›</a:t>
            </a:fld>
            <a:endParaRPr lang="en-IN"/>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95536" y="274638"/>
            <a:ext cx="6120680" cy="850106"/>
          </a:xfrm>
          <a:prstGeom prst="rect">
            <a:avLst/>
          </a:prstGeom>
        </p:spPr>
        <p:txBody>
          <a:bodyPr anchor="ctr"/>
          <a:lstStyle>
            <a:lvl1pPr algn="l">
              <a:defRPr sz="3200"/>
            </a:lvl1pPr>
          </a:lstStyle>
          <a:p>
            <a:r>
              <a:rPr lang="en-US"/>
              <a:t>Click to edit Master title style</a:t>
            </a:r>
            <a:endParaRPr lang="en-IN"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Footer Placeholder 4"/>
          <p:cNvSpPr>
            <a:spLocks noGrp="1"/>
          </p:cNvSpPr>
          <p:nvPr>
            <p:ph type="ftr" sz="quarter" idx="10"/>
          </p:nvPr>
        </p:nvSpPr>
        <p:spPr>
          <a:xfrm>
            <a:off x="2195513" y="6237288"/>
            <a:ext cx="4392612" cy="365125"/>
          </a:xfrm>
          <a:prstGeom prst="rect">
            <a:avLst/>
          </a:prstGeom>
        </p:spPr>
        <p:txBody>
          <a:bodyPr/>
          <a:lstStyle>
            <a:lvl1pPr algn="ctr">
              <a:defRPr sz="1200" b="1" smtClean="0"/>
            </a:lvl1pPr>
          </a:lstStyle>
          <a:p>
            <a:pPr>
              <a:defRPr/>
            </a:pPr>
            <a:endParaRPr lang="en-IN" dirty="0"/>
          </a:p>
        </p:txBody>
      </p:sp>
      <p:sp>
        <p:nvSpPr>
          <p:cNvPr id="5" name="Slide Number Placeholder 5"/>
          <p:cNvSpPr>
            <a:spLocks noGrp="1"/>
          </p:cNvSpPr>
          <p:nvPr>
            <p:ph type="sldNum" sz="quarter" idx="11"/>
          </p:nvPr>
        </p:nvSpPr>
        <p:spPr>
          <a:xfrm>
            <a:off x="8532813" y="6237288"/>
            <a:ext cx="611187" cy="293687"/>
          </a:xfrm>
          <a:prstGeom prst="rect">
            <a:avLst/>
          </a:prstGeom>
        </p:spPr>
        <p:txBody>
          <a:bodyPr/>
          <a:lstStyle>
            <a:lvl1pPr>
              <a:defRPr sz="1600" b="1" smtClean="0"/>
            </a:lvl1pPr>
          </a:lstStyle>
          <a:p>
            <a:pPr>
              <a:defRPr/>
            </a:pPr>
            <a:fld id="{578891D9-9DBF-4503-8954-7823A473F5F2}" type="slidenum">
              <a:rPr lang="en-IN"/>
              <a:pPr>
                <a:defRPr/>
              </a:pPr>
              <a:t>‹#›</a:t>
            </a:fld>
            <a:endParaRPr lang="en-IN" dirty="0"/>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en-US"/>
              <a:t>Click to edit Master title style</a:t>
            </a:r>
            <a:endParaRPr lang="en-IN"/>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a:defRPr/>
            </a:lvl1pPr>
          </a:lstStyle>
          <a:p>
            <a:pPr>
              <a:defRPr/>
            </a:pPr>
            <a:fld id="{EED7F078-45CA-436D-BCDB-2763B33808C1}" type="datetime1">
              <a:rPr lang="en-US" smtClean="0"/>
              <a:t>11/14/2021</a:t>
            </a:fld>
            <a:endParaRPr lang="en-IN"/>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IN"/>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lvl1pPr>
              <a:defRPr/>
            </a:lvl1pPr>
          </a:lstStyle>
          <a:p>
            <a:pPr>
              <a:defRPr/>
            </a:pPr>
            <a:fld id="{67754B72-864B-4419-8417-A1CD80834F11}" type="slidenum">
              <a:rPr lang="en-IN"/>
              <a:pPr>
                <a:defRPr/>
              </a:pPr>
              <a:t>‹#›</a:t>
            </a:fld>
            <a:endParaRPr lang="en-IN"/>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endParaRPr lang="en-IN"/>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a:xfrm>
            <a:off x="457200" y="6356350"/>
            <a:ext cx="2133600" cy="365125"/>
          </a:xfrm>
          <a:prstGeom prst="rect">
            <a:avLst/>
          </a:prstGeom>
        </p:spPr>
        <p:txBody>
          <a:bodyPr/>
          <a:lstStyle>
            <a:lvl1pPr>
              <a:defRPr/>
            </a:lvl1pPr>
          </a:lstStyle>
          <a:p>
            <a:pPr>
              <a:defRPr/>
            </a:pPr>
            <a:fld id="{E1EDC1C1-EAE1-4BB9-9C6A-E69598A608B8}" type="datetime1">
              <a:rPr lang="en-US" smtClean="0"/>
              <a:t>11/14/2021</a:t>
            </a:fld>
            <a:endParaRPr lang="en-IN"/>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IN"/>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lvl1pPr>
              <a:defRPr/>
            </a:lvl1pPr>
          </a:lstStyle>
          <a:p>
            <a:pPr>
              <a:defRPr/>
            </a:pPr>
            <a:fld id="{53CC4AA0-627E-417E-B63D-B3DF9B458D26}" type="slidenum">
              <a:rPr lang="en-IN"/>
              <a:pPr>
                <a:defRPr/>
              </a:pPr>
              <a:t>‹#›</a:t>
            </a:fld>
            <a:endParaRPr lang="en-IN"/>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a:lvl1pPr>
          </a:lstStyle>
          <a:p>
            <a:r>
              <a:rPr lang="en-US"/>
              <a:t>Click to edit Master title style</a:t>
            </a:r>
            <a:endParaRPr lang="en-IN"/>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a:xfrm>
            <a:off x="457200" y="6356350"/>
            <a:ext cx="2133600" cy="365125"/>
          </a:xfrm>
          <a:prstGeom prst="rect">
            <a:avLst/>
          </a:prstGeom>
        </p:spPr>
        <p:txBody>
          <a:bodyPr/>
          <a:lstStyle>
            <a:lvl1pPr>
              <a:defRPr/>
            </a:lvl1pPr>
          </a:lstStyle>
          <a:p>
            <a:pPr>
              <a:defRPr/>
            </a:pPr>
            <a:fld id="{1864ACAF-850F-4E54-8FE9-8FA2C243DE68}" type="datetime1">
              <a:rPr lang="en-US" smtClean="0"/>
              <a:t>11/14/2021</a:t>
            </a:fld>
            <a:endParaRPr lang="en-IN"/>
          </a:p>
        </p:txBody>
      </p:sp>
      <p:sp>
        <p:nvSpPr>
          <p:cNvPr id="8" name="Footer Placeholder 7"/>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IN"/>
          </a:p>
        </p:txBody>
      </p:sp>
      <p:sp>
        <p:nvSpPr>
          <p:cNvPr id="9" name="Slide Number Placeholder 8"/>
          <p:cNvSpPr>
            <a:spLocks noGrp="1"/>
          </p:cNvSpPr>
          <p:nvPr>
            <p:ph type="sldNum" sz="quarter" idx="12"/>
          </p:nvPr>
        </p:nvSpPr>
        <p:spPr>
          <a:xfrm>
            <a:off x="6553200" y="6356350"/>
            <a:ext cx="2133600" cy="365125"/>
          </a:xfrm>
          <a:prstGeom prst="rect">
            <a:avLst/>
          </a:prstGeom>
        </p:spPr>
        <p:txBody>
          <a:bodyPr/>
          <a:lstStyle>
            <a:lvl1pPr>
              <a:defRPr/>
            </a:lvl1pPr>
          </a:lstStyle>
          <a:p>
            <a:pPr>
              <a:defRPr/>
            </a:pPr>
            <a:fld id="{385947CB-2DD6-480A-BB8A-9DB725A59BE4}" type="slidenum">
              <a:rPr lang="en-IN"/>
              <a:pPr>
                <a:defRPr/>
              </a:pPr>
              <a:t>‹#›</a:t>
            </a:fld>
            <a:endParaRPr lang="en-I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pic>
        <p:nvPicPr>
          <p:cNvPr id="3" name="Picture 2" descr="\\Server\D\jyoti\FI023_BITS_v1\styleguide img\IMG_5627_b.jpg"/>
          <p:cNvPicPr>
            <a:picLocks noChangeAspect="1" noChangeArrowheads="1"/>
          </p:cNvPicPr>
          <p:nvPr/>
        </p:nvPicPr>
        <p:blipFill>
          <a:blip r:embed="rId2" cstate="print"/>
          <a:srcRect/>
          <a:stretch>
            <a:fillRect/>
          </a:stretch>
        </p:blipFill>
        <p:spPr bwMode="auto">
          <a:xfrm>
            <a:off x="0" y="0"/>
            <a:ext cx="9144000" cy="6858000"/>
          </a:xfrm>
          <a:prstGeom prst="rect">
            <a:avLst/>
          </a:prstGeom>
          <a:noFill/>
          <a:ln w="9525">
            <a:noFill/>
            <a:miter lim="800000"/>
            <a:headEnd/>
            <a:tailEnd/>
          </a:ln>
        </p:spPr>
      </p:pic>
      <p:sp>
        <p:nvSpPr>
          <p:cNvPr id="4" name="Rectangle 3"/>
          <p:cNvSpPr/>
          <p:nvPr/>
        </p:nvSpPr>
        <p:spPr>
          <a:xfrm>
            <a:off x="0" y="4281488"/>
            <a:ext cx="9144000" cy="2576512"/>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pic>
        <p:nvPicPr>
          <p:cNvPr id="5" name="Picture 8" descr="Picture 7.png"/>
          <p:cNvPicPr>
            <a:picLocks noChangeAspect="1"/>
          </p:cNvPicPr>
          <p:nvPr/>
        </p:nvPicPr>
        <p:blipFill>
          <a:blip r:embed="rId3" cstate="print"/>
          <a:srcRect l="1923" b="5336"/>
          <a:stretch>
            <a:fillRect/>
          </a:stretch>
        </p:blipFill>
        <p:spPr bwMode="auto">
          <a:xfrm>
            <a:off x="6629400" y="0"/>
            <a:ext cx="2193925" cy="692150"/>
          </a:xfrm>
          <a:prstGeom prst="rect">
            <a:avLst/>
          </a:prstGeom>
          <a:noFill/>
          <a:ln w="9525">
            <a:noFill/>
            <a:miter lim="800000"/>
            <a:headEnd/>
            <a:tailEnd/>
          </a:ln>
        </p:spPr>
      </p:pic>
      <p:sp>
        <p:nvSpPr>
          <p:cNvPr id="6" name="Rectangle 5"/>
          <p:cNvSpPr/>
          <p:nvPr/>
        </p:nvSpPr>
        <p:spPr>
          <a:xfrm>
            <a:off x="2882900" y="6775450"/>
            <a:ext cx="28956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7" name="Rectangle 6"/>
          <p:cNvSpPr/>
          <p:nvPr/>
        </p:nvSpPr>
        <p:spPr>
          <a:xfrm>
            <a:off x="-12700" y="6775450"/>
            <a:ext cx="28956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8" name="Rectangle 7"/>
          <p:cNvSpPr/>
          <p:nvPr/>
        </p:nvSpPr>
        <p:spPr>
          <a:xfrm>
            <a:off x="5778500" y="6775450"/>
            <a:ext cx="28956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9" name="TextBox 8"/>
          <p:cNvSpPr txBox="1"/>
          <p:nvPr/>
        </p:nvSpPr>
        <p:spPr>
          <a:xfrm>
            <a:off x="6858000" y="762000"/>
            <a:ext cx="2209800" cy="554038"/>
          </a:xfrm>
          <a:prstGeom prst="rect">
            <a:avLst/>
          </a:prstGeom>
          <a:noFill/>
        </p:spPr>
        <p:txBody>
          <a:bodyPr>
            <a:spAutoFit/>
          </a:bodyPr>
          <a:lstStyle/>
          <a:p>
            <a:pPr algn="ctr">
              <a:defRPr/>
            </a:pPr>
            <a:r>
              <a:rPr lang="en-US" sz="2900" b="1" spc="-150" dirty="0">
                <a:solidFill>
                  <a:prstClr val="white"/>
                </a:solidFill>
                <a:latin typeface="Arial"/>
                <a:cs typeface="Arial"/>
              </a:rPr>
              <a:t>BITS</a:t>
            </a:r>
            <a:r>
              <a:rPr lang="en-US" sz="2900" spc="-150" dirty="0">
                <a:solidFill>
                  <a:prstClr val="white"/>
                </a:solidFill>
                <a:latin typeface="Arial"/>
                <a:cs typeface="Arial"/>
              </a:rPr>
              <a:t> Pilani</a:t>
            </a:r>
          </a:p>
        </p:txBody>
      </p:sp>
      <p:sp>
        <p:nvSpPr>
          <p:cNvPr id="10" name="TextBox 9"/>
          <p:cNvSpPr txBox="1"/>
          <p:nvPr/>
        </p:nvSpPr>
        <p:spPr>
          <a:xfrm>
            <a:off x="7086600" y="1171575"/>
            <a:ext cx="1905000" cy="276225"/>
          </a:xfrm>
          <a:prstGeom prst="rect">
            <a:avLst/>
          </a:prstGeom>
          <a:noFill/>
        </p:spPr>
        <p:txBody>
          <a:bodyPr>
            <a:spAutoFit/>
          </a:bodyPr>
          <a:lstStyle/>
          <a:p>
            <a:pPr>
              <a:defRPr/>
            </a:pPr>
            <a:r>
              <a:rPr lang="en-US" sz="1200" dirty="0">
                <a:solidFill>
                  <a:srgbClr val="FFFFFF"/>
                </a:solidFill>
                <a:latin typeface="Arial"/>
                <a:cs typeface="Arial"/>
              </a:rPr>
              <a:t>Pilani Campus</a:t>
            </a:r>
          </a:p>
        </p:txBody>
      </p:sp>
      <p:sp>
        <p:nvSpPr>
          <p:cNvPr id="17" name="Content Placeholder 16"/>
          <p:cNvSpPr>
            <a:spLocks noGrp="1"/>
          </p:cNvSpPr>
          <p:nvPr>
            <p:ph sz="quarter" idx="10"/>
          </p:nvPr>
        </p:nvSpPr>
        <p:spPr>
          <a:xfrm>
            <a:off x="304800" y="4648200"/>
            <a:ext cx="8458200" cy="1600200"/>
          </a:xfrm>
        </p:spPr>
        <p:txBody>
          <a:bodyPr>
            <a:noAutofit/>
          </a:bodyPr>
          <a:lstStyle>
            <a:lvl1pPr marL="0" indent="0">
              <a:lnSpc>
                <a:spcPts val="4200"/>
              </a:lnSpc>
              <a:spcBef>
                <a:spcPts val="0"/>
              </a:spcBef>
              <a:buNone/>
              <a:defRPr sz="4000" b="1" spc="-150" baseline="0">
                <a:latin typeface="Arial" pitchFamily="34" charset="0"/>
                <a:cs typeface="Arial" pitchFamily="34" charset="0"/>
              </a:defRPr>
            </a:lvl1pPr>
          </a:lstStyle>
          <a:p>
            <a:pPr lvl="0"/>
            <a:r>
              <a:rPr lang="en-US"/>
              <a:t>Click to edit Master text styles</a:t>
            </a:r>
          </a:p>
          <a:p>
            <a:pPr lvl="1"/>
            <a:r>
              <a:rPr lang="en-US"/>
              <a:t>Second level</a:t>
            </a: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endParaRPr lang="en-IN"/>
          </a:p>
        </p:txBody>
      </p:sp>
      <p:sp>
        <p:nvSpPr>
          <p:cNvPr id="3" name="Date Placeholder 2"/>
          <p:cNvSpPr>
            <a:spLocks noGrp="1"/>
          </p:cNvSpPr>
          <p:nvPr>
            <p:ph type="dt" sz="half" idx="10"/>
          </p:nvPr>
        </p:nvSpPr>
        <p:spPr>
          <a:xfrm>
            <a:off x="457200" y="6356350"/>
            <a:ext cx="2133600" cy="365125"/>
          </a:xfrm>
          <a:prstGeom prst="rect">
            <a:avLst/>
          </a:prstGeom>
        </p:spPr>
        <p:txBody>
          <a:bodyPr/>
          <a:lstStyle>
            <a:lvl1pPr>
              <a:defRPr/>
            </a:lvl1pPr>
          </a:lstStyle>
          <a:p>
            <a:pPr>
              <a:defRPr/>
            </a:pPr>
            <a:fld id="{EF782099-724F-40AB-8E67-4FB981F47242}" type="datetime1">
              <a:rPr lang="en-US" smtClean="0"/>
              <a:t>11/14/2021</a:t>
            </a:fld>
            <a:endParaRPr lang="en-IN"/>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IN"/>
          </a:p>
        </p:txBody>
      </p:sp>
      <p:sp>
        <p:nvSpPr>
          <p:cNvPr id="5" name="Slide Number Placeholder 4"/>
          <p:cNvSpPr>
            <a:spLocks noGrp="1"/>
          </p:cNvSpPr>
          <p:nvPr>
            <p:ph type="sldNum" sz="quarter" idx="12"/>
          </p:nvPr>
        </p:nvSpPr>
        <p:spPr>
          <a:xfrm>
            <a:off x="6553200" y="6356350"/>
            <a:ext cx="2133600" cy="365125"/>
          </a:xfrm>
          <a:prstGeom prst="rect">
            <a:avLst/>
          </a:prstGeom>
        </p:spPr>
        <p:txBody>
          <a:bodyPr/>
          <a:lstStyle>
            <a:lvl1pPr>
              <a:defRPr/>
            </a:lvl1pPr>
          </a:lstStyle>
          <a:p>
            <a:pPr>
              <a:defRPr/>
            </a:pPr>
            <a:fld id="{F9A44F58-842A-4939-AD5D-04575B8B76C1}" type="slidenum">
              <a:rPr lang="en-IN"/>
              <a:pPr>
                <a:defRPr/>
              </a:pPr>
              <a:t>‹#›</a:t>
            </a:fld>
            <a:endParaRPr lang="en-IN"/>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lvl1pPr>
              <a:defRPr/>
            </a:lvl1pPr>
          </a:lstStyle>
          <a:p>
            <a:pPr>
              <a:defRPr/>
            </a:pPr>
            <a:fld id="{0B7781A9-26D8-498A-A78A-4369AE67AC51}" type="datetime1">
              <a:rPr lang="en-US" smtClean="0"/>
              <a:t>11/14/2021</a:t>
            </a:fld>
            <a:endParaRPr lang="en-IN"/>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IN"/>
          </a:p>
        </p:txBody>
      </p:sp>
      <p:sp>
        <p:nvSpPr>
          <p:cNvPr id="4" name="Slide Number Placeholder 3"/>
          <p:cNvSpPr>
            <a:spLocks noGrp="1"/>
          </p:cNvSpPr>
          <p:nvPr>
            <p:ph type="sldNum" sz="quarter" idx="12"/>
          </p:nvPr>
        </p:nvSpPr>
        <p:spPr>
          <a:xfrm>
            <a:off x="6553200" y="6356350"/>
            <a:ext cx="2133600" cy="365125"/>
          </a:xfrm>
          <a:prstGeom prst="rect">
            <a:avLst/>
          </a:prstGeom>
        </p:spPr>
        <p:txBody>
          <a:bodyPr/>
          <a:lstStyle>
            <a:lvl1pPr>
              <a:defRPr/>
            </a:lvl1pPr>
          </a:lstStyle>
          <a:p>
            <a:pPr>
              <a:defRPr/>
            </a:pPr>
            <a:fld id="{4062B2FC-FC80-4EAE-B114-A316EDBA5B6E}" type="slidenum">
              <a:rPr lang="en-IN"/>
              <a:pPr>
                <a:defRPr/>
              </a:pPr>
              <a:t>‹#›</a:t>
            </a:fld>
            <a:endParaRPr lang="en-IN"/>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anchor="b"/>
          <a:lstStyle>
            <a:lvl1pPr algn="l">
              <a:defRPr sz="2000" b="1"/>
            </a:lvl1pPr>
          </a:lstStyle>
          <a:p>
            <a:r>
              <a:rPr lang="en-US"/>
              <a:t>Click to edit Master title style</a:t>
            </a:r>
            <a:endParaRPr lang="en-IN"/>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lvl1pPr>
              <a:defRPr/>
            </a:lvl1pPr>
          </a:lstStyle>
          <a:p>
            <a:pPr>
              <a:defRPr/>
            </a:pPr>
            <a:fld id="{660FC157-7303-4896-BF84-95F3AD505D15}" type="datetime1">
              <a:rPr lang="en-US" smtClean="0"/>
              <a:t>11/14/2021</a:t>
            </a:fld>
            <a:endParaRPr lang="en-IN"/>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IN"/>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lvl1pPr>
              <a:defRPr/>
            </a:lvl1pPr>
          </a:lstStyle>
          <a:p>
            <a:pPr>
              <a:defRPr/>
            </a:pPr>
            <a:fld id="{A333D8C1-C48A-434B-B05D-32EFC992A06D}" type="slidenum">
              <a:rPr lang="en-IN"/>
              <a:pPr>
                <a:defRPr/>
              </a:pPr>
              <a:t>‹#›</a:t>
            </a:fld>
            <a:endParaRPr lang="en-IN"/>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anchor="b"/>
          <a:lstStyle>
            <a:lvl1pPr algn="l">
              <a:defRPr sz="2000" b="1"/>
            </a:lvl1pPr>
          </a:lstStyle>
          <a:p>
            <a:r>
              <a:rPr lang="en-US"/>
              <a:t>Click to edit Master title style</a:t>
            </a:r>
            <a:endParaRPr lang="en-IN"/>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en-IN"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lvl1pPr>
              <a:defRPr/>
            </a:lvl1pPr>
          </a:lstStyle>
          <a:p>
            <a:pPr>
              <a:defRPr/>
            </a:pPr>
            <a:fld id="{8D140035-DD72-475E-99C9-FA286FF8CEF5}" type="datetime1">
              <a:rPr lang="en-US" smtClean="0"/>
              <a:t>11/14/2021</a:t>
            </a:fld>
            <a:endParaRPr lang="en-IN"/>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IN"/>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lvl1pPr>
              <a:defRPr/>
            </a:lvl1pPr>
          </a:lstStyle>
          <a:p>
            <a:pPr>
              <a:defRPr/>
            </a:pPr>
            <a:fld id="{6ABC52F0-3AC6-4B70-9B7C-80128C5BC8D3}" type="slidenum">
              <a:rPr lang="en-IN"/>
              <a:pPr>
                <a:defRPr/>
              </a:pPr>
              <a:t>‹#›</a:t>
            </a:fld>
            <a:endParaRPr lang="en-IN"/>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a:defRPr/>
            </a:lvl1pPr>
          </a:lstStyle>
          <a:p>
            <a:pPr>
              <a:defRPr/>
            </a:pPr>
            <a:fld id="{E5326905-178E-415A-9E8A-DF517F197F55}" type="datetime1">
              <a:rPr lang="en-US" smtClean="0"/>
              <a:t>11/14/2021</a:t>
            </a:fld>
            <a:endParaRPr lang="en-IN"/>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IN"/>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lvl1pPr>
              <a:defRPr/>
            </a:lvl1pPr>
          </a:lstStyle>
          <a:p>
            <a:pPr>
              <a:defRPr/>
            </a:pPr>
            <a:fld id="{F904F594-7693-4705-8E88-CEADBE86DA53}" type="slidenum">
              <a:rPr lang="en-IN"/>
              <a:pPr>
                <a:defRPr/>
              </a:pPr>
              <a:t>‹#›</a:t>
            </a:fld>
            <a:endParaRPr lang="en-IN"/>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a:defRPr/>
            </a:lvl1pPr>
          </a:lstStyle>
          <a:p>
            <a:pPr>
              <a:defRPr/>
            </a:pPr>
            <a:fld id="{8EAD8F48-34D1-47D3-BB07-1911D9B7808E}" type="datetime1">
              <a:rPr lang="en-US" smtClean="0"/>
              <a:t>11/14/2021</a:t>
            </a:fld>
            <a:endParaRPr lang="en-IN"/>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IN"/>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lvl1pPr>
              <a:defRPr/>
            </a:lvl1pPr>
          </a:lstStyle>
          <a:p>
            <a:pPr>
              <a:defRPr/>
            </a:pPr>
            <a:fld id="{C0806891-6D43-46F3-BFF0-1270190D4E6C}" type="slidenum">
              <a:rPr lang="en-IN"/>
              <a:pPr>
                <a:defRPr/>
              </a:pPr>
              <a:t>‹#›</a:t>
            </a:fld>
            <a:endParaRPr lang="en-IN"/>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endParaRPr lang="en-IN"/>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IN"/>
          </a:p>
        </p:txBody>
      </p:sp>
      <p:sp>
        <p:nvSpPr>
          <p:cNvPr id="4" name="Date Placeholder 3"/>
          <p:cNvSpPr>
            <a:spLocks noGrp="1"/>
          </p:cNvSpPr>
          <p:nvPr>
            <p:ph type="dt" sz="half" idx="10"/>
          </p:nvPr>
        </p:nvSpPr>
        <p:spPr>
          <a:xfrm>
            <a:off x="457200" y="6356350"/>
            <a:ext cx="2133600" cy="365125"/>
          </a:xfrm>
          <a:prstGeom prst="rect">
            <a:avLst/>
          </a:prstGeom>
        </p:spPr>
        <p:txBody>
          <a:bodyPr/>
          <a:lstStyle/>
          <a:p>
            <a:pPr>
              <a:defRPr/>
            </a:pPr>
            <a:fld id="{60EFC283-09B0-4637-98DE-4EA18B48056F}" type="datetime1">
              <a:rPr lang="en-US" smtClean="0"/>
              <a:t>11/14/2021</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pPr>
              <a:defRPr/>
            </a:pPr>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pPr>
              <a:defRPr/>
            </a:pPr>
            <a:fld id="{60DB935C-A2BB-404C-A6C5-67E9068028EC}" type="slidenum">
              <a:rPr lang="en-US" smtClean="0"/>
              <a:pPr>
                <a:defRPr/>
              </a:pPr>
              <a:t>‹#›</a:t>
            </a:fld>
            <a:endParaRPr lang="en-US"/>
          </a:p>
        </p:txBody>
      </p:sp>
    </p:spTree>
  </p:cSld>
  <p:clrMapOvr>
    <a:masterClrMapping/>
  </p:clrMapOvr>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95536" y="274638"/>
            <a:ext cx="6120680" cy="850106"/>
          </a:xfrm>
          <a:prstGeom prst="rect">
            <a:avLst/>
          </a:prstGeom>
        </p:spPr>
        <p:txBody>
          <a:bodyPr anchor="ctr"/>
          <a:lstStyle>
            <a:lvl1pPr algn="l">
              <a:defRPr sz="3200"/>
            </a:lvl1pPr>
          </a:lstStyle>
          <a:p>
            <a:r>
              <a:rPr lang="en-US" dirty="0"/>
              <a:t>Click to edit Master title style</a:t>
            </a:r>
            <a:endParaRPr lang="en-IN"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Footer Placeholder 4"/>
          <p:cNvSpPr>
            <a:spLocks noGrp="1"/>
          </p:cNvSpPr>
          <p:nvPr>
            <p:ph type="ftr" sz="quarter" idx="11"/>
          </p:nvPr>
        </p:nvSpPr>
        <p:spPr>
          <a:xfrm>
            <a:off x="2195736" y="6237312"/>
            <a:ext cx="4392488" cy="365125"/>
          </a:xfrm>
          <a:prstGeom prst="rect">
            <a:avLst/>
          </a:prstGeom>
        </p:spPr>
        <p:txBody>
          <a:bodyPr/>
          <a:lstStyle>
            <a:lvl1pPr>
              <a:defRPr sz="1200" b="1"/>
            </a:lvl1pPr>
          </a:lstStyle>
          <a:p>
            <a:pPr>
              <a:defRPr/>
            </a:pPr>
            <a:endParaRPr lang="en-US"/>
          </a:p>
        </p:txBody>
      </p:sp>
      <p:sp>
        <p:nvSpPr>
          <p:cNvPr id="6" name="Slide Number Placeholder 5"/>
          <p:cNvSpPr>
            <a:spLocks noGrp="1"/>
          </p:cNvSpPr>
          <p:nvPr>
            <p:ph type="sldNum" sz="quarter" idx="12"/>
          </p:nvPr>
        </p:nvSpPr>
        <p:spPr>
          <a:xfrm>
            <a:off x="8532440" y="6237312"/>
            <a:ext cx="611560" cy="293117"/>
          </a:xfrm>
          <a:prstGeom prst="rect">
            <a:avLst/>
          </a:prstGeom>
        </p:spPr>
        <p:txBody>
          <a:bodyPr/>
          <a:lstStyle>
            <a:lvl1pPr>
              <a:defRPr sz="1600" b="1"/>
            </a:lvl1pPr>
          </a:lstStyle>
          <a:p>
            <a:pPr>
              <a:defRPr/>
            </a:pPr>
            <a:fld id="{60DB935C-A2BB-404C-A6C5-67E9068028EC}" type="slidenum">
              <a:rPr lang="en-US" smtClean="0"/>
              <a:pPr>
                <a:defRPr/>
              </a:pPr>
              <a:t>‹#›</a:t>
            </a:fld>
            <a:endParaRPr lang="en-US"/>
          </a:p>
        </p:txBody>
      </p:sp>
    </p:spTree>
  </p:cSld>
  <p:clrMapOvr>
    <a:masterClrMapping/>
  </p:clrMapOvr>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95536" y="274638"/>
            <a:ext cx="6120680" cy="850106"/>
          </a:xfrm>
          <a:prstGeom prst="rect">
            <a:avLst/>
          </a:prstGeom>
        </p:spPr>
        <p:txBody>
          <a:bodyPr anchor="ctr"/>
          <a:lstStyle>
            <a:lvl1pPr algn="l">
              <a:defRPr sz="3200"/>
            </a:lvl1pPr>
          </a:lstStyle>
          <a:p>
            <a:r>
              <a:rPr lang="en-US" dirty="0"/>
              <a:t>Click to edit Master title style</a:t>
            </a:r>
            <a:endParaRPr lang="en-IN"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Footer Placeholder 4"/>
          <p:cNvSpPr>
            <a:spLocks noGrp="1"/>
          </p:cNvSpPr>
          <p:nvPr>
            <p:ph type="ftr" sz="quarter" idx="11"/>
          </p:nvPr>
        </p:nvSpPr>
        <p:spPr>
          <a:xfrm>
            <a:off x="2195736" y="6237312"/>
            <a:ext cx="4392488" cy="365125"/>
          </a:xfrm>
          <a:prstGeom prst="rect">
            <a:avLst/>
          </a:prstGeom>
        </p:spPr>
        <p:txBody>
          <a:bodyPr/>
          <a:lstStyle>
            <a:lvl1pPr>
              <a:defRPr sz="1200" b="1"/>
            </a:lvl1pPr>
          </a:lstStyle>
          <a:p>
            <a:pPr>
              <a:defRPr/>
            </a:pPr>
            <a:endParaRPr lang="en-US"/>
          </a:p>
        </p:txBody>
      </p:sp>
      <p:sp>
        <p:nvSpPr>
          <p:cNvPr id="6" name="Slide Number Placeholder 5"/>
          <p:cNvSpPr>
            <a:spLocks noGrp="1"/>
          </p:cNvSpPr>
          <p:nvPr>
            <p:ph type="sldNum" sz="quarter" idx="12"/>
          </p:nvPr>
        </p:nvSpPr>
        <p:spPr>
          <a:xfrm>
            <a:off x="8532440" y="6237312"/>
            <a:ext cx="611560" cy="293117"/>
          </a:xfrm>
          <a:prstGeom prst="rect">
            <a:avLst/>
          </a:prstGeom>
        </p:spPr>
        <p:txBody>
          <a:bodyPr/>
          <a:lstStyle>
            <a:lvl1pPr>
              <a:defRPr sz="1600" b="1"/>
            </a:lvl1pPr>
          </a:lstStyle>
          <a:p>
            <a:pPr>
              <a:defRPr/>
            </a:pPr>
            <a:fld id="{60DB935C-A2BB-404C-A6C5-67E9068028EC}" type="slidenum">
              <a:rPr lang="en-US" smtClean="0"/>
              <a:pPr>
                <a:defRPr/>
              </a:pPr>
              <a:t>‹#›</a:t>
            </a:fld>
            <a:endParaRPr lang="en-US"/>
          </a:p>
        </p:txBody>
      </p:sp>
    </p:spTree>
    <p:extLst>
      <p:ext uri="{BB962C8B-B14F-4D97-AF65-F5344CB8AC3E}">
        <p14:creationId xmlns:p14="http://schemas.microsoft.com/office/powerpoint/2010/main" val="4157119604"/>
      </p:ext>
    </p:extLst>
  </p:cSld>
  <p:clrMapOvr>
    <a:masterClrMapping/>
  </p:clrMapOvr>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en-US"/>
              <a:t>Click to edit Master title style</a:t>
            </a:r>
            <a:endParaRPr lang="en-IN"/>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pPr>
              <a:defRPr/>
            </a:pPr>
            <a:fld id="{4D183FC5-153D-441D-95F7-882E3FFDCE2D}" type="datetime1">
              <a:rPr lang="en-US" smtClean="0"/>
              <a:t>11/14/2021</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pPr>
              <a:defRPr/>
            </a:pPr>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pPr>
              <a:defRPr/>
            </a:pPr>
            <a:fld id="{60DB935C-A2BB-404C-A6C5-67E9068028EC}" type="slidenum">
              <a:rPr lang="en-US" smtClean="0"/>
              <a:pPr>
                <a:defRPr/>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Box 3"/>
          <p:cNvSpPr txBox="1"/>
          <p:nvPr/>
        </p:nvSpPr>
        <p:spPr>
          <a:xfrm>
            <a:off x="3276600" y="6596063"/>
            <a:ext cx="5867400" cy="261937"/>
          </a:xfrm>
          <a:prstGeom prst="rect">
            <a:avLst/>
          </a:prstGeom>
          <a:noFill/>
        </p:spPr>
        <p:txBody>
          <a:bodyPr>
            <a:spAutoFit/>
          </a:bodyPr>
          <a:lstStyle/>
          <a:p>
            <a:pPr algn="r">
              <a:defRPr/>
            </a:pPr>
            <a:r>
              <a:rPr lang="en-US" sz="1100" b="1" dirty="0">
                <a:solidFill>
                  <a:srgbClr val="101141"/>
                </a:solidFill>
                <a:latin typeface="Arial"/>
                <a:cs typeface="Arial"/>
              </a:rPr>
              <a:t>BITS </a:t>
            </a:r>
            <a:r>
              <a:rPr lang="en-US" sz="1100" dirty="0">
                <a:solidFill>
                  <a:srgbClr val="101141"/>
                </a:solidFill>
                <a:latin typeface="Arial"/>
                <a:cs typeface="Arial"/>
              </a:rPr>
              <a:t>Pilani, Pilani Campus</a:t>
            </a:r>
          </a:p>
        </p:txBody>
      </p:sp>
      <p:grpSp>
        <p:nvGrpSpPr>
          <p:cNvPr id="5" name="Group 11"/>
          <p:cNvGrpSpPr>
            <a:grpSpLocks/>
          </p:cNvGrpSpPr>
          <p:nvPr/>
        </p:nvGrpSpPr>
        <p:grpSpPr bwMode="auto">
          <a:xfrm>
            <a:off x="2084388" y="6550025"/>
            <a:ext cx="7059612"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grpSp>
      <p:pic>
        <p:nvPicPr>
          <p:cNvPr id="9" name="Picture 11" descr="Picture 7.png"/>
          <p:cNvPicPr>
            <a:picLocks noChangeAspect="1"/>
          </p:cNvPicPr>
          <p:nvPr/>
        </p:nvPicPr>
        <p:blipFill>
          <a:blip r:embed="rId2" cstate="print"/>
          <a:srcRect l="1923" b="5336"/>
          <a:stretch>
            <a:fillRect/>
          </a:stretch>
        </p:blipFill>
        <p:spPr bwMode="auto">
          <a:xfrm>
            <a:off x="6629400" y="0"/>
            <a:ext cx="2193925" cy="692150"/>
          </a:xfrm>
          <a:prstGeom prst="rect">
            <a:avLst/>
          </a:prstGeom>
          <a:noFill/>
          <a:ln w="9525">
            <a:noFill/>
            <a:miter lim="800000"/>
            <a:headEnd/>
            <a:tailEnd/>
          </a:ln>
        </p:spPr>
      </p:pic>
      <p:grpSp>
        <p:nvGrpSpPr>
          <p:cNvPr id="10" name="Group 18"/>
          <p:cNvGrpSpPr>
            <a:grpSpLocks/>
          </p:cNvGrpSpPr>
          <p:nvPr/>
        </p:nvGrpSpPr>
        <p:grpSpPr bwMode="auto">
          <a:xfrm>
            <a:off x="2133600" y="65532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grpSp>
      <p:grpSp>
        <p:nvGrpSpPr>
          <p:cNvPr id="14" name="Group 22"/>
          <p:cNvGrpSpPr>
            <a:grpSpLocks/>
          </p:cNvGrpSpPr>
          <p:nvPr/>
        </p:nvGrpSpPr>
        <p:grpSpPr bwMode="auto">
          <a:xfrm>
            <a:off x="0" y="1295400"/>
            <a:ext cx="7010400" cy="46038"/>
            <a:chOff x="1905000" y="6553200"/>
            <a:chExt cx="7010400" cy="45719"/>
          </a:xfrm>
        </p:grpSpPr>
        <p:sp>
          <p:nvSpPr>
            <p:cNvPr id="15" name="Rectangle 1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6" name="Rectangle 1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7" name="Rectangle 1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grpSp>
      <p:sp>
        <p:nvSpPr>
          <p:cNvPr id="3" name="Content Placeholder 2"/>
          <p:cNvSpPr>
            <a:spLocks noGrp="1"/>
          </p:cNvSpPr>
          <p:nvPr>
            <p:ph idx="1"/>
          </p:nvPr>
        </p:nvSpPr>
        <p:spPr>
          <a:xfrm>
            <a:off x="304800" y="1493837"/>
            <a:ext cx="82296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a:latin typeface="Arial" pitchFamily="34" charset="0"/>
                <a:cs typeface="Arial" pitchFamily="34"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Arial" pitchFamily="34" charset="0"/>
                <a:cs typeface="Arial" pitchFamily="34" charset="0"/>
              </a:defRPr>
            </a:lvl2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dirty="0"/>
          </a:p>
        </p:txBody>
      </p:sp>
      <p:sp>
        <p:nvSpPr>
          <p:cNvPr id="27"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endParaRPr lang="en-IN"/>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a:xfrm>
            <a:off x="457200" y="6356350"/>
            <a:ext cx="2133600" cy="365125"/>
          </a:xfrm>
          <a:prstGeom prst="rect">
            <a:avLst/>
          </a:prstGeom>
        </p:spPr>
        <p:txBody>
          <a:bodyPr/>
          <a:lstStyle/>
          <a:p>
            <a:pPr>
              <a:defRPr/>
            </a:pPr>
            <a:fld id="{BBD183EF-6B4A-402C-A608-B18EB5B7F9EE}" type="datetime1">
              <a:rPr lang="en-US" smtClean="0"/>
              <a:t>11/14/2021</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pPr>
              <a:defRPr/>
            </a:pPr>
            <a:endParaRPr lang="en-US"/>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pPr>
              <a:defRPr/>
            </a:pPr>
            <a:fld id="{60DB935C-A2BB-404C-A6C5-67E9068028EC}" type="slidenum">
              <a:rPr lang="en-US" smtClean="0"/>
              <a:pPr>
                <a:defRPr/>
              </a:pPr>
              <a:t>‹#›</a:t>
            </a:fld>
            <a:endParaRPr lang="en-US"/>
          </a:p>
        </p:txBody>
      </p:sp>
    </p:spTree>
  </p:cSld>
  <p:clrMapOvr>
    <a:masterClrMapping/>
  </p:clrMapOvr>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a:lvl1pPr>
          </a:lstStyle>
          <a:p>
            <a:r>
              <a:rPr lang="en-US"/>
              <a:t>Click to edit Master title style</a:t>
            </a:r>
            <a:endParaRPr lang="en-IN"/>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a:xfrm>
            <a:off x="457200" y="6356350"/>
            <a:ext cx="2133600" cy="365125"/>
          </a:xfrm>
          <a:prstGeom prst="rect">
            <a:avLst/>
          </a:prstGeom>
        </p:spPr>
        <p:txBody>
          <a:bodyPr/>
          <a:lstStyle/>
          <a:p>
            <a:pPr>
              <a:defRPr/>
            </a:pPr>
            <a:fld id="{3EDFD9EE-9969-456E-B39E-68D117FEF1DF}" type="datetime1">
              <a:rPr lang="en-US" smtClean="0"/>
              <a:t>11/14/2021</a:t>
            </a:fld>
            <a:endParaRPr lang="en-US"/>
          </a:p>
        </p:txBody>
      </p:sp>
      <p:sp>
        <p:nvSpPr>
          <p:cNvPr id="8" name="Footer Placeholder 7"/>
          <p:cNvSpPr>
            <a:spLocks noGrp="1"/>
          </p:cNvSpPr>
          <p:nvPr>
            <p:ph type="ftr" sz="quarter" idx="11"/>
          </p:nvPr>
        </p:nvSpPr>
        <p:spPr>
          <a:xfrm>
            <a:off x="3124200" y="6356350"/>
            <a:ext cx="2895600" cy="365125"/>
          </a:xfrm>
          <a:prstGeom prst="rect">
            <a:avLst/>
          </a:prstGeom>
        </p:spPr>
        <p:txBody>
          <a:bodyPr/>
          <a:lstStyle/>
          <a:p>
            <a:pPr>
              <a:defRPr/>
            </a:pPr>
            <a:endParaRPr lang="en-US"/>
          </a:p>
        </p:txBody>
      </p:sp>
      <p:sp>
        <p:nvSpPr>
          <p:cNvPr id="9" name="Slide Number Placeholder 8"/>
          <p:cNvSpPr>
            <a:spLocks noGrp="1"/>
          </p:cNvSpPr>
          <p:nvPr>
            <p:ph type="sldNum" sz="quarter" idx="12"/>
          </p:nvPr>
        </p:nvSpPr>
        <p:spPr>
          <a:xfrm>
            <a:off x="6553200" y="6356350"/>
            <a:ext cx="2133600" cy="365125"/>
          </a:xfrm>
          <a:prstGeom prst="rect">
            <a:avLst/>
          </a:prstGeom>
        </p:spPr>
        <p:txBody>
          <a:bodyPr/>
          <a:lstStyle/>
          <a:p>
            <a:pPr>
              <a:defRPr/>
            </a:pPr>
            <a:fld id="{60DB935C-A2BB-404C-A6C5-67E9068028EC}" type="slidenum">
              <a:rPr lang="en-US" smtClean="0"/>
              <a:pPr>
                <a:defRPr/>
              </a:pPr>
              <a:t>‹#›</a:t>
            </a:fld>
            <a:endParaRPr lang="en-US"/>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endParaRPr lang="en-IN"/>
          </a:p>
        </p:txBody>
      </p:sp>
      <p:sp>
        <p:nvSpPr>
          <p:cNvPr id="3" name="Date Placeholder 2"/>
          <p:cNvSpPr>
            <a:spLocks noGrp="1"/>
          </p:cNvSpPr>
          <p:nvPr>
            <p:ph type="dt" sz="half" idx="10"/>
          </p:nvPr>
        </p:nvSpPr>
        <p:spPr>
          <a:xfrm>
            <a:off x="457200" y="6356350"/>
            <a:ext cx="2133600" cy="365125"/>
          </a:xfrm>
          <a:prstGeom prst="rect">
            <a:avLst/>
          </a:prstGeom>
        </p:spPr>
        <p:txBody>
          <a:bodyPr/>
          <a:lstStyle/>
          <a:p>
            <a:pPr>
              <a:defRPr/>
            </a:pPr>
            <a:fld id="{EE6AA240-BB03-4790-A676-9895F78EB64C}" type="datetime1">
              <a:rPr lang="en-US" smtClean="0"/>
              <a:t>11/14/2021</a:t>
            </a:fld>
            <a:endParaRPr lang="en-US"/>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p>
            <a:pPr>
              <a:defRPr/>
            </a:pPr>
            <a:endParaRPr lang="en-US"/>
          </a:p>
        </p:txBody>
      </p:sp>
      <p:sp>
        <p:nvSpPr>
          <p:cNvPr id="5" name="Slide Number Placeholder 4"/>
          <p:cNvSpPr>
            <a:spLocks noGrp="1"/>
          </p:cNvSpPr>
          <p:nvPr>
            <p:ph type="sldNum" sz="quarter" idx="12"/>
          </p:nvPr>
        </p:nvSpPr>
        <p:spPr>
          <a:xfrm>
            <a:off x="6553200" y="6356350"/>
            <a:ext cx="2133600" cy="365125"/>
          </a:xfrm>
          <a:prstGeom prst="rect">
            <a:avLst/>
          </a:prstGeom>
        </p:spPr>
        <p:txBody>
          <a:bodyPr/>
          <a:lstStyle/>
          <a:p>
            <a:pPr>
              <a:defRPr/>
            </a:pPr>
            <a:fld id="{60DB935C-A2BB-404C-A6C5-67E9068028EC}" type="slidenum">
              <a:rPr lang="en-US" smtClean="0"/>
              <a:pPr>
                <a:defRPr/>
              </a:pPr>
              <a:t>‹#›</a:t>
            </a:fld>
            <a:endParaRPr lang="en-US"/>
          </a:p>
        </p:txBody>
      </p:sp>
    </p:spTree>
  </p:cSld>
  <p:clrMapOvr>
    <a:masterClrMapping/>
  </p:clrMapOvr>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p>
            <a:pPr>
              <a:defRPr/>
            </a:pPr>
            <a:fld id="{460CB459-1A4D-47F4-A8EE-5438035C956C}" type="datetime1">
              <a:rPr lang="en-US" smtClean="0"/>
              <a:t>11/14/2021</a:t>
            </a:fld>
            <a:endParaRPr lang="en-US"/>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p>
            <a:pPr>
              <a:defRPr/>
            </a:pPr>
            <a:endParaRPr lang="en-US"/>
          </a:p>
        </p:txBody>
      </p:sp>
      <p:sp>
        <p:nvSpPr>
          <p:cNvPr id="4" name="Slide Number Placeholder 3"/>
          <p:cNvSpPr>
            <a:spLocks noGrp="1"/>
          </p:cNvSpPr>
          <p:nvPr>
            <p:ph type="sldNum" sz="quarter" idx="12"/>
          </p:nvPr>
        </p:nvSpPr>
        <p:spPr>
          <a:xfrm>
            <a:off x="6553200" y="6356350"/>
            <a:ext cx="2133600" cy="365125"/>
          </a:xfrm>
          <a:prstGeom prst="rect">
            <a:avLst/>
          </a:prstGeom>
        </p:spPr>
        <p:txBody>
          <a:bodyPr/>
          <a:lstStyle/>
          <a:p>
            <a:pPr>
              <a:defRPr/>
            </a:pPr>
            <a:fld id="{60DB935C-A2BB-404C-A6C5-67E9068028EC}" type="slidenum">
              <a:rPr lang="en-US" smtClean="0"/>
              <a:pPr>
                <a:defRPr/>
              </a:pPr>
              <a:t>‹#›</a:t>
            </a:fld>
            <a:endParaRPr lang="en-US"/>
          </a:p>
        </p:txBody>
      </p:sp>
    </p:spTree>
  </p:cSld>
  <p:clrMapOvr>
    <a:masterClrMapping/>
  </p:clrMapOvr>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anchor="b"/>
          <a:lstStyle>
            <a:lvl1pPr algn="l">
              <a:defRPr sz="2000" b="1"/>
            </a:lvl1pPr>
          </a:lstStyle>
          <a:p>
            <a:r>
              <a:rPr lang="en-US"/>
              <a:t>Click to edit Master title style</a:t>
            </a:r>
            <a:endParaRPr lang="en-IN"/>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pPr>
              <a:defRPr/>
            </a:pPr>
            <a:fld id="{67E401A7-543D-4BB0-A9D1-A26B478A180A}" type="datetime1">
              <a:rPr lang="en-US" smtClean="0"/>
              <a:t>11/14/2021</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pPr>
              <a:defRPr/>
            </a:pPr>
            <a:endParaRPr lang="en-US"/>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pPr>
              <a:defRPr/>
            </a:pPr>
            <a:fld id="{60DB935C-A2BB-404C-A6C5-67E9068028EC}" type="slidenum">
              <a:rPr lang="en-US" smtClean="0"/>
              <a:pPr>
                <a:defRPr/>
              </a:pPr>
              <a:t>‹#›</a:t>
            </a:fld>
            <a:endParaRPr lang="en-US"/>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anchor="b"/>
          <a:lstStyle>
            <a:lvl1pPr algn="l">
              <a:defRPr sz="2000" b="1"/>
            </a:lvl1pPr>
          </a:lstStyle>
          <a:p>
            <a:r>
              <a:rPr lang="en-US"/>
              <a:t>Click to edit Master title style</a:t>
            </a:r>
            <a:endParaRPr lang="en-IN"/>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pPr>
              <a:defRPr/>
            </a:pPr>
            <a:fld id="{06EF66B0-2922-450D-BC4A-DD8665B7C322}" type="datetime1">
              <a:rPr lang="en-US" smtClean="0"/>
              <a:t>11/14/2021</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pPr>
              <a:defRPr/>
            </a:pPr>
            <a:endParaRPr lang="en-US"/>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pPr>
              <a:defRPr/>
            </a:pPr>
            <a:fld id="{60DB935C-A2BB-404C-A6C5-67E9068028EC}" type="slidenum">
              <a:rPr lang="en-US" smtClean="0"/>
              <a:pPr>
                <a:defRPr/>
              </a:pPr>
              <a:t>‹#›</a:t>
            </a:fld>
            <a:endParaRPr lang="en-US"/>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a:xfrm>
            <a:off x="457200" y="6356350"/>
            <a:ext cx="2133600" cy="365125"/>
          </a:xfrm>
          <a:prstGeom prst="rect">
            <a:avLst/>
          </a:prstGeom>
        </p:spPr>
        <p:txBody>
          <a:bodyPr/>
          <a:lstStyle/>
          <a:p>
            <a:pPr>
              <a:defRPr/>
            </a:pPr>
            <a:fld id="{53D6EBD3-8BD3-4291-92B7-C6BAAE2FE2E1}" type="datetime1">
              <a:rPr lang="en-US" smtClean="0"/>
              <a:t>11/14/2021</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pPr>
              <a:defRPr/>
            </a:pPr>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pPr>
              <a:defRPr/>
            </a:pPr>
            <a:fld id="{60DB935C-A2BB-404C-A6C5-67E9068028EC}" type="slidenum">
              <a:rPr lang="en-US" smtClean="0"/>
              <a:pPr>
                <a:defRPr/>
              </a:pPr>
              <a:t>‹#›</a:t>
            </a:fld>
            <a:endParaRPr lang="en-US"/>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a:xfrm>
            <a:off x="457200" y="6356350"/>
            <a:ext cx="2133600" cy="365125"/>
          </a:xfrm>
          <a:prstGeom prst="rect">
            <a:avLst/>
          </a:prstGeom>
        </p:spPr>
        <p:txBody>
          <a:bodyPr/>
          <a:lstStyle/>
          <a:p>
            <a:pPr>
              <a:defRPr/>
            </a:pPr>
            <a:fld id="{E69A138C-D4A2-4FBE-91CC-9AD0E3FAC8EF}" type="datetime1">
              <a:rPr lang="en-US" smtClean="0"/>
              <a:t>11/14/2021</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pPr>
              <a:defRPr/>
            </a:pPr>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pPr>
              <a:defRPr/>
            </a:pPr>
            <a:fld id="{60DB935C-A2BB-404C-A6C5-67E9068028EC}" type="slidenum">
              <a:rPr lang="en-US" smtClean="0"/>
              <a:pPr>
                <a:defRPr/>
              </a:pPr>
              <a:t>‹#›</a:t>
            </a:fld>
            <a:endParaRPr lang="en-US"/>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Title Only">
  <p:cSld name="1_Title Only">
    <p:spTree>
      <p:nvGrpSpPr>
        <p:cNvPr id="1" name="Shape 23"/>
        <p:cNvGrpSpPr/>
        <p:nvPr/>
      </p:nvGrpSpPr>
      <p:grpSpPr>
        <a:xfrm>
          <a:off x="0" y="0"/>
          <a:ext cx="0" cy="0"/>
          <a:chOff x="0" y="0"/>
          <a:chExt cx="0" cy="0"/>
        </a:xfrm>
      </p:grpSpPr>
      <p:sp>
        <p:nvSpPr>
          <p:cNvPr id="24" name="Google Shape;24;p4"/>
          <p:cNvSpPr txBox="1">
            <a:spLocks noGrp="1"/>
          </p:cNvSpPr>
          <p:nvPr>
            <p:ph type="title"/>
          </p:nvPr>
        </p:nvSpPr>
        <p:spPr>
          <a:xfrm>
            <a:off x="1963229" y="90170"/>
            <a:ext cx="5217541" cy="695960"/>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sz="4400" b="0" i="0">
                <a:solidFill>
                  <a:schemeClr val="dk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 name="Google Shape;25;p4"/>
          <p:cNvSpPr txBox="1">
            <a:spLocks noGrp="1"/>
          </p:cNvSpPr>
          <p:nvPr>
            <p:ph type="ftr" idx="11"/>
          </p:nvPr>
        </p:nvSpPr>
        <p:spPr>
          <a:xfrm>
            <a:off x="3108960" y="6377940"/>
            <a:ext cx="2926080" cy="342900"/>
          </a:xfrm>
          <a:prstGeom prst="rect">
            <a:avLst/>
          </a:prstGeom>
          <a:noFill/>
          <a:ln>
            <a:noFill/>
          </a:ln>
        </p:spPr>
        <p:txBody>
          <a:bodyPr spcFirstLastPara="1" wrap="square" lIns="0" tIns="0" rIns="0" bIns="0" anchor="t" anchorCtr="0"/>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4"/>
          <p:cNvSpPr txBox="1">
            <a:spLocks noGrp="1"/>
          </p:cNvSpPr>
          <p:nvPr>
            <p:ph type="dt" idx="10"/>
          </p:nvPr>
        </p:nvSpPr>
        <p:spPr>
          <a:xfrm>
            <a:off x="457200" y="6377940"/>
            <a:ext cx="2103120" cy="342900"/>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435E5975-F9DC-4EF2-A5AF-73AFFDC5C447}" type="datetime1">
              <a:rPr lang="en-US" smtClean="0"/>
              <a:t>11/14/2021</a:t>
            </a:fld>
            <a:endParaRPr/>
          </a:p>
        </p:txBody>
      </p:sp>
      <p:sp>
        <p:nvSpPr>
          <p:cNvPr id="27" name="Google Shape;27;p4"/>
          <p:cNvSpPr txBox="1">
            <a:spLocks noGrp="1"/>
          </p:cNvSpPr>
          <p:nvPr>
            <p:ph type="sldNum" idx="12"/>
          </p:nvPr>
        </p:nvSpPr>
        <p:spPr>
          <a:xfrm>
            <a:off x="6583680" y="6377940"/>
            <a:ext cx="2103120" cy="342900"/>
          </a:xfrm>
          <a:prstGeom prst="rect">
            <a:avLst/>
          </a:prstGeom>
          <a:noFill/>
          <a:ln>
            <a:noFill/>
          </a:ln>
        </p:spPr>
        <p:txBody>
          <a:bodyPr spcFirstLastPara="1" wrap="square" lIns="0" tIns="0" rIns="0" bIns="0" anchor="t"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490543843"/>
      </p:ext>
    </p:extLst>
  </p:cSld>
  <p:clrMapOvr>
    <a:masterClrMapping/>
  </p:clrMapOvr>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type="fourObj">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457200" y="457200"/>
            <a:ext cx="8229600" cy="1371600"/>
          </a:xfrm>
          <a:prstGeom prst="rect">
            <a:avLst/>
          </a:prstGeom>
        </p:spPr>
        <p:txBody>
          <a:bodyPr/>
          <a:lstStyle/>
          <a:p>
            <a:r>
              <a:rPr lang="en-US" smtClean="0"/>
              <a:t>Click to edit Master title style</a:t>
            </a:r>
            <a:endParaRPr lang="tr-TR"/>
          </a:p>
        </p:txBody>
      </p:sp>
      <p:sp>
        <p:nvSpPr>
          <p:cNvPr id="3" name="Content Placeholder 2"/>
          <p:cNvSpPr>
            <a:spLocks noGrp="1"/>
          </p:cNvSpPr>
          <p:nvPr>
            <p:ph sz="quarter" idx="1"/>
          </p:nvPr>
        </p:nvSpPr>
        <p:spPr>
          <a:xfrm>
            <a:off x="457200" y="1981200"/>
            <a:ext cx="4038600" cy="18669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tr-TR"/>
          </a:p>
        </p:txBody>
      </p:sp>
      <p:sp>
        <p:nvSpPr>
          <p:cNvPr id="4" name="Content Placeholder 3"/>
          <p:cNvSpPr>
            <a:spLocks noGrp="1"/>
          </p:cNvSpPr>
          <p:nvPr>
            <p:ph sz="quarter" idx="2"/>
          </p:nvPr>
        </p:nvSpPr>
        <p:spPr>
          <a:xfrm>
            <a:off x="4648200" y="1981200"/>
            <a:ext cx="4038600" cy="18669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tr-TR"/>
          </a:p>
        </p:txBody>
      </p:sp>
      <p:sp>
        <p:nvSpPr>
          <p:cNvPr id="5" name="Content Placeholder 4"/>
          <p:cNvSpPr>
            <a:spLocks noGrp="1"/>
          </p:cNvSpPr>
          <p:nvPr>
            <p:ph sz="quarter" idx="3"/>
          </p:nvPr>
        </p:nvSpPr>
        <p:spPr>
          <a:xfrm>
            <a:off x="457200" y="4000500"/>
            <a:ext cx="4038600" cy="18669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tr-TR"/>
          </a:p>
        </p:txBody>
      </p:sp>
      <p:sp>
        <p:nvSpPr>
          <p:cNvPr id="6" name="Content Placeholder 5"/>
          <p:cNvSpPr>
            <a:spLocks noGrp="1"/>
          </p:cNvSpPr>
          <p:nvPr>
            <p:ph sz="quarter" idx="4"/>
          </p:nvPr>
        </p:nvSpPr>
        <p:spPr>
          <a:xfrm>
            <a:off x="4648200" y="4000500"/>
            <a:ext cx="4038600" cy="18669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tr-TR"/>
          </a:p>
        </p:txBody>
      </p:sp>
      <p:sp>
        <p:nvSpPr>
          <p:cNvPr id="7" name="Footer Placeholder 6"/>
          <p:cNvSpPr>
            <a:spLocks noGrp="1"/>
          </p:cNvSpPr>
          <p:nvPr>
            <p:ph type="ftr" sz="quarter" idx="10"/>
          </p:nvPr>
        </p:nvSpPr>
        <p:spPr>
          <a:xfrm>
            <a:off x="0" y="6642100"/>
            <a:ext cx="6048375" cy="215900"/>
          </a:xfrm>
          <a:prstGeom prst="rect">
            <a:avLst/>
          </a:prstGeom>
        </p:spPr>
        <p:txBody>
          <a:bodyPr/>
          <a:lstStyle>
            <a:lvl1pPr>
              <a:defRPr/>
            </a:lvl1pPr>
          </a:lstStyle>
          <a:p>
            <a:r>
              <a:rPr lang="en-US" smtClean="0"/>
              <a:t>Lecture Notes for E Alpaydın 2010 Introduction to Machine Learning 2e © The MIT Press (V1.0)</a:t>
            </a:r>
            <a:endParaRPr lang="tr-TR"/>
          </a:p>
        </p:txBody>
      </p:sp>
      <p:sp>
        <p:nvSpPr>
          <p:cNvPr id="8" name="Slide Number Placeholder 7"/>
          <p:cNvSpPr>
            <a:spLocks noGrp="1"/>
          </p:cNvSpPr>
          <p:nvPr>
            <p:ph type="sldNum" sz="quarter" idx="11"/>
          </p:nvPr>
        </p:nvSpPr>
        <p:spPr>
          <a:xfrm>
            <a:off x="6588125" y="6237288"/>
            <a:ext cx="2133600" cy="457200"/>
          </a:xfrm>
          <a:prstGeom prst="rect">
            <a:avLst/>
          </a:prstGeom>
        </p:spPr>
        <p:txBody>
          <a:bodyPr/>
          <a:lstStyle>
            <a:lvl1pPr>
              <a:defRPr/>
            </a:lvl1pPr>
          </a:lstStyle>
          <a:p>
            <a:fld id="{E2AD2982-C8A2-46B9-B5BF-2CA42BE54529}" type="slidenum">
              <a:rPr lang="tr-TR"/>
              <a:pPr/>
              <a:t>‹#›</a:t>
            </a:fld>
            <a:endParaRPr lang="tr-TR"/>
          </a:p>
        </p:txBody>
      </p:sp>
    </p:spTree>
    <p:extLst>
      <p:ext uri="{BB962C8B-B14F-4D97-AF65-F5344CB8AC3E}">
        <p14:creationId xmlns:p14="http://schemas.microsoft.com/office/powerpoint/2010/main" val="1849583869"/>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pic>
        <p:nvPicPr>
          <p:cNvPr id="5" name="Picture 6" descr="Picture 7.png"/>
          <p:cNvPicPr>
            <a:picLocks noChangeAspect="1"/>
          </p:cNvPicPr>
          <p:nvPr/>
        </p:nvPicPr>
        <p:blipFill>
          <a:blip r:embed="rId2" cstate="print"/>
          <a:srcRect l="1923" b="5336"/>
          <a:stretch>
            <a:fillRect/>
          </a:stretch>
        </p:blipFill>
        <p:spPr bwMode="auto">
          <a:xfrm>
            <a:off x="6629400" y="0"/>
            <a:ext cx="2193925" cy="692150"/>
          </a:xfrm>
          <a:prstGeom prst="rect">
            <a:avLst/>
          </a:prstGeom>
          <a:noFill/>
          <a:ln w="9525">
            <a:noFill/>
            <a:miter lim="800000"/>
            <a:headEnd/>
            <a:tailEnd/>
          </a:ln>
        </p:spPr>
      </p:pic>
      <p:grpSp>
        <p:nvGrpSpPr>
          <p:cNvPr id="6" name="Group 19"/>
          <p:cNvGrpSpPr>
            <a:grpSpLocks/>
          </p:cNvGrpSpPr>
          <p:nvPr/>
        </p:nvGrpSpPr>
        <p:grpSpPr bwMode="auto">
          <a:xfrm>
            <a:off x="0" y="1295400"/>
            <a:ext cx="7010400" cy="46038"/>
            <a:chOff x="1905000" y="6553200"/>
            <a:chExt cx="7010400" cy="45719"/>
          </a:xfrm>
        </p:grpSpPr>
        <p:sp>
          <p:nvSpPr>
            <p:cNvPr id="7" name="Rectangle 6"/>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8" name="Rectangle 7"/>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9" name="Rectangle 8"/>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grpSp>
      <p:grpSp>
        <p:nvGrpSpPr>
          <p:cNvPr id="10" name="Group 28"/>
          <p:cNvGrpSpPr>
            <a:grpSpLocks/>
          </p:cNvGrpSpPr>
          <p:nvPr/>
        </p:nvGrpSpPr>
        <p:grpSpPr bwMode="auto">
          <a:xfrm>
            <a:off x="2133600" y="65532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grpSp>
      <p:sp>
        <p:nvSpPr>
          <p:cNvPr id="14" name="TextBox 13"/>
          <p:cNvSpPr txBox="1"/>
          <p:nvPr/>
        </p:nvSpPr>
        <p:spPr>
          <a:xfrm>
            <a:off x="3276600" y="6596063"/>
            <a:ext cx="5867400" cy="261937"/>
          </a:xfrm>
          <a:prstGeom prst="rect">
            <a:avLst/>
          </a:prstGeom>
          <a:noFill/>
        </p:spPr>
        <p:txBody>
          <a:bodyPr>
            <a:spAutoFit/>
          </a:bodyPr>
          <a:lstStyle/>
          <a:p>
            <a:pPr algn="r">
              <a:defRPr/>
            </a:pPr>
            <a:r>
              <a:rPr lang="en-US" sz="1100" b="1" dirty="0">
                <a:solidFill>
                  <a:srgbClr val="101141"/>
                </a:solidFill>
                <a:latin typeface="Arial"/>
                <a:cs typeface="Arial"/>
              </a:rPr>
              <a:t>BITS </a:t>
            </a:r>
            <a:r>
              <a:rPr lang="en-US" sz="1100" dirty="0">
                <a:solidFill>
                  <a:srgbClr val="101141"/>
                </a:solidFill>
                <a:latin typeface="Arial"/>
                <a:cs typeface="Arial"/>
              </a:rPr>
              <a:t>Pilani, Pilani Campus</a:t>
            </a:r>
          </a:p>
        </p:txBody>
      </p:sp>
      <p:sp>
        <p:nvSpPr>
          <p:cNvPr id="3" name="Content Placeholder 2"/>
          <p:cNvSpPr>
            <a:spLocks noGrp="1"/>
          </p:cNvSpPr>
          <p:nvPr>
            <p:ph sz="half" idx="1"/>
          </p:nvPr>
        </p:nvSpPr>
        <p:spPr>
          <a:xfrm>
            <a:off x="457200" y="1600200"/>
            <a:ext cx="40386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800"/>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dirty="0"/>
          </a:p>
        </p:txBody>
      </p:sp>
      <p:sp>
        <p:nvSpPr>
          <p:cNvPr id="4" name="Content Placeholder 3"/>
          <p:cNvSpPr>
            <a:spLocks noGrp="1"/>
          </p:cNvSpPr>
          <p:nvPr>
            <p:ph sz="half" idx="2"/>
          </p:nvPr>
        </p:nvSpPr>
        <p:spPr>
          <a:xfrm>
            <a:off x="4953000" y="1600200"/>
            <a:ext cx="40386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800"/>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Arial" pitchFamily="34" charset="0"/>
                <a:cs typeface="Arial" pitchFamily="34" charset="0"/>
              </a:defRPr>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dirty="0"/>
          </a:p>
        </p:txBody>
      </p:sp>
      <p:sp>
        <p:nvSpPr>
          <p:cNvPr id="19"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objAndTwoObj">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9600" cy="1371600"/>
          </a:xfrm>
          <a:prstGeom prst="rect">
            <a:avLst/>
          </a:prstGeom>
        </p:spPr>
        <p:txBody>
          <a:bodyPr/>
          <a:lstStyle/>
          <a:p>
            <a:r>
              <a:rPr lang="en-US" smtClean="0"/>
              <a:t>Click to edit Master title style</a:t>
            </a:r>
            <a:endParaRPr lang="tr-TR"/>
          </a:p>
        </p:txBody>
      </p:sp>
      <p:sp>
        <p:nvSpPr>
          <p:cNvPr id="3" name="Content Placeholder 2"/>
          <p:cNvSpPr>
            <a:spLocks noGrp="1"/>
          </p:cNvSpPr>
          <p:nvPr>
            <p:ph sz="half" idx="1"/>
          </p:nvPr>
        </p:nvSpPr>
        <p:spPr>
          <a:xfrm>
            <a:off x="457200" y="1981200"/>
            <a:ext cx="4038600" cy="3886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tr-TR"/>
          </a:p>
        </p:txBody>
      </p:sp>
      <p:sp>
        <p:nvSpPr>
          <p:cNvPr id="4" name="Content Placeholder 3"/>
          <p:cNvSpPr>
            <a:spLocks noGrp="1"/>
          </p:cNvSpPr>
          <p:nvPr>
            <p:ph sz="quarter" idx="2"/>
          </p:nvPr>
        </p:nvSpPr>
        <p:spPr>
          <a:xfrm>
            <a:off x="4648200" y="1981200"/>
            <a:ext cx="4038600" cy="18669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tr-TR"/>
          </a:p>
        </p:txBody>
      </p:sp>
      <p:sp>
        <p:nvSpPr>
          <p:cNvPr id="5" name="Content Placeholder 4"/>
          <p:cNvSpPr>
            <a:spLocks noGrp="1"/>
          </p:cNvSpPr>
          <p:nvPr>
            <p:ph sz="quarter" idx="3"/>
          </p:nvPr>
        </p:nvSpPr>
        <p:spPr>
          <a:xfrm>
            <a:off x="4648200" y="4000500"/>
            <a:ext cx="4038600" cy="18669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tr-TR"/>
          </a:p>
        </p:txBody>
      </p:sp>
      <p:sp>
        <p:nvSpPr>
          <p:cNvPr id="6" name="Footer Placeholder 5"/>
          <p:cNvSpPr>
            <a:spLocks noGrp="1"/>
          </p:cNvSpPr>
          <p:nvPr>
            <p:ph type="ftr" sz="quarter" idx="10"/>
          </p:nvPr>
        </p:nvSpPr>
        <p:spPr>
          <a:xfrm>
            <a:off x="0" y="6642100"/>
            <a:ext cx="6048375" cy="215900"/>
          </a:xfrm>
          <a:prstGeom prst="rect">
            <a:avLst/>
          </a:prstGeom>
        </p:spPr>
        <p:txBody>
          <a:bodyPr/>
          <a:lstStyle>
            <a:lvl1pPr>
              <a:defRPr/>
            </a:lvl1pPr>
          </a:lstStyle>
          <a:p>
            <a:r>
              <a:rPr lang="en-US" smtClean="0"/>
              <a:t>Lecture Notes for E Alpaydın 2010 Introduction to Machine Learning 2e © The MIT Press (V1.0)</a:t>
            </a:r>
            <a:endParaRPr lang="tr-TR"/>
          </a:p>
        </p:txBody>
      </p:sp>
      <p:sp>
        <p:nvSpPr>
          <p:cNvPr id="7" name="Slide Number Placeholder 6"/>
          <p:cNvSpPr>
            <a:spLocks noGrp="1"/>
          </p:cNvSpPr>
          <p:nvPr>
            <p:ph type="sldNum" sz="quarter" idx="11"/>
          </p:nvPr>
        </p:nvSpPr>
        <p:spPr>
          <a:xfrm>
            <a:off x="6588125" y="6237288"/>
            <a:ext cx="2133600" cy="457200"/>
          </a:xfrm>
          <a:prstGeom prst="rect">
            <a:avLst/>
          </a:prstGeom>
        </p:spPr>
        <p:txBody>
          <a:bodyPr/>
          <a:lstStyle>
            <a:lvl1pPr>
              <a:defRPr/>
            </a:lvl1pPr>
          </a:lstStyle>
          <a:p>
            <a:fld id="{4D9C910F-95E2-44E4-84AE-A7A1028AFFDD}" type="slidenum">
              <a:rPr lang="tr-TR"/>
              <a:pPr/>
              <a:t>‹#›</a:t>
            </a:fld>
            <a:endParaRPr lang="tr-TR"/>
          </a:p>
        </p:txBody>
      </p:sp>
    </p:spTree>
    <p:extLst>
      <p:ext uri="{BB962C8B-B14F-4D97-AF65-F5344CB8AC3E}">
        <p14:creationId xmlns:p14="http://schemas.microsoft.com/office/powerpoint/2010/main" val="2441353885"/>
      </p:ext>
    </p:extLst>
  </p:cSld>
  <p:clrMapOvr>
    <a:masterClrMapping/>
  </p:clrMapOvr>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4" name="TextBox 3"/>
          <p:cNvSpPr txBox="1"/>
          <p:nvPr/>
        </p:nvSpPr>
        <p:spPr>
          <a:xfrm>
            <a:off x="3276600" y="6596063"/>
            <a:ext cx="5867400" cy="261937"/>
          </a:xfrm>
          <a:prstGeom prst="rect">
            <a:avLst/>
          </a:prstGeom>
          <a:noFill/>
        </p:spPr>
        <p:txBody>
          <a:bodyPr>
            <a:spAutoFit/>
          </a:bodyPr>
          <a:lstStyle/>
          <a:p>
            <a:pPr algn="r">
              <a:defRPr/>
            </a:pPr>
            <a:r>
              <a:rPr lang="en-US" sz="1100" b="1" dirty="0">
                <a:solidFill>
                  <a:srgbClr val="101141"/>
                </a:solidFill>
                <a:latin typeface="Arial"/>
                <a:cs typeface="Arial"/>
              </a:rPr>
              <a:t>BITS </a:t>
            </a:r>
            <a:r>
              <a:rPr lang="en-US" sz="1100" dirty="0">
                <a:solidFill>
                  <a:srgbClr val="101141"/>
                </a:solidFill>
                <a:latin typeface="Arial"/>
                <a:cs typeface="Arial"/>
              </a:rPr>
              <a:t>Pilani, Pilani Campus</a:t>
            </a:r>
          </a:p>
        </p:txBody>
      </p:sp>
      <p:grpSp>
        <p:nvGrpSpPr>
          <p:cNvPr id="5" name="Group 11"/>
          <p:cNvGrpSpPr>
            <a:grpSpLocks/>
          </p:cNvGrpSpPr>
          <p:nvPr/>
        </p:nvGrpSpPr>
        <p:grpSpPr bwMode="auto">
          <a:xfrm>
            <a:off x="2084388" y="6550025"/>
            <a:ext cx="7059612"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grpSp>
      <p:pic>
        <p:nvPicPr>
          <p:cNvPr id="9" name="Picture 11" descr="Picture 7.png"/>
          <p:cNvPicPr>
            <a:picLocks noChangeAspect="1"/>
          </p:cNvPicPr>
          <p:nvPr/>
        </p:nvPicPr>
        <p:blipFill>
          <a:blip r:embed="rId2" cstate="print"/>
          <a:srcRect l="1923" b="5336"/>
          <a:stretch>
            <a:fillRect/>
          </a:stretch>
        </p:blipFill>
        <p:spPr bwMode="auto">
          <a:xfrm>
            <a:off x="6629400" y="0"/>
            <a:ext cx="2193925" cy="692150"/>
          </a:xfrm>
          <a:prstGeom prst="rect">
            <a:avLst/>
          </a:prstGeom>
          <a:noFill/>
          <a:ln w="9525">
            <a:noFill/>
            <a:miter lim="800000"/>
            <a:headEnd/>
            <a:tailEnd/>
          </a:ln>
        </p:spPr>
      </p:pic>
      <p:grpSp>
        <p:nvGrpSpPr>
          <p:cNvPr id="10" name="Group 18"/>
          <p:cNvGrpSpPr>
            <a:grpSpLocks/>
          </p:cNvGrpSpPr>
          <p:nvPr/>
        </p:nvGrpSpPr>
        <p:grpSpPr bwMode="auto">
          <a:xfrm>
            <a:off x="2133600" y="65532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grpSp>
      <p:grpSp>
        <p:nvGrpSpPr>
          <p:cNvPr id="14" name="Group 22"/>
          <p:cNvGrpSpPr>
            <a:grpSpLocks/>
          </p:cNvGrpSpPr>
          <p:nvPr/>
        </p:nvGrpSpPr>
        <p:grpSpPr bwMode="auto">
          <a:xfrm>
            <a:off x="0" y="1295400"/>
            <a:ext cx="7010400" cy="46038"/>
            <a:chOff x="1905000" y="6553200"/>
            <a:chExt cx="7010400" cy="45719"/>
          </a:xfrm>
        </p:grpSpPr>
        <p:sp>
          <p:nvSpPr>
            <p:cNvPr id="15" name="Rectangle 1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6" name="Rectangle 1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7" name="Rectangle 1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grpSp>
      <p:sp>
        <p:nvSpPr>
          <p:cNvPr id="3" name="Content Placeholder 2"/>
          <p:cNvSpPr>
            <a:spLocks noGrp="1"/>
          </p:cNvSpPr>
          <p:nvPr>
            <p:ph idx="1"/>
          </p:nvPr>
        </p:nvSpPr>
        <p:spPr>
          <a:xfrm>
            <a:off x="304800" y="1493837"/>
            <a:ext cx="82296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a:latin typeface="Arial" pitchFamily="34" charset="0"/>
                <a:cs typeface="Arial" pitchFamily="34"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Arial" pitchFamily="34" charset="0"/>
                <a:cs typeface="Arial" pitchFamily="34" charset="0"/>
              </a:defRPr>
            </a:lvl2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dirty="0"/>
          </a:p>
        </p:txBody>
      </p:sp>
      <p:sp>
        <p:nvSpPr>
          <p:cNvPr id="27"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2582321726"/>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grpSp>
        <p:nvGrpSpPr>
          <p:cNvPr id="7" name="Group 10"/>
          <p:cNvGrpSpPr>
            <a:grpSpLocks/>
          </p:cNvGrpSpPr>
          <p:nvPr/>
        </p:nvGrpSpPr>
        <p:grpSpPr bwMode="auto">
          <a:xfrm>
            <a:off x="0" y="1295400"/>
            <a:ext cx="7010400" cy="46038"/>
            <a:chOff x="1905000" y="6553200"/>
            <a:chExt cx="7010400" cy="45719"/>
          </a:xfrm>
        </p:grpSpPr>
        <p:sp>
          <p:nvSpPr>
            <p:cNvPr id="8" name="Rectangle 7"/>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9" name="Rectangle 8"/>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1" name="Rectangle 10"/>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grpSp>
      <p:grpSp>
        <p:nvGrpSpPr>
          <p:cNvPr id="12" name="Group 15"/>
          <p:cNvGrpSpPr>
            <a:grpSpLocks/>
          </p:cNvGrpSpPr>
          <p:nvPr/>
        </p:nvGrpSpPr>
        <p:grpSpPr bwMode="auto">
          <a:xfrm>
            <a:off x="2133600" y="6553200"/>
            <a:ext cx="7010400" cy="46038"/>
            <a:chOff x="1905000" y="6553200"/>
            <a:chExt cx="7010400" cy="45719"/>
          </a:xfrm>
        </p:grpSpPr>
        <p:sp>
          <p:nvSpPr>
            <p:cNvPr id="13" name="Rectangle 12"/>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4" name="Rectangle 13"/>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5" name="Rectangle 14"/>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grpSp>
      <p:pic>
        <p:nvPicPr>
          <p:cNvPr id="16" name="Picture 14" descr="Picture 7.png"/>
          <p:cNvPicPr>
            <a:picLocks noChangeAspect="1"/>
          </p:cNvPicPr>
          <p:nvPr/>
        </p:nvPicPr>
        <p:blipFill>
          <a:blip r:embed="rId2" cstate="print"/>
          <a:srcRect l="1923" b="5336"/>
          <a:stretch>
            <a:fillRect/>
          </a:stretch>
        </p:blipFill>
        <p:spPr bwMode="auto">
          <a:xfrm>
            <a:off x="6629400" y="0"/>
            <a:ext cx="2193925" cy="692150"/>
          </a:xfrm>
          <a:prstGeom prst="rect">
            <a:avLst/>
          </a:prstGeom>
          <a:noFill/>
          <a:ln w="9525">
            <a:noFill/>
            <a:miter lim="800000"/>
            <a:headEnd/>
            <a:tailEnd/>
          </a:ln>
        </p:spPr>
      </p:pic>
      <p:sp>
        <p:nvSpPr>
          <p:cNvPr id="17" name="TextBox 16"/>
          <p:cNvSpPr txBox="1"/>
          <p:nvPr/>
        </p:nvSpPr>
        <p:spPr>
          <a:xfrm>
            <a:off x="3276600" y="6596063"/>
            <a:ext cx="5867400" cy="261937"/>
          </a:xfrm>
          <a:prstGeom prst="rect">
            <a:avLst/>
          </a:prstGeom>
          <a:noFill/>
        </p:spPr>
        <p:txBody>
          <a:bodyPr>
            <a:spAutoFit/>
          </a:bodyPr>
          <a:lstStyle/>
          <a:p>
            <a:pPr algn="r">
              <a:defRPr/>
            </a:pPr>
            <a:r>
              <a:rPr lang="en-US" sz="1100" b="1" dirty="0">
                <a:solidFill>
                  <a:srgbClr val="101141"/>
                </a:solidFill>
                <a:latin typeface="Arial"/>
                <a:cs typeface="Arial"/>
              </a:rPr>
              <a:t>BITS </a:t>
            </a:r>
            <a:r>
              <a:rPr lang="en-US" sz="1100" dirty="0">
                <a:solidFill>
                  <a:srgbClr val="101141"/>
                </a:solidFill>
                <a:latin typeface="Arial"/>
                <a:cs typeface="Arial"/>
              </a:rPr>
              <a:t>Pilani, Deemed to be University under Section 3 of UGC Act, 1956</a:t>
            </a:r>
          </a:p>
        </p:txBody>
      </p:sp>
      <p:sp>
        <p:nvSpPr>
          <p:cNvPr id="3" name="Text Placeholder 2"/>
          <p:cNvSpPr>
            <a:spLocks noGrp="1"/>
          </p:cNvSpPr>
          <p:nvPr>
            <p:ph type="body" idx="1"/>
          </p:nvPr>
        </p:nvSpPr>
        <p:spPr>
          <a:xfrm>
            <a:off x="457200" y="1535112"/>
            <a:ext cx="4040188" cy="82708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362199"/>
            <a:ext cx="4040188" cy="37639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2"/>
            <a:ext cx="4041775" cy="82708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362199"/>
            <a:ext cx="4041775" cy="37639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grpSp>
        <p:nvGrpSpPr>
          <p:cNvPr id="3" name="Group 5"/>
          <p:cNvGrpSpPr>
            <a:grpSpLocks/>
          </p:cNvGrpSpPr>
          <p:nvPr/>
        </p:nvGrpSpPr>
        <p:grpSpPr bwMode="auto">
          <a:xfrm>
            <a:off x="0" y="1295400"/>
            <a:ext cx="7010400" cy="46038"/>
            <a:chOff x="1905000" y="6553200"/>
            <a:chExt cx="7010400" cy="45719"/>
          </a:xfrm>
        </p:grpSpPr>
        <p:sp>
          <p:nvSpPr>
            <p:cNvPr id="4" name="Rectangle 3"/>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6" name="Rectangle 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7" name="Rectangle 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grpSp>
      <p:grpSp>
        <p:nvGrpSpPr>
          <p:cNvPr id="8" name="Group 10"/>
          <p:cNvGrpSpPr>
            <a:grpSpLocks/>
          </p:cNvGrpSpPr>
          <p:nvPr/>
        </p:nvGrpSpPr>
        <p:grpSpPr bwMode="auto">
          <a:xfrm>
            <a:off x="2133600" y="6553200"/>
            <a:ext cx="7010400" cy="46038"/>
            <a:chOff x="1905000" y="6553200"/>
            <a:chExt cx="7010400" cy="45719"/>
          </a:xfrm>
        </p:grpSpPr>
        <p:sp>
          <p:nvSpPr>
            <p:cNvPr id="9" name="Rectangle 8"/>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0" name="Rectangle 9"/>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1" name="Rectangle 10"/>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grpSp>
      <p:pic>
        <p:nvPicPr>
          <p:cNvPr id="12" name="Picture 14" descr="Picture 7.png"/>
          <p:cNvPicPr>
            <a:picLocks noChangeAspect="1"/>
          </p:cNvPicPr>
          <p:nvPr/>
        </p:nvPicPr>
        <p:blipFill>
          <a:blip r:embed="rId2" cstate="print"/>
          <a:srcRect l="1923" b="5336"/>
          <a:stretch>
            <a:fillRect/>
          </a:stretch>
        </p:blipFill>
        <p:spPr bwMode="auto">
          <a:xfrm>
            <a:off x="6629400" y="0"/>
            <a:ext cx="2193925" cy="692150"/>
          </a:xfrm>
          <a:prstGeom prst="rect">
            <a:avLst/>
          </a:prstGeom>
          <a:noFill/>
          <a:ln w="9525">
            <a:noFill/>
            <a:miter lim="800000"/>
            <a:headEnd/>
            <a:tailEnd/>
          </a:ln>
        </p:spPr>
      </p:pic>
      <p:sp>
        <p:nvSpPr>
          <p:cNvPr id="13" name="TextBox 12"/>
          <p:cNvSpPr txBox="1"/>
          <p:nvPr/>
        </p:nvSpPr>
        <p:spPr>
          <a:xfrm>
            <a:off x="3276600" y="6596063"/>
            <a:ext cx="5867400" cy="261937"/>
          </a:xfrm>
          <a:prstGeom prst="rect">
            <a:avLst/>
          </a:prstGeom>
          <a:noFill/>
        </p:spPr>
        <p:txBody>
          <a:bodyPr>
            <a:spAutoFit/>
          </a:bodyPr>
          <a:lstStyle/>
          <a:p>
            <a:pPr algn="r">
              <a:defRPr/>
            </a:pPr>
            <a:r>
              <a:rPr lang="en-US" sz="1100" b="1" dirty="0">
                <a:solidFill>
                  <a:srgbClr val="101141"/>
                </a:solidFill>
                <a:latin typeface="Arial"/>
                <a:cs typeface="Arial"/>
              </a:rPr>
              <a:t>BITS </a:t>
            </a:r>
            <a:r>
              <a:rPr lang="en-US" sz="1100" dirty="0">
                <a:solidFill>
                  <a:srgbClr val="101141"/>
                </a:solidFill>
                <a:latin typeface="Arial"/>
                <a:cs typeface="Arial"/>
              </a:rPr>
              <a:t>Pilani, Deemed to be University under Section 3 of UGC Act, 1956</a:t>
            </a:r>
          </a:p>
        </p:txBody>
      </p:sp>
      <p:sp>
        <p:nvSpPr>
          <p:cNvPr id="5"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grpSp>
        <p:nvGrpSpPr>
          <p:cNvPr id="5" name="Group 8"/>
          <p:cNvGrpSpPr>
            <a:grpSpLocks/>
          </p:cNvGrpSpPr>
          <p:nvPr/>
        </p:nvGrpSpPr>
        <p:grpSpPr bwMode="auto">
          <a:xfrm>
            <a:off x="0" y="1295400"/>
            <a:ext cx="7010400" cy="46038"/>
            <a:chOff x="1905000" y="6553200"/>
            <a:chExt cx="7010400" cy="45719"/>
          </a:xfrm>
        </p:grpSpPr>
        <p:sp>
          <p:nvSpPr>
            <p:cNvPr id="6" name="Rectangle 5"/>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7" name="Rectangle 6"/>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9" name="Rectangle 8"/>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grpSp>
      <p:grpSp>
        <p:nvGrpSpPr>
          <p:cNvPr id="10" name="Group 13"/>
          <p:cNvGrpSpPr>
            <a:grpSpLocks/>
          </p:cNvGrpSpPr>
          <p:nvPr/>
        </p:nvGrpSpPr>
        <p:grpSpPr bwMode="auto">
          <a:xfrm>
            <a:off x="2133600" y="65532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grpSp>
      <p:pic>
        <p:nvPicPr>
          <p:cNvPr id="14" name="Picture 14" descr="Picture 7.png"/>
          <p:cNvPicPr>
            <a:picLocks noChangeAspect="1"/>
          </p:cNvPicPr>
          <p:nvPr/>
        </p:nvPicPr>
        <p:blipFill>
          <a:blip r:embed="rId2" cstate="print"/>
          <a:srcRect l="1923" b="5336"/>
          <a:stretch>
            <a:fillRect/>
          </a:stretch>
        </p:blipFill>
        <p:spPr bwMode="auto">
          <a:xfrm>
            <a:off x="6629400" y="0"/>
            <a:ext cx="2193925" cy="692150"/>
          </a:xfrm>
          <a:prstGeom prst="rect">
            <a:avLst/>
          </a:prstGeom>
          <a:noFill/>
          <a:ln w="9525">
            <a:noFill/>
            <a:miter lim="800000"/>
            <a:headEnd/>
            <a:tailEnd/>
          </a:ln>
        </p:spPr>
      </p:pic>
      <p:sp>
        <p:nvSpPr>
          <p:cNvPr id="15" name="TextBox 14"/>
          <p:cNvSpPr txBox="1"/>
          <p:nvPr/>
        </p:nvSpPr>
        <p:spPr>
          <a:xfrm>
            <a:off x="3276600" y="6596063"/>
            <a:ext cx="5867400" cy="261937"/>
          </a:xfrm>
          <a:prstGeom prst="rect">
            <a:avLst/>
          </a:prstGeom>
          <a:noFill/>
        </p:spPr>
        <p:txBody>
          <a:bodyPr>
            <a:spAutoFit/>
          </a:bodyPr>
          <a:lstStyle/>
          <a:p>
            <a:pPr algn="r">
              <a:defRPr/>
            </a:pPr>
            <a:r>
              <a:rPr lang="en-US" sz="1100" b="1" dirty="0">
                <a:solidFill>
                  <a:srgbClr val="101141"/>
                </a:solidFill>
                <a:latin typeface="Arial"/>
                <a:cs typeface="Arial"/>
              </a:rPr>
              <a:t>BITS </a:t>
            </a:r>
            <a:r>
              <a:rPr lang="en-US" sz="1100" dirty="0">
                <a:solidFill>
                  <a:srgbClr val="101141"/>
                </a:solidFill>
                <a:latin typeface="Arial"/>
                <a:cs typeface="Arial"/>
              </a:rPr>
              <a:t>Pilani, Pilani Campus</a:t>
            </a:r>
          </a:p>
        </p:txBody>
      </p:sp>
      <p:sp>
        <p:nvSpPr>
          <p:cNvPr id="3" name="Content Placeholder 2"/>
          <p:cNvSpPr>
            <a:spLocks noGrp="1"/>
          </p:cNvSpPr>
          <p:nvPr>
            <p:ph idx="1"/>
          </p:nvPr>
        </p:nvSpPr>
        <p:spPr>
          <a:xfrm>
            <a:off x="3575050" y="1600200"/>
            <a:ext cx="5111750" cy="452596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600200"/>
            <a:ext cx="3008313" cy="45259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Content Placeholder 18"/>
          <p:cNvSpPr>
            <a:spLocks noGrp="1"/>
          </p:cNvSpPr>
          <p:nvPr>
            <p:ph sz="quarter" idx="13"/>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grpSp>
        <p:nvGrpSpPr>
          <p:cNvPr id="6" name="Group 6"/>
          <p:cNvGrpSpPr>
            <a:grpSpLocks/>
          </p:cNvGrpSpPr>
          <p:nvPr/>
        </p:nvGrpSpPr>
        <p:grpSpPr bwMode="auto">
          <a:xfrm>
            <a:off x="0" y="1295400"/>
            <a:ext cx="7010400" cy="46038"/>
            <a:chOff x="1905000" y="6553200"/>
            <a:chExt cx="7010400" cy="45719"/>
          </a:xfrm>
        </p:grpSpPr>
        <p:sp>
          <p:nvSpPr>
            <p:cNvPr id="7" name="Rectangle 6"/>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8" name="Rectangle 7"/>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9" name="Rectangle 8"/>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grpSp>
      <p:grpSp>
        <p:nvGrpSpPr>
          <p:cNvPr id="10" name="Group 10"/>
          <p:cNvGrpSpPr>
            <a:grpSpLocks/>
          </p:cNvGrpSpPr>
          <p:nvPr/>
        </p:nvGrpSpPr>
        <p:grpSpPr bwMode="auto">
          <a:xfrm>
            <a:off x="2133600" y="65532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grpSp>
      <p:pic>
        <p:nvPicPr>
          <p:cNvPr id="14" name="Picture 14" descr="Picture 7.png"/>
          <p:cNvPicPr>
            <a:picLocks noChangeAspect="1"/>
          </p:cNvPicPr>
          <p:nvPr/>
        </p:nvPicPr>
        <p:blipFill>
          <a:blip r:embed="rId2" cstate="print"/>
          <a:srcRect l="1923" b="5336"/>
          <a:stretch>
            <a:fillRect/>
          </a:stretch>
        </p:blipFill>
        <p:spPr bwMode="auto">
          <a:xfrm>
            <a:off x="6629400" y="0"/>
            <a:ext cx="2193925" cy="692150"/>
          </a:xfrm>
          <a:prstGeom prst="rect">
            <a:avLst/>
          </a:prstGeom>
          <a:noFill/>
          <a:ln w="9525">
            <a:noFill/>
            <a:miter lim="800000"/>
            <a:headEnd/>
            <a:tailEnd/>
          </a:ln>
        </p:spPr>
      </p:pic>
      <p:sp>
        <p:nvSpPr>
          <p:cNvPr id="15" name="TextBox 14"/>
          <p:cNvSpPr txBox="1"/>
          <p:nvPr/>
        </p:nvSpPr>
        <p:spPr>
          <a:xfrm>
            <a:off x="3276600" y="6596063"/>
            <a:ext cx="5867400" cy="261937"/>
          </a:xfrm>
          <a:prstGeom prst="rect">
            <a:avLst/>
          </a:prstGeom>
          <a:noFill/>
        </p:spPr>
        <p:txBody>
          <a:bodyPr>
            <a:spAutoFit/>
          </a:bodyPr>
          <a:lstStyle/>
          <a:p>
            <a:pPr algn="r">
              <a:defRPr/>
            </a:pPr>
            <a:r>
              <a:rPr lang="en-US" sz="1100" b="1" dirty="0">
                <a:solidFill>
                  <a:srgbClr val="101141"/>
                </a:solidFill>
                <a:latin typeface="Arial"/>
                <a:cs typeface="Arial"/>
              </a:rPr>
              <a:t>BITS </a:t>
            </a:r>
            <a:r>
              <a:rPr lang="en-US" sz="1100" dirty="0">
                <a:solidFill>
                  <a:srgbClr val="101141"/>
                </a:solidFill>
                <a:latin typeface="Arial"/>
                <a:cs typeface="Arial"/>
              </a:rPr>
              <a:t>Pilani, Pilani Campus</a:t>
            </a:r>
          </a:p>
        </p:txBody>
      </p:sp>
      <p:sp>
        <p:nvSpPr>
          <p:cNvPr id="2" name="Title 1"/>
          <p:cNvSpPr>
            <a:spLocks noGrp="1"/>
          </p:cNvSpPr>
          <p:nvPr>
            <p:ph type="title"/>
          </p:nvPr>
        </p:nvSpPr>
        <p:spPr>
          <a:xfrm>
            <a:off x="1792288" y="5407025"/>
            <a:ext cx="5486400" cy="304800"/>
          </a:xfrm>
        </p:spPr>
        <p:txBody>
          <a:bodyPr anchor="b"/>
          <a:lstStyle>
            <a:lvl1pPr algn="l">
              <a:defRPr sz="1800" b="1" spc="0"/>
            </a:lvl1pPr>
          </a:lstStyle>
          <a:p>
            <a:r>
              <a:rPr lang="en-US"/>
              <a:t>Click to edit Master title style</a:t>
            </a:r>
            <a:endParaRPr lang="en-US" dirty="0"/>
          </a:p>
        </p:txBody>
      </p:sp>
      <p:sp>
        <p:nvSpPr>
          <p:cNvPr id="3" name="Picture Placeholder 2"/>
          <p:cNvSpPr>
            <a:spLocks noGrp="1"/>
          </p:cNvSpPr>
          <p:nvPr>
            <p:ph type="pic" idx="1"/>
          </p:nvPr>
        </p:nvSpPr>
        <p:spPr>
          <a:xfrm>
            <a:off x="1792288" y="1828800"/>
            <a:ext cx="5486400" cy="3429000"/>
          </a:xfrm>
          <a:ln w="57150">
            <a:solidFill>
              <a:schemeClr val="accent1">
                <a:lumMod val="20000"/>
                <a:lumOff val="80000"/>
              </a:schemeClr>
            </a:solidFill>
          </a:ln>
        </p:spPr>
        <p:style>
          <a:lnRef idx="2">
            <a:schemeClr val="accent1"/>
          </a:lnRef>
          <a:fillRef idx="1">
            <a:schemeClr val="lt1"/>
          </a:fillRef>
          <a:effectRef idx="0">
            <a:schemeClr val="accent1"/>
          </a:effectRef>
          <a:fontRef idx="none"/>
        </p:style>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p>
        </p:txBody>
      </p:sp>
      <p:sp>
        <p:nvSpPr>
          <p:cNvPr id="4" name="Text Placeholder 3"/>
          <p:cNvSpPr>
            <a:spLocks noGrp="1"/>
          </p:cNvSpPr>
          <p:nvPr>
            <p:ph type="body" sz="half" idx="2"/>
          </p:nvPr>
        </p:nvSpPr>
        <p:spPr>
          <a:xfrm>
            <a:off x="1792288" y="5711825"/>
            <a:ext cx="5486400" cy="304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image" Target="../media/image4.png"/><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theme" Target="../theme/theme2.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image" Target="../media/image4.png"/><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theme" Target="../theme/theme3.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slideLayout" Target="../slideLayouts/slideLayout48.xml"/><Relationship Id="rId18" Type="http://schemas.openxmlformats.org/officeDocument/2006/relationships/image" Target="../media/image4.png"/><Relationship Id="rId3" Type="http://schemas.openxmlformats.org/officeDocument/2006/relationships/slideLayout" Target="../slideLayouts/slideLayout38.xml"/><Relationship Id="rId7" Type="http://schemas.openxmlformats.org/officeDocument/2006/relationships/slideLayout" Target="../slideLayouts/slideLayout42.xml"/><Relationship Id="rId12" Type="http://schemas.openxmlformats.org/officeDocument/2006/relationships/slideLayout" Target="../slideLayouts/slideLayout47.xml"/><Relationship Id="rId17" Type="http://schemas.openxmlformats.org/officeDocument/2006/relationships/theme" Target="../theme/theme4.xml"/><Relationship Id="rId2" Type="http://schemas.openxmlformats.org/officeDocument/2006/relationships/slideLayout" Target="../slideLayouts/slideLayout37.xml"/><Relationship Id="rId16" Type="http://schemas.openxmlformats.org/officeDocument/2006/relationships/slideLayout" Target="../slideLayouts/slideLayout51.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5" Type="http://schemas.openxmlformats.org/officeDocument/2006/relationships/slideLayout" Target="../slideLayouts/slideLayout40.xml"/><Relationship Id="rId15" Type="http://schemas.openxmlformats.org/officeDocument/2006/relationships/slideLayout" Target="../slideLayouts/slideLayout50.xml"/><Relationship Id="rId10" Type="http://schemas.openxmlformats.org/officeDocument/2006/relationships/slideLayout" Target="../slideLayouts/slideLayout45.xml"/><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2051"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smtClean="0">
                <a:solidFill>
                  <a:schemeClr val="tx1">
                    <a:tint val="75000"/>
                  </a:schemeClr>
                </a:solidFill>
                <a:latin typeface="Arial" pitchFamily="34" charset="0"/>
                <a:cs typeface="Arial" pitchFamily="34" charset="0"/>
              </a:defRPr>
            </a:lvl1pPr>
          </a:lstStyle>
          <a:p>
            <a:pPr>
              <a:defRPr/>
            </a:pPr>
            <a:fld id="{DAE0A98B-91D6-4D0A-A390-AF26B360F87A}" type="datetime1">
              <a:rPr lang="en-US" smtClean="0"/>
              <a:t>11/14/2021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smtClean="0">
                <a:solidFill>
                  <a:schemeClr val="tx1">
                    <a:tint val="75000"/>
                  </a:schemeClr>
                </a:solidFill>
                <a:latin typeface="Arial" pitchFamily="34" charset="0"/>
                <a:cs typeface="Arial" pitchFamily="34" charset="0"/>
              </a:defRPr>
            </a:lvl1pPr>
          </a:lstStyle>
          <a:p>
            <a:pPr>
              <a:defRPr/>
            </a:pP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smtClean="0">
                <a:solidFill>
                  <a:schemeClr val="tx1">
                    <a:tint val="75000"/>
                  </a:schemeClr>
                </a:solidFill>
                <a:latin typeface="Arial" pitchFamily="34" charset="0"/>
                <a:cs typeface="Arial" pitchFamily="34" charset="0"/>
              </a:defRPr>
            </a:lvl1pPr>
          </a:lstStyle>
          <a:p>
            <a:pPr>
              <a:defRPr/>
            </a:pPr>
            <a:fld id="{60DB935C-A2BB-404C-A6C5-67E9068028EC}"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869" r:id="rId1"/>
    <p:sldLayoutId id="2147483870" r:id="rId2"/>
    <p:sldLayoutId id="2147483871" r:id="rId3"/>
    <p:sldLayoutId id="2147483872" r:id="rId4"/>
    <p:sldLayoutId id="2147483873" r:id="rId5"/>
    <p:sldLayoutId id="2147483874" r:id="rId6"/>
    <p:sldLayoutId id="2147483875" r:id="rId7"/>
    <p:sldLayoutId id="2147483876" r:id="rId8"/>
    <p:sldLayoutId id="2147483877" r:id="rId9"/>
    <p:sldLayoutId id="2147483878" r:id="rId10"/>
    <p:sldLayoutId id="2147483879" r:id="rId11"/>
    <p:sldLayoutId id="2147483881" r:id="rId12"/>
    <p:sldLayoutId id="2147483923" r:id="rId13"/>
  </p:sldLayoutIdLst>
  <p:hf sldNum="0" hdr="0" ftr="0" dt="0"/>
  <p:txStyles>
    <p:titleStyle>
      <a:lvl1pPr algn="l" rtl="0" fontAlgn="base">
        <a:spcBef>
          <a:spcPct val="0"/>
        </a:spcBef>
        <a:spcAft>
          <a:spcPct val="0"/>
        </a:spcAft>
        <a:defRPr sz="4000" b="1" kern="1200" spc="-150">
          <a:solidFill>
            <a:schemeClr val="tx1"/>
          </a:solidFill>
          <a:latin typeface="Arial" pitchFamily="34" charset="0"/>
          <a:ea typeface="+mj-ea"/>
          <a:cs typeface="Arial" pitchFamily="34" charset="0"/>
        </a:defRPr>
      </a:lvl1pPr>
      <a:lvl2pPr algn="l" rtl="0" fontAlgn="base">
        <a:spcBef>
          <a:spcPct val="0"/>
        </a:spcBef>
        <a:spcAft>
          <a:spcPct val="0"/>
        </a:spcAft>
        <a:defRPr sz="4000" b="1">
          <a:solidFill>
            <a:schemeClr val="tx1"/>
          </a:solidFill>
          <a:latin typeface="Arial" charset="0"/>
          <a:cs typeface="Arial" charset="0"/>
        </a:defRPr>
      </a:lvl2pPr>
      <a:lvl3pPr algn="l" rtl="0" fontAlgn="base">
        <a:spcBef>
          <a:spcPct val="0"/>
        </a:spcBef>
        <a:spcAft>
          <a:spcPct val="0"/>
        </a:spcAft>
        <a:defRPr sz="4000" b="1">
          <a:solidFill>
            <a:schemeClr val="tx1"/>
          </a:solidFill>
          <a:latin typeface="Arial" charset="0"/>
          <a:cs typeface="Arial" charset="0"/>
        </a:defRPr>
      </a:lvl3pPr>
      <a:lvl4pPr algn="l" rtl="0" fontAlgn="base">
        <a:spcBef>
          <a:spcPct val="0"/>
        </a:spcBef>
        <a:spcAft>
          <a:spcPct val="0"/>
        </a:spcAft>
        <a:defRPr sz="4000" b="1">
          <a:solidFill>
            <a:schemeClr val="tx1"/>
          </a:solidFill>
          <a:latin typeface="Arial" charset="0"/>
          <a:cs typeface="Arial" charset="0"/>
        </a:defRPr>
      </a:lvl4pPr>
      <a:lvl5pPr algn="l" rtl="0" fontAlgn="base">
        <a:spcBef>
          <a:spcPct val="0"/>
        </a:spcBef>
        <a:spcAft>
          <a:spcPct val="0"/>
        </a:spcAft>
        <a:defRPr sz="4000" b="1">
          <a:solidFill>
            <a:schemeClr val="tx1"/>
          </a:solidFill>
          <a:latin typeface="Arial" charset="0"/>
          <a:cs typeface="Arial" charset="0"/>
        </a:defRPr>
      </a:lvl5pPr>
      <a:lvl6pPr marL="457200" algn="l" rtl="0" fontAlgn="base">
        <a:spcBef>
          <a:spcPct val="0"/>
        </a:spcBef>
        <a:spcAft>
          <a:spcPct val="0"/>
        </a:spcAft>
        <a:defRPr sz="4000" b="1">
          <a:solidFill>
            <a:schemeClr val="tx1"/>
          </a:solidFill>
          <a:latin typeface="Arial" charset="0"/>
          <a:cs typeface="Arial" charset="0"/>
        </a:defRPr>
      </a:lvl6pPr>
      <a:lvl7pPr marL="914400" algn="l" rtl="0" fontAlgn="base">
        <a:spcBef>
          <a:spcPct val="0"/>
        </a:spcBef>
        <a:spcAft>
          <a:spcPct val="0"/>
        </a:spcAft>
        <a:defRPr sz="4000" b="1">
          <a:solidFill>
            <a:schemeClr val="tx1"/>
          </a:solidFill>
          <a:latin typeface="Arial" charset="0"/>
          <a:cs typeface="Arial" charset="0"/>
        </a:defRPr>
      </a:lvl7pPr>
      <a:lvl8pPr marL="1371600" algn="l" rtl="0" fontAlgn="base">
        <a:spcBef>
          <a:spcPct val="0"/>
        </a:spcBef>
        <a:spcAft>
          <a:spcPct val="0"/>
        </a:spcAft>
        <a:defRPr sz="4000" b="1">
          <a:solidFill>
            <a:schemeClr val="tx1"/>
          </a:solidFill>
          <a:latin typeface="Arial" charset="0"/>
          <a:cs typeface="Arial" charset="0"/>
        </a:defRPr>
      </a:lvl8pPr>
      <a:lvl9pPr marL="1828800" algn="l" rtl="0" fontAlgn="base">
        <a:spcBef>
          <a:spcPct val="0"/>
        </a:spcBef>
        <a:spcAft>
          <a:spcPct val="0"/>
        </a:spcAft>
        <a:defRPr sz="4000" b="1">
          <a:solidFill>
            <a:schemeClr val="tx1"/>
          </a:solidFill>
          <a:latin typeface="Arial" charset="0"/>
          <a:cs typeface="Arial" charset="0"/>
        </a:defRPr>
      </a:lvl9pPr>
    </p:titleStyle>
    <p:bodyStyle>
      <a:lvl1pPr marL="342900" indent="-342900" algn="l" rtl="0" fontAlgn="base">
        <a:spcBef>
          <a:spcPct val="20000"/>
        </a:spcBef>
        <a:spcAft>
          <a:spcPct val="0"/>
        </a:spcAft>
        <a:buFont typeface="Arial" charset="0"/>
        <a:buChar char="•"/>
        <a:defRPr sz="3200" kern="1200">
          <a:solidFill>
            <a:schemeClr val="tx1"/>
          </a:solidFill>
          <a:latin typeface="Arial" pitchFamily="34" charset="0"/>
          <a:ea typeface="+mn-ea"/>
          <a:cs typeface="Arial" pitchFamily="34" charset="0"/>
        </a:defRPr>
      </a:lvl1pPr>
      <a:lvl2pPr marL="742950" indent="-285750" algn="l" rtl="0" fontAlgn="base">
        <a:spcBef>
          <a:spcPct val="20000"/>
        </a:spcBef>
        <a:spcAft>
          <a:spcPct val="0"/>
        </a:spcAft>
        <a:buFont typeface="Arial" charset="0"/>
        <a:buChar char="–"/>
        <a:defRPr sz="2800" kern="1200">
          <a:solidFill>
            <a:schemeClr val="tx1"/>
          </a:solidFill>
          <a:latin typeface="Arial" pitchFamily="34" charset="0"/>
          <a:ea typeface="+mn-ea"/>
          <a:cs typeface="Arial" pitchFamily="34" charset="0"/>
        </a:defRPr>
      </a:lvl2pPr>
      <a:lvl3pPr marL="1143000" indent="-228600" algn="l" rtl="0" fontAlgn="base">
        <a:spcBef>
          <a:spcPct val="20000"/>
        </a:spcBef>
        <a:spcAft>
          <a:spcPct val="0"/>
        </a:spcAft>
        <a:buFont typeface="Arial" charset="0"/>
        <a:buChar char="•"/>
        <a:defRPr sz="2400" kern="1200">
          <a:solidFill>
            <a:schemeClr val="tx1"/>
          </a:solidFill>
          <a:latin typeface="Arial" pitchFamily="34" charset="0"/>
          <a:ea typeface="+mn-ea"/>
          <a:cs typeface="Arial" pitchFamily="34" charset="0"/>
        </a:defRPr>
      </a:lvl3pPr>
      <a:lvl4pPr marL="1600200" indent="-228600" algn="l" rtl="0" fontAlgn="base">
        <a:spcBef>
          <a:spcPct val="20000"/>
        </a:spcBef>
        <a:spcAft>
          <a:spcPct val="0"/>
        </a:spcAft>
        <a:buFont typeface="Arial" charset="0"/>
        <a:buChar char="–"/>
        <a:defRPr sz="2000" kern="1200">
          <a:solidFill>
            <a:schemeClr val="tx1"/>
          </a:solidFill>
          <a:latin typeface="Arial" pitchFamily="34" charset="0"/>
          <a:ea typeface="+mn-ea"/>
          <a:cs typeface="Arial" pitchFamily="34" charset="0"/>
        </a:defRPr>
      </a:lvl4pPr>
      <a:lvl5pPr marL="2057400" indent="-228600" algn="l" rtl="0" fontAlgn="base">
        <a:spcBef>
          <a:spcPct val="20000"/>
        </a:spcBef>
        <a:spcAft>
          <a:spcPct val="0"/>
        </a:spcAft>
        <a:buFont typeface="Arial" charset="0"/>
        <a:buChar char="»"/>
        <a:defRPr sz="20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074"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TextBox 6"/>
          <p:cNvSpPr txBox="1"/>
          <p:nvPr/>
        </p:nvSpPr>
        <p:spPr>
          <a:xfrm>
            <a:off x="3276600" y="6596063"/>
            <a:ext cx="5867400" cy="261937"/>
          </a:xfrm>
          <a:prstGeom prst="rect">
            <a:avLst/>
          </a:prstGeom>
          <a:noFill/>
        </p:spPr>
        <p:txBody>
          <a:bodyPr>
            <a:spAutoFit/>
          </a:bodyPr>
          <a:lstStyle/>
          <a:p>
            <a:pPr algn="r">
              <a:defRPr/>
            </a:pPr>
            <a:r>
              <a:rPr lang="en-US" sz="1100" b="1" dirty="0">
                <a:solidFill>
                  <a:srgbClr val="101141"/>
                </a:solidFill>
                <a:latin typeface="Arial"/>
                <a:cs typeface="Arial"/>
              </a:rPr>
              <a:t>BITS </a:t>
            </a:r>
            <a:r>
              <a:rPr lang="en-US" sz="1100" dirty="0">
                <a:solidFill>
                  <a:srgbClr val="101141"/>
                </a:solidFill>
                <a:latin typeface="Arial"/>
                <a:cs typeface="Arial"/>
              </a:rPr>
              <a:t>Pilani, Pilani Campus</a:t>
            </a:r>
          </a:p>
        </p:txBody>
      </p:sp>
      <p:pic>
        <p:nvPicPr>
          <p:cNvPr id="3076" name="Picture 7" descr="Picture 7.png"/>
          <p:cNvPicPr>
            <a:picLocks noChangeAspect="1"/>
          </p:cNvPicPr>
          <p:nvPr/>
        </p:nvPicPr>
        <p:blipFill>
          <a:blip r:embed="rId13" cstate="print"/>
          <a:srcRect l="1923" b="5336"/>
          <a:stretch>
            <a:fillRect/>
          </a:stretch>
        </p:blipFill>
        <p:spPr bwMode="auto">
          <a:xfrm>
            <a:off x="6629400" y="0"/>
            <a:ext cx="2193925" cy="692150"/>
          </a:xfrm>
          <a:prstGeom prst="rect">
            <a:avLst/>
          </a:prstGeom>
          <a:noFill/>
          <a:ln w="9525">
            <a:noFill/>
            <a:miter lim="800000"/>
            <a:headEnd/>
            <a:tailEnd/>
          </a:ln>
        </p:spPr>
      </p:pic>
      <p:grpSp>
        <p:nvGrpSpPr>
          <p:cNvPr id="3077" name="Group 8"/>
          <p:cNvGrpSpPr>
            <a:grpSpLocks/>
          </p:cNvGrpSpPr>
          <p:nvPr/>
        </p:nvGrpSpPr>
        <p:grpSpPr bwMode="auto">
          <a:xfrm>
            <a:off x="2133600" y="6553200"/>
            <a:ext cx="7010400" cy="46038"/>
            <a:chOff x="1905000" y="6553200"/>
            <a:chExt cx="7010400" cy="45719"/>
          </a:xfrm>
        </p:grpSpPr>
        <p:sp>
          <p:nvSpPr>
            <p:cNvPr id="10" name="Rectangle 9"/>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1" name="Rectangle 10"/>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2" name="Rectangle 11"/>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grpSp>
        <p:nvGrpSpPr>
          <p:cNvPr id="3078" name="Group 12"/>
          <p:cNvGrpSpPr>
            <a:grpSpLocks/>
          </p:cNvGrpSpPr>
          <p:nvPr/>
        </p:nvGrpSpPr>
        <p:grpSpPr bwMode="auto">
          <a:xfrm>
            <a:off x="0" y="1295400"/>
            <a:ext cx="7010400" cy="46038"/>
            <a:chOff x="1905000" y="6553200"/>
            <a:chExt cx="7010400" cy="45719"/>
          </a:xfrm>
        </p:grpSpPr>
        <p:sp>
          <p:nvSpPr>
            <p:cNvPr id="14" name="Rectangle 13"/>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5" name="Rectangle 14"/>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6" name="Rectangle 15"/>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spTree>
  </p:cSld>
  <p:clrMap bg1="lt1" tx1="dk1" bg2="lt2" tx2="dk2" accent1="accent1" accent2="accent2" accent3="accent3" accent4="accent4" accent5="accent5" accent6="accent6" hlink="hlink" folHlink="folHlink"/>
  <p:sldLayoutIdLst>
    <p:sldLayoutId id="2147483884" r:id="rId1"/>
    <p:sldLayoutId id="2147483885" r:id="rId2"/>
    <p:sldLayoutId id="2147483886" r:id="rId3"/>
    <p:sldLayoutId id="2147483887" r:id="rId4"/>
    <p:sldLayoutId id="2147483888" r:id="rId5"/>
    <p:sldLayoutId id="2147483889" r:id="rId6"/>
    <p:sldLayoutId id="2147483890" r:id="rId7"/>
    <p:sldLayoutId id="2147483891" r:id="rId8"/>
    <p:sldLayoutId id="2147483892" r:id="rId9"/>
    <p:sldLayoutId id="2147483893" r:id="rId10"/>
    <p:sldLayoutId id="2147483894" r:id="rId11"/>
  </p:sldLayoutIdLst>
  <p:hf sldNum="0" hdr="0" ftr="0" dt="0"/>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itchFamily="34" charset="0"/>
        </a:defRPr>
      </a:lvl2pPr>
      <a:lvl3pPr algn="ctr" rtl="0" fontAlgn="base">
        <a:spcBef>
          <a:spcPct val="0"/>
        </a:spcBef>
        <a:spcAft>
          <a:spcPct val="0"/>
        </a:spcAft>
        <a:defRPr sz="4400">
          <a:solidFill>
            <a:schemeClr val="tx1"/>
          </a:solidFill>
          <a:latin typeface="Calibri" pitchFamily="34" charset="0"/>
        </a:defRPr>
      </a:lvl3pPr>
      <a:lvl4pPr algn="ctr" rtl="0" fontAlgn="base">
        <a:spcBef>
          <a:spcPct val="0"/>
        </a:spcBef>
        <a:spcAft>
          <a:spcPct val="0"/>
        </a:spcAft>
        <a:defRPr sz="4400">
          <a:solidFill>
            <a:schemeClr val="tx1"/>
          </a:solidFill>
          <a:latin typeface="Calibri" pitchFamily="34" charset="0"/>
        </a:defRPr>
      </a:lvl4pPr>
      <a:lvl5pPr algn="ctr" rtl="0" fontAlgn="base">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p:titleStyle>
    <p:bodyStyle>
      <a:lvl1pPr marL="342900" indent="-342900" algn="l" rtl="0" fontAlgn="base">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098"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TextBox 6"/>
          <p:cNvSpPr txBox="1"/>
          <p:nvPr/>
        </p:nvSpPr>
        <p:spPr>
          <a:xfrm>
            <a:off x="3276600" y="6596063"/>
            <a:ext cx="5867400" cy="261937"/>
          </a:xfrm>
          <a:prstGeom prst="rect">
            <a:avLst/>
          </a:prstGeom>
          <a:noFill/>
        </p:spPr>
        <p:txBody>
          <a:bodyPr>
            <a:spAutoFit/>
          </a:bodyPr>
          <a:lstStyle/>
          <a:p>
            <a:pPr algn="r">
              <a:defRPr/>
            </a:pPr>
            <a:r>
              <a:rPr lang="en-US" sz="1100" b="1" dirty="0">
                <a:solidFill>
                  <a:srgbClr val="101141"/>
                </a:solidFill>
                <a:latin typeface="Arial"/>
                <a:cs typeface="Arial"/>
              </a:rPr>
              <a:t>BITS </a:t>
            </a:r>
            <a:r>
              <a:rPr lang="en-US" sz="1100" dirty="0">
                <a:solidFill>
                  <a:srgbClr val="101141"/>
                </a:solidFill>
                <a:latin typeface="Arial"/>
                <a:cs typeface="Arial"/>
              </a:rPr>
              <a:t>Pilani, Pilani Campus</a:t>
            </a:r>
          </a:p>
        </p:txBody>
      </p:sp>
      <p:pic>
        <p:nvPicPr>
          <p:cNvPr id="4100" name="Picture 7" descr="Picture 7.png"/>
          <p:cNvPicPr>
            <a:picLocks noChangeAspect="1"/>
          </p:cNvPicPr>
          <p:nvPr/>
        </p:nvPicPr>
        <p:blipFill>
          <a:blip r:embed="rId13" cstate="print"/>
          <a:srcRect l="1923" b="5336"/>
          <a:stretch>
            <a:fillRect/>
          </a:stretch>
        </p:blipFill>
        <p:spPr bwMode="auto">
          <a:xfrm>
            <a:off x="6629400" y="0"/>
            <a:ext cx="2193925" cy="692150"/>
          </a:xfrm>
          <a:prstGeom prst="rect">
            <a:avLst/>
          </a:prstGeom>
          <a:noFill/>
          <a:ln w="9525">
            <a:noFill/>
            <a:miter lim="800000"/>
            <a:headEnd/>
            <a:tailEnd/>
          </a:ln>
        </p:spPr>
      </p:pic>
      <p:grpSp>
        <p:nvGrpSpPr>
          <p:cNvPr id="4101" name="Group 8"/>
          <p:cNvGrpSpPr>
            <a:grpSpLocks/>
          </p:cNvGrpSpPr>
          <p:nvPr/>
        </p:nvGrpSpPr>
        <p:grpSpPr bwMode="auto">
          <a:xfrm>
            <a:off x="2133600" y="6553200"/>
            <a:ext cx="7010400" cy="46038"/>
            <a:chOff x="1905000" y="6553200"/>
            <a:chExt cx="7010400" cy="45719"/>
          </a:xfrm>
        </p:grpSpPr>
        <p:sp>
          <p:nvSpPr>
            <p:cNvPr id="10" name="Rectangle 9"/>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1" name="Rectangle 10"/>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2" name="Rectangle 11"/>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grpSp>
        <p:nvGrpSpPr>
          <p:cNvPr id="4102" name="Group 12"/>
          <p:cNvGrpSpPr>
            <a:grpSpLocks/>
          </p:cNvGrpSpPr>
          <p:nvPr/>
        </p:nvGrpSpPr>
        <p:grpSpPr bwMode="auto">
          <a:xfrm>
            <a:off x="0" y="1295400"/>
            <a:ext cx="7010400" cy="46038"/>
            <a:chOff x="1905000" y="6553200"/>
            <a:chExt cx="7010400" cy="45719"/>
          </a:xfrm>
        </p:grpSpPr>
        <p:sp>
          <p:nvSpPr>
            <p:cNvPr id="14" name="Rectangle 13"/>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5" name="Rectangle 14"/>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6" name="Rectangle 15"/>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spTree>
  </p:cSld>
  <p:clrMap bg1="lt1" tx1="dk1" bg2="lt2" tx2="dk2" accent1="accent1" accent2="accent2" accent3="accent3" accent4="accent4" accent5="accent5" accent6="accent6" hlink="hlink" folHlink="folHlink"/>
  <p:sldLayoutIdLst>
    <p:sldLayoutId id="2147483895" r:id="rId1"/>
    <p:sldLayoutId id="2147483896" r:id="rId2"/>
    <p:sldLayoutId id="2147483897" r:id="rId3"/>
    <p:sldLayoutId id="2147483898" r:id="rId4"/>
    <p:sldLayoutId id="2147483899" r:id="rId5"/>
    <p:sldLayoutId id="2147483900" r:id="rId6"/>
    <p:sldLayoutId id="2147483901" r:id="rId7"/>
    <p:sldLayoutId id="2147483902" r:id="rId8"/>
    <p:sldLayoutId id="2147483903" r:id="rId9"/>
    <p:sldLayoutId id="2147483904" r:id="rId10"/>
    <p:sldLayoutId id="2147483905" r:id="rId11"/>
  </p:sldLayoutIdLst>
  <p:hf sldNum="0" hdr="0" ftr="0" dt="0"/>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itchFamily="34" charset="0"/>
        </a:defRPr>
      </a:lvl2pPr>
      <a:lvl3pPr algn="ctr" rtl="0" fontAlgn="base">
        <a:spcBef>
          <a:spcPct val="0"/>
        </a:spcBef>
        <a:spcAft>
          <a:spcPct val="0"/>
        </a:spcAft>
        <a:defRPr sz="4400">
          <a:solidFill>
            <a:schemeClr val="tx1"/>
          </a:solidFill>
          <a:latin typeface="Calibri" pitchFamily="34" charset="0"/>
        </a:defRPr>
      </a:lvl3pPr>
      <a:lvl4pPr algn="ctr" rtl="0" fontAlgn="base">
        <a:spcBef>
          <a:spcPct val="0"/>
        </a:spcBef>
        <a:spcAft>
          <a:spcPct val="0"/>
        </a:spcAft>
        <a:defRPr sz="4400">
          <a:solidFill>
            <a:schemeClr val="tx1"/>
          </a:solidFill>
          <a:latin typeface="Calibri" pitchFamily="34" charset="0"/>
        </a:defRPr>
      </a:lvl4pPr>
      <a:lvl5pPr algn="ctr" rtl="0" fontAlgn="base">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fontAlgn="base">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TextBox 6"/>
          <p:cNvSpPr txBox="1"/>
          <p:nvPr/>
        </p:nvSpPr>
        <p:spPr>
          <a:xfrm>
            <a:off x="3276600" y="6596390"/>
            <a:ext cx="5867400" cy="261610"/>
          </a:xfrm>
          <a:prstGeom prst="rect">
            <a:avLst/>
          </a:prstGeom>
          <a:noFill/>
        </p:spPr>
        <p:txBody>
          <a:bodyPr wrap="square" rtlCol="0">
            <a:spAutoFit/>
          </a:bodyPr>
          <a:lstStyle/>
          <a:p>
            <a:pPr algn="r"/>
            <a:r>
              <a:rPr lang="en-US" sz="1100" b="1" dirty="0">
                <a:solidFill>
                  <a:srgbClr val="101141"/>
                </a:solidFill>
                <a:latin typeface="Arial"/>
                <a:cs typeface="Arial"/>
              </a:rPr>
              <a:t>BITS </a:t>
            </a:r>
            <a:r>
              <a:rPr lang="en-US" sz="1100" dirty="0">
                <a:solidFill>
                  <a:srgbClr val="101141"/>
                </a:solidFill>
                <a:latin typeface="Arial"/>
                <a:cs typeface="Arial"/>
              </a:rPr>
              <a:t>Pilani, Pilani Campus</a:t>
            </a:r>
          </a:p>
        </p:txBody>
      </p:sp>
      <p:pic>
        <p:nvPicPr>
          <p:cNvPr id="8" name="Picture 7" descr="Picture 7.png"/>
          <p:cNvPicPr>
            <a:picLocks noChangeAspect="1"/>
          </p:cNvPicPr>
          <p:nvPr/>
        </p:nvPicPr>
        <p:blipFill>
          <a:blip r:embed="rId18" cstate="print"/>
          <a:srcRect l="1923" b="5336"/>
          <a:stretch>
            <a:fillRect/>
          </a:stretch>
        </p:blipFill>
        <p:spPr>
          <a:xfrm>
            <a:off x="6629400" y="-1"/>
            <a:ext cx="2193193" cy="692697"/>
          </a:xfrm>
          <a:prstGeom prst="rect">
            <a:avLst/>
          </a:prstGeom>
        </p:spPr>
      </p:pic>
      <p:grpSp>
        <p:nvGrpSpPr>
          <p:cNvPr id="2" name="Group 8"/>
          <p:cNvGrpSpPr/>
          <p:nvPr/>
        </p:nvGrpSpPr>
        <p:grpSpPr>
          <a:xfrm>
            <a:off x="2133600" y="6553200"/>
            <a:ext cx="7010400" cy="45719"/>
            <a:chOff x="1905000" y="6553200"/>
            <a:chExt cx="7010400" cy="45719"/>
          </a:xfrm>
        </p:grpSpPr>
        <p:sp>
          <p:nvSpPr>
            <p:cNvPr id="10" name="Rectangle 9"/>
            <p:cNvSpPr/>
            <p:nvPr/>
          </p:nvSpPr>
          <p:spPr>
            <a:xfrm>
              <a:off x="4267200" y="6553200"/>
              <a:ext cx="2328591"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userDrawn="1"/>
          </p:nvSpPr>
          <p:spPr>
            <a:xfrm>
              <a:off x="6586809" y="6553200"/>
              <a:ext cx="2328591"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 name="Group 12"/>
          <p:cNvGrpSpPr/>
          <p:nvPr/>
        </p:nvGrpSpPr>
        <p:grpSpPr>
          <a:xfrm>
            <a:off x="0" y="1295400"/>
            <a:ext cx="7010400" cy="45719"/>
            <a:chOff x="1905000" y="6553200"/>
            <a:chExt cx="7010400" cy="45719"/>
          </a:xfrm>
        </p:grpSpPr>
        <p:sp>
          <p:nvSpPr>
            <p:cNvPr id="14" name="Rectangle 13"/>
            <p:cNvSpPr/>
            <p:nvPr/>
          </p:nvSpPr>
          <p:spPr>
            <a:xfrm>
              <a:off x="4267200" y="6553200"/>
              <a:ext cx="2328591"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userDrawn="1"/>
          </p:nvSpPr>
          <p:spPr>
            <a:xfrm>
              <a:off x="6586809" y="6553200"/>
              <a:ext cx="2328591"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cSld>
  <p:clrMap bg1="lt1" tx1="dk1" bg2="lt2" tx2="dk2" accent1="accent1" accent2="accent2" accent3="accent3" accent4="accent4" accent5="accent5" accent6="accent6" hlink="hlink" folHlink="folHlink"/>
  <p:sldLayoutIdLst>
    <p:sldLayoutId id="2147483907" r:id="rId1"/>
    <p:sldLayoutId id="2147483908" r:id="rId2"/>
    <p:sldLayoutId id="2147483924" r:id="rId3"/>
    <p:sldLayoutId id="2147483909" r:id="rId4"/>
    <p:sldLayoutId id="2147483910" r:id="rId5"/>
    <p:sldLayoutId id="2147483911" r:id="rId6"/>
    <p:sldLayoutId id="2147483912" r:id="rId7"/>
    <p:sldLayoutId id="2147483913" r:id="rId8"/>
    <p:sldLayoutId id="2147483914" r:id="rId9"/>
    <p:sldLayoutId id="2147483915" r:id="rId10"/>
    <p:sldLayoutId id="2147483916" r:id="rId11"/>
    <p:sldLayoutId id="2147483917" r:id="rId12"/>
    <p:sldLayoutId id="2147483919" r:id="rId13"/>
    <p:sldLayoutId id="2147483920" r:id="rId14"/>
    <p:sldLayoutId id="2147483921" r:id="rId15"/>
    <p:sldLayoutId id="2147483922" r:id="rId16"/>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customXml" Target="../ink/ink7.xml"/><Relationship Id="rId1" Type="http://schemas.openxmlformats.org/officeDocument/2006/relationships/slideLayout" Target="../slideLayouts/slideLayout37.xml"/></Relationships>
</file>

<file path=ppt/slides/_rels/slide11.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customXml" Target="../ink/ink8.xml"/><Relationship Id="rId1" Type="http://schemas.openxmlformats.org/officeDocument/2006/relationships/slideLayout" Target="../slideLayouts/slideLayout37.xml"/></Relationships>
</file>

<file path=ppt/slides/_rels/slide12.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customXml" Target="../ink/ink9.xml"/><Relationship Id="rId1" Type="http://schemas.openxmlformats.org/officeDocument/2006/relationships/slideLayout" Target="../slideLayouts/slideLayout37.xml"/></Relationships>
</file>

<file path=ppt/slides/_rels/slide13.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customXml" Target="../ink/ink10.xml"/><Relationship Id="rId1" Type="http://schemas.openxmlformats.org/officeDocument/2006/relationships/slideLayout" Target="../slideLayouts/slideLayout37.xml"/></Relationships>
</file>

<file path=ppt/slides/_rels/slide14.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customXml" Target="../ink/ink11.xml"/><Relationship Id="rId1" Type="http://schemas.openxmlformats.org/officeDocument/2006/relationships/slideLayout" Target="../slideLayouts/slideLayout37.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37.xml"/><Relationship Id="rId5" Type="http://schemas.openxmlformats.org/officeDocument/2006/relationships/image" Target="../media/image20.emf"/><Relationship Id="rId4" Type="http://schemas.openxmlformats.org/officeDocument/2006/relationships/customXml" Target="../ink/ink1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7.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37.xml"/></Relationships>
</file>

<file path=ppt/slides/_rels/slide18.xml.rels><?xml version="1.0" encoding="UTF-8" standalone="yes"?>
<Relationships xmlns="http://schemas.openxmlformats.org/package/2006/relationships"><Relationship Id="rId8" Type="http://schemas.openxmlformats.org/officeDocument/2006/relationships/image" Target="../media/image27.jpg"/><Relationship Id="rId13" Type="http://schemas.openxmlformats.org/officeDocument/2006/relationships/image" Target="../media/image31.emf"/><Relationship Id="rId3" Type="http://schemas.openxmlformats.org/officeDocument/2006/relationships/image" Target="../media/image22.png"/><Relationship Id="rId7" Type="http://schemas.openxmlformats.org/officeDocument/2006/relationships/image" Target="../media/image26.jpg"/><Relationship Id="rId12" Type="http://schemas.openxmlformats.org/officeDocument/2006/relationships/customXml" Target="../ink/ink13.xml"/><Relationship Id="rId2" Type="http://schemas.openxmlformats.org/officeDocument/2006/relationships/notesSlide" Target="../notesSlides/notesSlide10.xml"/><Relationship Id="rId1" Type="http://schemas.openxmlformats.org/officeDocument/2006/relationships/slideLayout" Target="../slideLayouts/slideLayout37.xml"/><Relationship Id="rId6" Type="http://schemas.openxmlformats.org/officeDocument/2006/relationships/image" Target="../media/image25.png"/><Relationship Id="rId11" Type="http://schemas.openxmlformats.org/officeDocument/2006/relationships/image" Target="../media/image30.png"/><Relationship Id="rId5" Type="http://schemas.openxmlformats.org/officeDocument/2006/relationships/image" Target="../media/image24.png"/><Relationship Id="rId10" Type="http://schemas.openxmlformats.org/officeDocument/2006/relationships/image" Target="../media/image29.jpg"/><Relationship Id="rId4" Type="http://schemas.openxmlformats.org/officeDocument/2006/relationships/image" Target="../media/image23.png"/><Relationship Id="rId9" Type="http://schemas.openxmlformats.org/officeDocument/2006/relationships/image" Target="../media/image28.jpg"/></Relationships>
</file>

<file path=ppt/slides/_rels/slide19.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11.xml"/><Relationship Id="rId1" Type="http://schemas.openxmlformats.org/officeDocument/2006/relationships/slideLayout" Target="../slideLayouts/slideLayout37.xml"/><Relationship Id="rId5" Type="http://schemas.openxmlformats.org/officeDocument/2006/relationships/image" Target="../media/image33.emf"/><Relationship Id="rId4" Type="http://schemas.openxmlformats.org/officeDocument/2006/relationships/customXml" Target="../ink/ink14.xml"/></Relationships>
</file>

<file path=ppt/slides/_rels/slide2.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notesSlide" Target="../notesSlides/notesSlide1.xml"/><Relationship Id="rId1" Type="http://schemas.openxmlformats.org/officeDocument/2006/relationships/slideLayout" Target="../slideLayouts/slideLayout13.xml"/><Relationship Id="rId4" Type="http://schemas.openxmlformats.org/officeDocument/2006/relationships/image" Target="../media/image7.emf"/></Relationships>
</file>

<file path=ppt/slides/_rels/slide20.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3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8.xml"/></Relationships>
</file>

<file path=ppt/slides/_rels/slide22.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notesSlide" Target="../notesSlides/notesSlide13.xml"/><Relationship Id="rId1" Type="http://schemas.openxmlformats.org/officeDocument/2006/relationships/slideLayout" Target="../slideLayouts/slideLayout37.xml"/><Relationship Id="rId6" Type="http://schemas.openxmlformats.org/officeDocument/2006/relationships/image" Target="../media/image38.png"/><Relationship Id="rId5" Type="http://schemas.openxmlformats.org/officeDocument/2006/relationships/image" Target="../media/image37.png"/><Relationship Id="rId10" Type="http://schemas.openxmlformats.org/officeDocument/2006/relationships/image" Target="../media/image41.emf"/><Relationship Id="rId4" Type="http://schemas.openxmlformats.org/officeDocument/2006/relationships/image" Target="../media/image36.png"/><Relationship Id="rId9" Type="http://schemas.openxmlformats.org/officeDocument/2006/relationships/customXml" Target="../ink/ink15.xml"/></Relationships>
</file>

<file path=ppt/slides/_rels/slide23.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customXml" Target="../ink/ink16.xml"/><Relationship Id="rId1" Type="http://schemas.openxmlformats.org/officeDocument/2006/relationships/slideLayout" Target="../slideLayouts/slideLayout37.xml"/></Relationships>
</file>

<file path=ppt/slides/_rels/slide24.xml.rels><?xml version="1.0" encoding="UTF-8" standalone="yes"?>
<Relationships xmlns="http://schemas.openxmlformats.org/package/2006/relationships"><Relationship Id="rId3" Type="http://schemas.openxmlformats.org/officeDocument/2006/relationships/customXml" Target="../ink/ink17.xml"/><Relationship Id="rId2" Type="http://schemas.openxmlformats.org/officeDocument/2006/relationships/image" Target="../media/image43.emf"/><Relationship Id="rId1" Type="http://schemas.openxmlformats.org/officeDocument/2006/relationships/slideLayout" Target="../slideLayouts/slideLayout42.xml"/><Relationship Id="rId4" Type="http://schemas.openxmlformats.org/officeDocument/2006/relationships/image" Target="../media/image44.emf"/></Relationships>
</file>

<file path=ppt/slides/_rels/slide25.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customXml" Target="../ink/ink18.xml"/><Relationship Id="rId1" Type="http://schemas.openxmlformats.org/officeDocument/2006/relationships/slideLayout" Target="../slideLayouts/slideLayout3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7.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49.emf"/><Relationship Id="rId2" Type="http://schemas.openxmlformats.org/officeDocument/2006/relationships/notesSlide" Target="../notesSlides/notesSlide14.xml"/><Relationship Id="rId1" Type="http://schemas.openxmlformats.org/officeDocument/2006/relationships/slideLayout" Target="../slideLayouts/slideLayout42.xml"/><Relationship Id="rId6" Type="http://schemas.openxmlformats.org/officeDocument/2006/relationships/customXml" Target="../ink/ink19.xml"/><Relationship Id="rId5" Type="http://schemas.openxmlformats.org/officeDocument/2006/relationships/image" Target="../media/image48.png"/><Relationship Id="rId4" Type="http://schemas.openxmlformats.org/officeDocument/2006/relationships/image" Target="../media/image47.png"/></Relationships>
</file>

<file path=ppt/slides/_rels/slide2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5.xml"/><Relationship Id="rId1" Type="http://schemas.openxmlformats.org/officeDocument/2006/relationships/slideLayout" Target="../slideLayouts/slideLayout37.xml"/><Relationship Id="rId5" Type="http://schemas.openxmlformats.org/officeDocument/2006/relationships/image" Target="../media/image51.emf"/><Relationship Id="rId4" Type="http://schemas.openxmlformats.org/officeDocument/2006/relationships/customXml" Target="../ink/ink2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37.xml"/><Relationship Id="rId1" Type="http://schemas.openxmlformats.org/officeDocument/2006/relationships/vmlDrawing" Target="../drawings/vmlDrawing1.vml"/><Relationship Id="rId4" Type="http://schemas.openxmlformats.org/officeDocument/2006/relationships/image" Target="../media/image8.wmf"/></Relationships>
</file>

<file path=ppt/slides/_rels/slide3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37.xml"/></Relationships>
</file>

<file path=ppt/slides/_rels/slide31.xml.rels><?xml version="1.0" encoding="UTF-8" standalone="yes"?>
<Relationships xmlns="http://schemas.openxmlformats.org/package/2006/relationships"><Relationship Id="rId3" Type="http://schemas.openxmlformats.org/officeDocument/2006/relationships/customXml" Target="../ink/ink21.xml"/><Relationship Id="rId2" Type="http://schemas.openxmlformats.org/officeDocument/2006/relationships/notesSlide" Target="../notesSlides/notesSlide16.xml"/><Relationship Id="rId1" Type="http://schemas.openxmlformats.org/officeDocument/2006/relationships/slideLayout" Target="../slideLayouts/slideLayout37.xml"/><Relationship Id="rId4" Type="http://schemas.openxmlformats.org/officeDocument/2006/relationships/image" Target="../media/image54.emf"/></Relationships>
</file>

<file path=ppt/slides/_rels/slide32.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customXml" Target="../ink/ink22.xml"/><Relationship Id="rId1" Type="http://schemas.openxmlformats.org/officeDocument/2006/relationships/slideLayout" Target="../slideLayouts/slideLayout43.xml"/></Relationships>
</file>

<file path=ppt/slides/_rels/slide33.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customXml" Target="../ink/ink23.xml"/><Relationship Id="rId1" Type="http://schemas.openxmlformats.org/officeDocument/2006/relationships/slideLayout" Target="../slideLayouts/slideLayout37.xml"/></Relationships>
</file>

<file path=ppt/slides/_rels/slide34.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customXml" Target="../ink/ink24.xml"/><Relationship Id="rId1" Type="http://schemas.openxmlformats.org/officeDocument/2006/relationships/slideLayout" Target="../slideLayouts/slideLayout37.xml"/></Relationships>
</file>

<file path=ppt/slides/_rels/slide3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8.png"/><Relationship Id="rId1" Type="http://schemas.openxmlformats.org/officeDocument/2006/relationships/slideLayout" Target="../slideLayouts/slideLayout42.xml"/><Relationship Id="rId5" Type="http://schemas.openxmlformats.org/officeDocument/2006/relationships/image" Target="../media/image59.emf"/><Relationship Id="rId4" Type="http://schemas.openxmlformats.org/officeDocument/2006/relationships/customXml" Target="../ink/ink25.xml"/></Relationships>
</file>

<file path=ppt/slides/_rels/slide36.xml.rels><?xml version="1.0" encoding="UTF-8" standalone="yes"?>
<Relationships xmlns="http://schemas.openxmlformats.org/package/2006/relationships"><Relationship Id="rId3" Type="http://schemas.openxmlformats.org/officeDocument/2006/relationships/image" Target="../media/image60.emf"/><Relationship Id="rId2" Type="http://schemas.openxmlformats.org/officeDocument/2006/relationships/customXml" Target="../ink/ink26.xml"/><Relationship Id="rId1" Type="http://schemas.openxmlformats.org/officeDocument/2006/relationships/slideLayout" Target="../slideLayouts/slideLayout37.xml"/></Relationships>
</file>

<file path=ppt/slides/_rels/slide37.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47.png"/><Relationship Id="rId7" Type="http://schemas.openxmlformats.org/officeDocument/2006/relationships/image" Target="../media/image64.png"/><Relationship Id="rId2" Type="http://schemas.openxmlformats.org/officeDocument/2006/relationships/image" Target="../media/image61.png"/><Relationship Id="rId1" Type="http://schemas.openxmlformats.org/officeDocument/2006/relationships/slideLayout" Target="../slideLayouts/slideLayout43.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48.png"/><Relationship Id="rId9" Type="http://schemas.openxmlformats.org/officeDocument/2006/relationships/image" Target="../media/image6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9.xml.rels><?xml version="1.0" encoding="UTF-8" standalone="yes"?>
<Relationships xmlns="http://schemas.openxmlformats.org/package/2006/relationships"><Relationship Id="rId3" Type="http://schemas.openxmlformats.org/officeDocument/2006/relationships/image" Target="../media/image67.emf"/><Relationship Id="rId2" Type="http://schemas.openxmlformats.org/officeDocument/2006/relationships/customXml" Target="../ink/ink27.xml"/><Relationship Id="rId1" Type="http://schemas.openxmlformats.org/officeDocument/2006/relationships/slideLayout" Target="../slideLayouts/slideLayout37.xml"/></Relationships>
</file>

<file path=ppt/slides/_rels/slide4.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notesSlide" Target="../notesSlides/notesSlide2.xml"/><Relationship Id="rId1" Type="http://schemas.openxmlformats.org/officeDocument/2006/relationships/slideLayout" Target="../slideLayouts/slideLayout37.xml"/><Relationship Id="rId4" Type="http://schemas.openxmlformats.org/officeDocument/2006/relationships/image" Target="../media/image9.emf"/></Relationships>
</file>

<file path=ppt/slides/_rels/slide40.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61.png"/><Relationship Id="rId7" Type="http://schemas.openxmlformats.org/officeDocument/2006/relationships/image" Target="../media/image63.png"/><Relationship Id="rId12" Type="http://schemas.openxmlformats.org/officeDocument/2006/relationships/image" Target="../media/image68.emf"/><Relationship Id="rId2" Type="http://schemas.openxmlformats.org/officeDocument/2006/relationships/notesSlide" Target="../notesSlides/notesSlide17.xml"/><Relationship Id="rId1" Type="http://schemas.openxmlformats.org/officeDocument/2006/relationships/slideLayout" Target="../slideLayouts/slideLayout43.xml"/><Relationship Id="rId6" Type="http://schemas.openxmlformats.org/officeDocument/2006/relationships/image" Target="../media/image62.png"/><Relationship Id="rId11" Type="http://schemas.openxmlformats.org/officeDocument/2006/relationships/customXml" Target="../ink/ink28.xml"/><Relationship Id="rId5" Type="http://schemas.openxmlformats.org/officeDocument/2006/relationships/image" Target="../media/image48.png"/><Relationship Id="rId10" Type="http://schemas.openxmlformats.org/officeDocument/2006/relationships/image" Target="../media/image66.png"/><Relationship Id="rId4" Type="http://schemas.openxmlformats.org/officeDocument/2006/relationships/image" Target="../media/image47.png"/><Relationship Id="rId9" Type="http://schemas.openxmlformats.org/officeDocument/2006/relationships/image" Target="../media/image65.png"/></Relationships>
</file>

<file path=ppt/slides/_rels/slide41.xml.rels><?xml version="1.0" encoding="UTF-8" standalone="yes"?>
<Relationships xmlns="http://schemas.openxmlformats.org/package/2006/relationships"><Relationship Id="rId3" Type="http://schemas.openxmlformats.org/officeDocument/2006/relationships/customXml" Target="../ink/ink29.xml"/><Relationship Id="rId2" Type="http://schemas.openxmlformats.org/officeDocument/2006/relationships/notesSlide" Target="../notesSlides/notesSlide18.xml"/><Relationship Id="rId1" Type="http://schemas.openxmlformats.org/officeDocument/2006/relationships/slideLayout" Target="../slideLayouts/slideLayout37.xml"/><Relationship Id="rId4" Type="http://schemas.openxmlformats.org/officeDocument/2006/relationships/image" Target="../media/image69.emf"/></Relationships>
</file>

<file path=ppt/slides/_rels/slide42.xml.rels><?xml version="1.0" encoding="UTF-8" standalone="yes"?>
<Relationships xmlns="http://schemas.openxmlformats.org/package/2006/relationships"><Relationship Id="rId3" Type="http://schemas.openxmlformats.org/officeDocument/2006/relationships/customXml" Target="../ink/ink30.xml"/><Relationship Id="rId2" Type="http://schemas.openxmlformats.org/officeDocument/2006/relationships/image" Target="../media/image70.jpeg"/><Relationship Id="rId1" Type="http://schemas.openxmlformats.org/officeDocument/2006/relationships/slideLayout" Target="../slideLayouts/slideLayout37.xml"/><Relationship Id="rId4" Type="http://schemas.openxmlformats.org/officeDocument/2006/relationships/image" Target="../media/image71.emf"/></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44.xml.rels><?xml version="1.0" encoding="UTF-8" standalone="yes"?>
<Relationships xmlns="http://schemas.openxmlformats.org/package/2006/relationships"><Relationship Id="rId3" Type="http://schemas.openxmlformats.org/officeDocument/2006/relationships/image" Target="../media/image72.emf"/><Relationship Id="rId2" Type="http://schemas.openxmlformats.org/officeDocument/2006/relationships/customXml" Target="../ink/ink31.xml"/><Relationship Id="rId1" Type="http://schemas.openxmlformats.org/officeDocument/2006/relationships/slideLayout" Target="../slideLayouts/slideLayout37.xml"/></Relationships>
</file>

<file path=ppt/slides/_rels/slide45.xml.rels><?xml version="1.0" encoding="UTF-8" standalone="yes"?>
<Relationships xmlns="http://schemas.openxmlformats.org/package/2006/relationships"><Relationship Id="rId3" Type="http://schemas.openxmlformats.org/officeDocument/2006/relationships/image" Target="../media/image73.emf"/><Relationship Id="rId2" Type="http://schemas.openxmlformats.org/officeDocument/2006/relationships/customXml" Target="../ink/ink32.xml"/><Relationship Id="rId1" Type="http://schemas.openxmlformats.org/officeDocument/2006/relationships/slideLayout" Target="../slideLayouts/slideLayout43.xml"/></Relationships>
</file>

<file path=ppt/slides/_rels/slide46.xml.rels><?xml version="1.0" encoding="UTF-8" standalone="yes"?>
<Relationships xmlns="http://schemas.openxmlformats.org/package/2006/relationships"><Relationship Id="rId3" Type="http://schemas.openxmlformats.org/officeDocument/2006/relationships/customXml" Target="../ink/ink33.xml"/><Relationship Id="rId2" Type="http://schemas.openxmlformats.org/officeDocument/2006/relationships/notesSlide" Target="../notesSlides/notesSlide19.xml"/><Relationship Id="rId1" Type="http://schemas.openxmlformats.org/officeDocument/2006/relationships/slideLayout" Target="../slideLayouts/slideLayout37.xml"/><Relationship Id="rId4" Type="http://schemas.openxmlformats.org/officeDocument/2006/relationships/image" Target="../media/image74.emf"/></Relationships>
</file>

<file path=ppt/slides/_rels/slide47.xml.rels><?xml version="1.0" encoding="UTF-8" standalone="yes"?>
<Relationships xmlns="http://schemas.openxmlformats.org/package/2006/relationships"><Relationship Id="rId3" Type="http://schemas.openxmlformats.org/officeDocument/2006/relationships/customXml" Target="../ink/ink34.xml"/><Relationship Id="rId2" Type="http://schemas.openxmlformats.org/officeDocument/2006/relationships/notesSlide" Target="../notesSlides/notesSlide20.xml"/><Relationship Id="rId1" Type="http://schemas.openxmlformats.org/officeDocument/2006/relationships/slideLayout" Target="../slideLayouts/slideLayout37.xml"/><Relationship Id="rId4" Type="http://schemas.openxmlformats.org/officeDocument/2006/relationships/image" Target="../media/image75.emf"/></Relationships>
</file>

<file path=ppt/slides/_rels/slide48.xml.rels><?xml version="1.0" encoding="UTF-8" standalone="yes"?>
<Relationships xmlns="http://schemas.openxmlformats.org/package/2006/relationships"><Relationship Id="rId8" Type="http://schemas.openxmlformats.org/officeDocument/2006/relationships/image" Target="../media/image81.png"/><Relationship Id="rId13" Type="http://schemas.openxmlformats.org/officeDocument/2006/relationships/image" Target="../media/image86.png"/><Relationship Id="rId18" Type="http://schemas.openxmlformats.org/officeDocument/2006/relationships/image" Target="../media/image91.png"/><Relationship Id="rId3" Type="http://schemas.openxmlformats.org/officeDocument/2006/relationships/image" Target="../media/image76.png"/><Relationship Id="rId21" Type="http://schemas.openxmlformats.org/officeDocument/2006/relationships/customXml" Target="../ink/ink35.xml"/><Relationship Id="rId7" Type="http://schemas.openxmlformats.org/officeDocument/2006/relationships/image" Target="../media/image80.png"/><Relationship Id="rId12" Type="http://schemas.openxmlformats.org/officeDocument/2006/relationships/image" Target="../media/image85.png"/><Relationship Id="rId17" Type="http://schemas.openxmlformats.org/officeDocument/2006/relationships/image" Target="../media/image90.png"/><Relationship Id="rId2" Type="http://schemas.openxmlformats.org/officeDocument/2006/relationships/notesSlide" Target="../notesSlides/notesSlide21.xml"/><Relationship Id="rId16" Type="http://schemas.openxmlformats.org/officeDocument/2006/relationships/image" Target="../media/image89.png"/><Relationship Id="rId20" Type="http://schemas.openxmlformats.org/officeDocument/2006/relationships/image" Target="../media/image93.png"/><Relationship Id="rId1" Type="http://schemas.openxmlformats.org/officeDocument/2006/relationships/slideLayout" Target="../slideLayouts/slideLayout37.xml"/><Relationship Id="rId6" Type="http://schemas.openxmlformats.org/officeDocument/2006/relationships/image" Target="../media/image79.png"/><Relationship Id="rId11" Type="http://schemas.openxmlformats.org/officeDocument/2006/relationships/image" Target="../media/image84.png"/><Relationship Id="rId5" Type="http://schemas.openxmlformats.org/officeDocument/2006/relationships/image" Target="../media/image78.png"/><Relationship Id="rId15" Type="http://schemas.openxmlformats.org/officeDocument/2006/relationships/image" Target="../media/image88.png"/><Relationship Id="rId10" Type="http://schemas.openxmlformats.org/officeDocument/2006/relationships/image" Target="../media/image83.png"/><Relationship Id="rId19" Type="http://schemas.openxmlformats.org/officeDocument/2006/relationships/image" Target="../media/image92.png"/><Relationship Id="rId4" Type="http://schemas.openxmlformats.org/officeDocument/2006/relationships/image" Target="../media/image77.png"/><Relationship Id="rId9" Type="http://schemas.openxmlformats.org/officeDocument/2006/relationships/image" Target="../media/image82.png"/><Relationship Id="rId14" Type="http://schemas.openxmlformats.org/officeDocument/2006/relationships/image" Target="../media/image87.png"/><Relationship Id="rId22" Type="http://schemas.openxmlformats.org/officeDocument/2006/relationships/image" Target="../media/image94.emf"/></Relationships>
</file>

<file path=ppt/slides/_rels/slide49.xml.rels><?xml version="1.0" encoding="UTF-8" standalone="yes"?>
<Relationships xmlns="http://schemas.openxmlformats.org/package/2006/relationships"><Relationship Id="rId3" Type="http://schemas.openxmlformats.org/officeDocument/2006/relationships/image" Target="../media/image95.emf"/><Relationship Id="rId2" Type="http://schemas.openxmlformats.org/officeDocument/2006/relationships/notesSlide" Target="../notesSlides/notesSlide22.xml"/><Relationship Id="rId1" Type="http://schemas.openxmlformats.org/officeDocument/2006/relationships/slideLayout" Target="../slideLayouts/slideLayout37.xml"/><Relationship Id="rId5" Type="http://schemas.openxmlformats.org/officeDocument/2006/relationships/image" Target="../media/image96.emf"/><Relationship Id="rId4" Type="http://schemas.openxmlformats.org/officeDocument/2006/relationships/customXml" Target="../ink/ink36.xml"/></Relationships>
</file>

<file path=ppt/slides/_rels/slide5.xml.rels><?xml version="1.0" encoding="UTF-8" standalone="yes"?>
<Relationships xmlns="http://schemas.openxmlformats.org/package/2006/relationships"><Relationship Id="rId3" Type="http://schemas.openxmlformats.org/officeDocument/2006/relationships/customXml" Target="../ink/ink3.xml"/><Relationship Id="rId2" Type="http://schemas.openxmlformats.org/officeDocument/2006/relationships/notesSlide" Target="../notesSlides/notesSlide3.xml"/><Relationship Id="rId1" Type="http://schemas.openxmlformats.org/officeDocument/2006/relationships/slideLayout" Target="../slideLayouts/slideLayout51.xml"/><Relationship Id="rId4" Type="http://schemas.openxmlformats.org/officeDocument/2006/relationships/image" Target="../media/image10.emf"/></Relationships>
</file>

<file path=ppt/slides/_rels/slide50.xml.rels><?xml version="1.0" encoding="UTF-8" standalone="yes"?>
<Relationships xmlns="http://schemas.openxmlformats.org/package/2006/relationships"><Relationship Id="rId3" Type="http://schemas.openxmlformats.org/officeDocument/2006/relationships/customXml" Target="../ink/ink37.xml"/><Relationship Id="rId2" Type="http://schemas.openxmlformats.org/officeDocument/2006/relationships/notesSlide" Target="../notesSlides/notesSlide23.xml"/><Relationship Id="rId1" Type="http://schemas.openxmlformats.org/officeDocument/2006/relationships/slideLayout" Target="../slideLayouts/slideLayout37.xml"/><Relationship Id="rId4" Type="http://schemas.openxmlformats.org/officeDocument/2006/relationships/image" Target="../media/image97.emf"/></Relationships>
</file>

<file path=ppt/slides/_rels/slide51.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24.xml"/><Relationship Id="rId1" Type="http://schemas.openxmlformats.org/officeDocument/2006/relationships/slideLayout" Target="../slideLayouts/slideLayout48.xml"/><Relationship Id="rId5" Type="http://schemas.openxmlformats.org/officeDocument/2006/relationships/image" Target="../media/image99.emf"/><Relationship Id="rId4" Type="http://schemas.openxmlformats.org/officeDocument/2006/relationships/customXml" Target="../ink/ink38.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53.xml.rels><?xml version="1.0" encoding="UTF-8" standalone="yes"?>
<Relationships xmlns="http://schemas.openxmlformats.org/package/2006/relationships"><Relationship Id="rId3" Type="http://schemas.openxmlformats.org/officeDocument/2006/relationships/image" Target="file:///E:\pedro\part1\image10.jpg" TargetMode="External"/><Relationship Id="rId2" Type="http://schemas.openxmlformats.org/officeDocument/2006/relationships/image" Target="../media/image100.jpeg"/><Relationship Id="rId1" Type="http://schemas.openxmlformats.org/officeDocument/2006/relationships/slideLayout" Target="../slideLayouts/slideLayout37.xml"/><Relationship Id="rId5" Type="http://schemas.openxmlformats.org/officeDocument/2006/relationships/image" Target="../media/image101.emf"/><Relationship Id="rId4" Type="http://schemas.openxmlformats.org/officeDocument/2006/relationships/customXml" Target="../ink/ink39.xml"/></Relationships>
</file>

<file path=ppt/slides/_rels/slide54.xml.rels><?xml version="1.0" encoding="UTF-8" standalone="yes"?>
<Relationships xmlns="http://schemas.openxmlformats.org/package/2006/relationships"><Relationship Id="rId3" Type="http://schemas.openxmlformats.org/officeDocument/2006/relationships/customXml" Target="../ink/ink40.xml"/><Relationship Id="rId2" Type="http://schemas.openxmlformats.org/officeDocument/2006/relationships/notesSlide" Target="../notesSlides/notesSlide25.xml"/><Relationship Id="rId1" Type="http://schemas.openxmlformats.org/officeDocument/2006/relationships/slideLayout" Target="../slideLayouts/slideLayout37.xml"/><Relationship Id="rId4" Type="http://schemas.openxmlformats.org/officeDocument/2006/relationships/image" Target="../media/image102.emf"/></Relationships>
</file>

<file path=ppt/slides/_rels/slide55.xml.rels><?xml version="1.0" encoding="UTF-8" standalone="yes"?>
<Relationships xmlns="http://schemas.openxmlformats.org/package/2006/relationships"><Relationship Id="rId3" Type="http://schemas.openxmlformats.org/officeDocument/2006/relationships/image" Target="../media/image103.emf"/><Relationship Id="rId2" Type="http://schemas.openxmlformats.org/officeDocument/2006/relationships/customXml" Target="../ink/ink41.xml"/><Relationship Id="rId1" Type="http://schemas.openxmlformats.org/officeDocument/2006/relationships/slideLayout" Target="../slideLayouts/slideLayout37.xml"/></Relationships>
</file>

<file path=ppt/slides/_rels/slide56.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37.xml"/><Relationship Id="rId1" Type="http://schemas.openxmlformats.org/officeDocument/2006/relationships/vmlDrawing" Target="../drawings/vmlDrawing2.vml"/><Relationship Id="rId6" Type="http://schemas.openxmlformats.org/officeDocument/2006/relationships/image" Target="../media/image105.emf"/><Relationship Id="rId5" Type="http://schemas.openxmlformats.org/officeDocument/2006/relationships/customXml" Target="../ink/ink42.xml"/><Relationship Id="rId4" Type="http://schemas.openxmlformats.org/officeDocument/2006/relationships/image" Target="../media/image104.wmf"/></Relationships>
</file>

<file path=ppt/slides/_rels/slide57.xml.rels><?xml version="1.0" encoding="UTF-8" standalone="yes"?>
<Relationships xmlns="http://schemas.openxmlformats.org/package/2006/relationships"><Relationship Id="rId8" Type="http://schemas.openxmlformats.org/officeDocument/2006/relationships/customXml" Target="../ink/ink43.xml"/><Relationship Id="rId3" Type="http://schemas.openxmlformats.org/officeDocument/2006/relationships/image" Target="../media/image107.png"/><Relationship Id="rId7" Type="http://schemas.openxmlformats.org/officeDocument/2006/relationships/image" Target="../media/image106.wmf"/><Relationship Id="rId2" Type="http://schemas.openxmlformats.org/officeDocument/2006/relationships/slideLayout" Target="../slideLayouts/slideLayout49.xml"/><Relationship Id="rId1" Type="http://schemas.openxmlformats.org/officeDocument/2006/relationships/vmlDrawing" Target="../drawings/vmlDrawing3.vml"/><Relationship Id="rId6" Type="http://schemas.openxmlformats.org/officeDocument/2006/relationships/oleObject" Target="../embeddings/oleObject4.bin"/><Relationship Id="rId5" Type="http://schemas.openxmlformats.org/officeDocument/2006/relationships/image" Target="../media/image108.png"/><Relationship Id="rId4" Type="http://schemas.openxmlformats.org/officeDocument/2006/relationships/oleObject" Target="../embeddings/oleObject3.bin"/><Relationship Id="rId9" Type="http://schemas.openxmlformats.org/officeDocument/2006/relationships/image" Target="../media/image109.emf"/></Relationships>
</file>

<file path=ppt/slides/_rels/slide58.xml.rels><?xml version="1.0" encoding="UTF-8" standalone="yes"?>
<Relationships xmlns="http://schemas.openxmlformats.org/package/2006/relationships"><Relationship Id="rId3" Type="http://schemas.openxmlformats.org/officeDocument/2006/relationships/image" Target="../media/image111.png"/><Relationship Id="rId7" Type="http://schemas.openxmlformats.org/officeDocument/2006/relationships/image" Target="../media/image112.emf"/><Relationship Id="rId2" Type="http://schemas.openxmlformats.org/officeDocument/2006/relationships/slideLayout" Target="../slideLayouts/slideLayout40.xml"/><Relationship Id="rId1" Type="http://schemas.openxmlformats.org/officeDocument/2006/relationships/vmlDrawing" Target="../drawings/vmlDrawing4.vml"/><Relationship Id="rId6" Type="http://schemas.openxmlformats.org/officeDocument/2006/relationships/customXml" Target="../ink/ink44.xml"/><Relationship Id="rId5" Type="http://schemas.openxmlformats.org/officeDocument/2006/relationships/image" Target="../media/image110.wmf"/><Relationship Id="rId4" Type="http://schemas.openxmlformats.org/officeDocument/2006/relationships/oleObject" Target="../embeddings/oleObject5.bin"/></Relationships>
</file>

<file path=ppt/slides/_rels/slide59.xml.rels><?xml version="1.0" encoding="UTF-8" standalone="yes"?>
<Relationships xmlns="http://schemas.openxmlformats.org/package/2006/relationships"><Relationship Id="rId3" Type="http://schemas.openxmlformats.org/officeDocument/2006/relationships/image" Target="../media/image114.emf"/><Relationship Id="rId2" Type="http://schemas.openxmlformats.org/officeDocument/2006/relationships/image" Target="../media/image113.png"/><Relationship Id="rId1" Type="http://schemas.openxmlformats.org/officeDocument/2006/relationships/slideLayout" Target="../slideLayouts/slideLayout37.xml"/><Relationship Id="rId6" Type="http://schemas.openxmlformats.org/officeDocument/2006/relationships/image" Target="../media/image116.emf"/><Relationship Id="rId5" Type="http://schemas.openxmlformats.org/officeDocument/2006/relationships/customXml" Target="../ink/ink45.xml"/><Relationship Id="rId4" Type="http://schemas.openxmlformats.org/officeDocument/2006/relationships/image" Target="../media/image115.emf"/></Relationships>
</file>

<file path=ppt/slides/_rels/slide6.xml.rels><?xml version="1.0" encoding="UTF-8" standalone="yes"?>
<Relationships xmlns="http://schemas.openxmlformats.org/package/2006/relationships"><Relationship Id="rId3" Type="http://schemas.openxmlformats.org/officeDocument/2006/relationships/customXml" Target="../ink/ink4.xml"/><Relationship Id="rId2" Type="http://schemas.openxmlformats.org/officeDocument/2006/relationships/notesSlide" Target="../notesSlides/notesSlide4.xml"/><Relationship Id="rId1" Type="http://schemas.openxmlformats.org/officeDocument/2006/relationships/slideLayout" Target="../slideLayouts/slideLayout43.xml"/><Relationship Id="rId4" Type="http://schemas.openxmlformats.org/officeDocument/2006/relationships/image" Target="../media/image11.emf"/></Relationships>
</file>

<file path=ppt/slides/_rels/slide60.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26.xml"/><Relationship Id="rId1" Type="http://schemas.openxmlformats.org/officeDocument/2006/relationships/slideLayout" Target="../slideLayouts/slideLayout50.xml"/><Relationship Id="rId4" Type="http://schemas.openxmlformats.org/officeDocument/2006/relationships/image" Target="../media/image118.png"/></Relationships>
</file>

<file path=ppt/slides/_rels/slide61.xml.rels><?xml version="1.0" encoding="UTF-8" standalone="yes"?>
<Relationships xmlns="http://schemas.openxmlformats.org/package/2006/relationships"><Relationship Id="rId3" Type="http://schemas.openxmlformats.org/officeDocument/2006/relationships/image" Target="../media/image119.emf"/><Relationship Id="rId2" Type="http://schemas.openxmlformats.org/officeDocument/2006/relationships/notesSlide" Target="../notesSlides/notesSlide27.xml"/><Relationship Id="rId1" Type="http://schemas.openxmlformats.org/officeDocument/2006/relationships/slideLayout" Target="../slideLayouts/slideLayout37.xml"/><Relationship Id="rId5" Type="http://schemas.openxmlformats.org/officeDocument/2006/relationships/image" Target="../media/image120.emf"/><Relationship Id="rId4" Type="http://schemas.openxmlformats.org/officeDocument/2006/relationships/customXml" Target="../ink/ink46.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7.xml"/></Relationships>
</file>

<file path=ppt/slides/_rels/slide63.xml.rels><?xml version="1.0" encoding="UTF-8" standalone="yes"?>
<Relationships xmlns="http://schemas.openxmlformats.org/package/2006/relationships"><Relationship Id="rId3" Type="http://schemas.openxmlformats.org/officeDocument/2006/relationships/image" Target="../media/image121.emf"/><Relationship Id="rId2" Type="http://schemas.openxmlformats.org/officeDocument/2006/relationships/notesSlide" Target="../notesSlides/notesSlide29.xml"/><Relationship Id="rId1" Type="http://schemas.openxmlformats.org/officeDocument/2006/relationships/slideLayout" Target="../slideLayouts/slideLayout37.xml"/><Relationship Id="rId5" Type="http://schemas.openxmlformats.org/officeDocument/2006/relationships/image" Target="../media/image122.emf"/><Relationship Id="rId4" Type="http://schemas.openxmlformats.org/officeDocument/2006/relationships/customXml" Target="../ink/ink47.xml"/></Relationships>
</file>

<file path=ppt/slides/_rels/slide64.xml.rels><?xml version="1.0" encoding="UTF-8" standalone="yes"?>
<Relationships xmlns="http://schemas.openxmlformats.org/package/2006/relationships"><Relationship Id="rId8" Type="http://schemas.openxmlformats.org/officeDocument/2006/relationships/image" Target="../media/image128.png"/><Relationship Id="rId3" Type="http://schemas.openxmlformats.org/officeDocument/2006/relationships/image" Target="../media/image123.png"/><Relationship Id="rId7" Type="http://schemas.openxmlformats.org/officeDocument/2006/relationships/image" Target="../media/image127.png"/><Relationship Id="rId12" Type="http://schemas.openxmlformats.org/officeDocument/2006/relationships/image" Target="../media/image131.emf"/><Relationship Id="rId2" Type="http://schemas.openxmlformats.org/officeDocument/2006/relationships/notesSlide" Target="../notesSlides/notesSlide30.xml"/><Relationship Id="rId1" Type="http://schemas.openxmlformats.org/officeDocument/2006/relationships/slideLayout" Target="../slideLayouts/slideLayout37.xml"/><Relationship Id="rId6" Type="http://schemas.openxmlformats.org/officeDocument/2006/relationships/image" Target="../media/image126.png"/><Relationship Id="rId11" Type="http://schemas.openxmlformats.org/officeDocument/2006/relationships/customXml" Target="../ink/ink48.xml"/><Relationship Id="rId5" Type="http://schemas.openxmlformats.org/officeDocument/2006/relationships/image" Target="../media/image125.png"/><Relationship Id="rId10" Type="http://schemas.openxmlformats.org/officeDocument/2006/relationships/image" Target="../media/image130.png"/><Relationship Id="rId4" Type="http://schemas.openxmlformats.org/officeDocument/2006/relationships/image" Target="../media/image124.png"/><Relationship Id="rId9" Type="http://schemas.openxmlformats.org/officeDocument/2006/relationships/image" Target="../media/image129.png"/></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7.xml"/></Relationships>
</file>

<file path=ppt/slides/_rels/slide66.xml.rels><?xml version="1.0" encoding="UTF-8" standalone="yes"?>
<Relationships xmlns="http://schemas.openxmlformats.org/package/2006/relationships"><Relationship Id="rId8" Type="http://schemas.openxmlformats.org/officeDocument/2006/relationships/image" Target="../media/image133.wmf"/><Relationship Id="rId3" Type="http://schemas.openxmlformats.org/officeDocument/2006/relationships/notesSlide" Target="../notesSlides/notesSlide32.xml"/><Relationship Id="rId7" Type="http://schemas.openxmlformats.org/officeDocument/2006/relationships/oleObject" Target="../embeddings/oleObject7.bin"/><Relationship Id="rId2" Type="http://schemas.openxmlformats.org/officeDocument/2006/relationships/slideLayout" Target="../slideLayouts/slideLayout49.xml"/><Relationship Id="rId1" Type="http://schemas.openxmlformats.org/officeDocument/2006/relationships/vmlDrawing" Target="../drawings/vmlDrawing5.vml"/><Relationship Id="rId6" Type="http://schemas.openxmlformats.org/officeDocument/2006/relationships/image" Target="../media/image132.wmf"/><Relationship Id="rId5" Type="http://schemas.openxmlformats.org/officeDocument/2006/relationships/oleObject" Target="../embeddings/oleObject6.bin"/><Relationship Id="rId4" Type="http://schemas.openxmlformats.org/officeDocument/2006/relationships/image" Target="../media/image134.png"/></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7.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7.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7.xml"/></Relationships>
</file>

<file path=ppt/slides/_rels/slide7.xml.rels><?xml version="1.0" encoding="UTF-8" standalone="yes"?>
<Relationships xmlns="http://schemas.openxmlformats.org/package/2006/relationships"><Relationship Id="rId3" Type="http://schemas.openxmlformats.org/officeDocument/2006/relationships/customXml" Target="../ink/ink5.xml"/><Relationship Id="rId2" Type="http://schemas.openxmlformats.org/officeDocument/2006/relationships/notesSlide" Target="../notesSlides/notesSlide5.xml"/><Relationship Id="rId1" Type="http://schemas.openxmlformats.org/officeDocument/2006/relationships/slideLayout" Target="../slideLayouts/slideLayout37.xml"/><Relationship Id="rId4" Type="http://schemas.openxmlformats.org/officeDocument/2006/relationships/image" Target="../media/image12.emf"/></Relationships>
</file>

<file path=ppt/slides/_rels/slide70.xml.rels><?xml version="1.0" encoding="UTF-8" standalone="yes"?>
<Relationships xmlns="http://schemas.openxmlformats.org/package/2006/relationships"><Relationship Id="rId3" Type="http://schemas.openxmlformats.org/officeDocument/2006/relationships/image" Target="../media/image136.jpeg"/><Relationship Id="rId2" Type="http://schemas.openxmlformats.org/officeDocument/2006/relationships/image" Target="../media/image135.png"/><Relationship Id="rId1" Type="http://schemas.openxmlformats.org/officeDocument/2006/relationships/slideLayout" Target="../slideLayouts/slideLayout37.xml"/><Relationship Id="rId5" Type="http://schemas.openxmlformats.org/officeDocument/2006/relationships/image" Target="../media/image137.emf"/><Relationship Id="rId4" Type="http://schemas.openxmlformats.org/officeDocument/2006/relationships/customXml" Target="../ink/ink49.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7.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7.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7.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7.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7.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7.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7.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7.xml"/></Relationships>
</file>

<file path=ppt/slides/_rels/slide79.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44.xml"/><Relationship Id="rId1" Type="http://schemas.openxmlformats.org/officeDocument/2006/relationships/slideLayout" Target="../slideLayouts/slideLayout37.xml"/><Relationship Id="rId4" Type="http://schemas.openxmlformats.org/officeDocument/2006/relationships/image" Target="../media/image139.jpg"/></Relationships>
</file>

<file path=ppt/slides/_rels/slide8.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customXml" Target="../ink/ink6.xml"/><Relationship Id="rId1" Type="http://schemas.openxmlformats.org/officeDocument/2006/relationships/slideLayout" Target="../slideLayouts/slideLayout36.xml"/></Relationships>
</file>

<file path=ppt/slides/_rels/slide80.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45.xml"/><Relationship Id="rId1" Type="http://schemas.openxmlformats.org/officeDocument/2006/relationships/slideLayout" Target="../slideLayouts/slideLayout37.xml"/></Relationships>
</file>

<file path=ppt/slides/_rels/slide81.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37.xml"/></Relationships>
</file>

<file path=ppt/slides/_rels/slide82.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46.xml"/><Relationship Id="rId1" Type="http://schemas.openxmlformats.org/officeDocument/2006/relationships/slideLayout" Target="../slideLayouts/slideLayout37.xml"/></Relationships>
</file>

<file path=ppt/slides/_rels/slide83.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47.xml"/><Relationship Id="rId1" Type="http://schemas.openxmlformats.org/officeDocument/2006/relationships/slideLayout" Target="../slideLayouts/slideLayout37.xml"/><Relationship Id="rId5" Type="http://schemas.openxmlformats.org/officeDocument/2006/relationships/image" Target="../media/image141.emf"/><Relationship Id="rId4" Type="http://schemas.openxmlformats.org/officeDocument/2006/relationships/customXml" Target="../ink/ink50.xml"/></Relationships>
</file>

<file path=ppt/slides/_rels/slide84.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48.xml"/><Relationship Id="rId1" Type="http://schemas.openxmlformats.org/officeDocument/2006/relationships/slideLayout" Target="../slideLayouts/slideLayout37.xml"/><Relationship Id="rId4" Type="http://schemas.openxmlformats.org/officeDocument/2006/relationships/image" Target="../media/image143.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2362200" y="3810000"/>
            <a:ext cx="6172200" cy="1524000"/>
          </a:xfrm>
        </p:spPr>
        <p:txBody>
          <a:bodyPr/>
          <a:lstStyle/>
          <a:p>
            <a:pPr eaLnBrk="1" fontAlgn="auto" hangingPunct="1">
              <a:spcAft>
                <a:spcPts val="0"/>
              </a:spcAft>
              <a:defRPr/>
            </a:pPr>
            <a:r>
              <a:rPr lang="en-US" sz="4000" dirty="0" err="1">
                <a:latin typeface="Times New Roman" panose="02020603050405020304" pitchFamily="18" charset="0"/>
                <a:cs typeface="Times New Roman" panose="02020603050405020304" pitchFamily="18" charset="0"/>
              </a:rPr>
              <a:t>M.Tech</a:t>
            </a:r>
            <a:r>
              <a:rPr lang="en-US" sz="4000" dirty="0">
                <a:latin typeface="Times New Roman" panose="02020603050405020304" pitchFamily="18" charset="0"/>
                <a:cs typeface="Times New Roman" panose="02020603050405020304" pitchFamily="18" charset="0"/>
              </a:rPr>
              <a:t> DSE</a:t>
            </a:r>
            <a:br>
              <a:rPr lang="en-US" sz="4000" dirty="0">
                <a:latin typeface="Times New Roman" panose="02020603050405020304" pitchFamily="18" charset="0"/>
                <a:cs typeface="Times New Roman" panose="02020603050405020304" pitchFamily="18" charset="0"/>
              </a:rPr>
            </a:br>
            <a:r>
              <a:rPr lang="en-US" sz="4000" dirty="0" smtClean="0">
                <a:latin typeface="Times New Roman" panose="02020603050405020304" pitchFamily="18" charset="0"/>
                <a:cs typeface="Times New Roman" panose="02020603050405020304" pitchFamily="18" charset="0"/>
              </a:rPr>
              <a:t>Machine Learning</a:t>
            </a:r>
            <a:br>
              <a:rPr lang="en-US" sz="4000" dirty="0" smtClean="0">
                <a:latin typeface="Times New Roman" panose="02020603050405020304" pitchFamily="18" charset="0"/>
                <a:cs typeface="Times New Roman" panose="02020603050405020304" pitchFamily="18" charset="0"/>
              </a:rPr>
            </a:br>
            <a:endParaRPr lang="en-US" sz="4000" dirty="0">
              <a:latin typeface="Times New Roman" panose="02020603050405020304" pitchFamily="18" charset="0"/>
              <a:cs typeface="Times New Roman" panose="02020603050405020304" pitchFamily="18" charset="0"/>
            </a:endParaRPr>
          </a:p>
        </p:txBody>
      </p:sp>
      <p:sp>
        <p:nvSpPr>
          <p:cNvPr id="14339" name="Content Placeholder 5"/>
          <p:cNvSpPr>
            <a:spLocks noGrp="1"/>
          </p:cNvSpPr>
          <p:nvPr>
            <p:ph sz="quarter" idx="13"/>
          </p:nvPr>
        </p:nvSpPr>
        <p:spPr/>
        <p:txBody>
          <a:bodyPr/>
          <a:lstStyle/>
          <a:p>
            <a:pPr eaLnBrk="1" hangingPunct="1">
              <a:spcBef>
                <a:spcPct val="0"/>
              </a:spcBef>
            </a:pPr>
            <a:r>
              <a:rPr lang="en-US" sz="2000" i="1" dirty="0" smtClean="0">
                <a:latin typeface="Times New Roman" pitchFamily="18" charset="0"/>
                <a:cs typeface="Times New Roman" pitchFamily="18" charset="0"/>
              </a:rPr>
              <a:t>Dr. </a:t>
            </a:r>
            <a:r>
              <a:rPr lang="en-US" sz="2000" i="1" dirty="0" err="1" smtClean="0">
                <a:latin typeface="Times New Roman" pitchFamily="18" charset="0"/>
                <a:cs typeface="Times New Roman" pitchFamily="18" charset="0"/>
              </a:rPr>
              <a:t>Monali</a:t>
            </a:r>
            <a:r>
              <a:rPr lang="en-US" sz="2000" i="1" dirty="0" smtClean="0">
                <a:latin typeface="Times New Roman" pitchFamily="18" charset="0"/>
                <a:cs typeface="Times New Roman" pitchFamily="18" charset="0"/>
              </a:rPr>
              <a:t> </a:t>
            </a:r>
            <a:r>
              <a:rPr lang="en-US" sz="2000" i="1" dirty="0" err="1" smtClean="0">
                <a:latin typeface="Times New Roman" pitchFamily="18" charset="0"/>
                <a:cs typeface="Times New Roman" pitchFamily="18" charset="0"/>
              </a:rPr>
              <a:t>Mavani</a:t>
            </a:r>
            <a:endParaRPr lang="en-US" sz="2000" i="1" dirty="0">
              <a:latin typeface="Times New Roman" pitchFamily="18" charset="0"/>
              <a:cs typeface="Times New Roman" pitchFamily="18" charset="0"/>
            </a:endParaRPr>
          </a:p>
        </p:txBody>
      </p:sp>
      <p:sp>
        <p:nvSpPr>
          <p:cNvPr id="6" name="TextBox 5"/>
          <p:cNvSpPr txBox="1"/>
          <p:nvPr/>
        </p:nvSpPr>
        <p:spPr>
          <a:xfrm>
            <a:off x="1555" y="6400800"/>
            <a:ext cx="8786380" cy="553998"/>
          </a:xfrm>
          <a:prstGeom prst="rect">
            <a:avLst/>
          </a:prstGeom>
          <a:noFill/>
        </p:spPr>
        <p:txBody>
          <a:bodyPr wrap="none" rtlCol="0">
            <a:spAutoFit/>
          </a:bodyPr>
          <a:lstStyle/>
          <a:p>
            <a:r>
              <a:rPr lang="en-US" sz="1000" b="1" dirty="0" smtClean="0"/>
              <a:t>Source: “</a:t>
            </a:r>
            <a:r>
              <a:rPr lang="en-US" altLang="en-US" sz="1000" dirty="0" smtClean="0"/>
              <a:t>Introduction </a:t>
            </a:r>
            <a:r>
              <a:rPr lang="en-US" altLang="en-US" sz="1000" dirty="0"/>
              <a:t>to Machine Learning, 2</a:t>
            </a:r>
            <a:r>
              <a:rPr lang="en-US" altLang="en-US" sz="1000" baseline="30000" dirty="0"/>
              <a:t>nd</a:t>
            </a:r>
            <a:r>
              <a:rPr lang="en-US" altLang="en-US" sz="1000" dirty="0"/>
              <a:t> edition, </a:t>
            </a:r>
            <a:r>
              <a:rPr lang="en-US" altLang="en-US" sz="1000" dirty="0" err="1"/>
              <a:t>Ethem</a:t>
            </a:r>
            <a:r>
              <a:rPr lang="en-US" altLang="en-US" sz="1000" dirty="0"/>
              <a:t> </a:t>
            </a:r>
            <a:r>
              <a:rPr lang="en-US" altLang="en-US" sz="1000" dirty="0" err="1" smtClean="0"/>
              <a:t>Alpaydin</a:t>
            </a:r>
            <a:r>
              <a:rPr lang="en-US" altLang="en-US" sz="1000" dirty="0" smtClean="0"/>
              <a:t> </a:t>
            </a:r>
            <a:r>
              <a:rPr lang="en-IN" altLang="en-US" sz="1000" dirty="0" smtClean="0"/>
              <a:t>, “Machine Learning”,</a:t>
            </a:r>
            <a:r>
              <a:rPr lang="en-IN" altLang="en-US" sz="1000" dirty="0"/>
              <a:t> Tom M. </a:t>
            </a:r>
            <a:r>
              <a:rPr lang="en-IN" altLang="en-US" sz="1000" dirty="0" smtClean="0"/>
              <a:t>Mitchell, </a:t>
            </a:r>
            <a:r>
              <a:rPr lang="en-US" sz="1000" dirty="0">
                <a:ea typeface="Trebuchet MS"/>
                <a:cs typeface="Trebuchet MS"/>
              </a:rPr>
              <a:t>Slides of </a:t>
            </a:r>
            <a:r>
              <a:rPr lang="en-US" sz="1000" dirty="0">
                <a:ea typeface="Trebuchet MS"/>
                <a:cs typeface="Trebuchet MS"/>
                <a:sym typeface="Trebuchet MS"/>
              </a:rPr>
              <a:t>Prof. </a:t>
            </a:r>
            <a:r>
              <a:rPr lang="en-US" sz="1000" dirty="0" err="1">
                <a:ea typeface="Trebuchet MS"/>
                <a:cs typeface="Trebuchet MS"/>
                <a:sym typeface="Trebuchet MS"/>
              </a:rPr>
              <a:t>Chetana</a:t>
            </a:r>
            <a:r>
              <a:rPr lang="en-US" sz="1000" dirty="0">
                <a:ea typeface="Trebuchet MS"/>
                <a:cs typeface="Trebuchet MS"/>
                <a:sym typeface="Trebuchet MS"/>
              </a:rPr>
              <a:t> from BITS </a:t>
            </a:r>
            <a:r>
              <a:rPr lang="en-US" sz="1000" dirty="0" err="1" smtClean="0">
                <a:ea typeface="Trebuchet MS"/>
                <a:cs typeface="Trebuchet MS"/>
                <a:sym typeface="Trebuchet MS"/>
              </a:rPr>
              <a:t>Pilani</a:t>
            </a:r>
            <a:endParaRPr lang="en-US" sz="1000" dirty="0" smtClean="0">
              <a:ea typeface="Trebuchet MS"/>
              <a:cs typeface="Trebuchet MS"/>
              <a:sym typeface="Trebuchet MS"/>
            </a:endParaRPr>
          </a:p>
          <a:p>
            <a:r>
              <a:rPr lang="en-US" sz="1000" dirty="0" smtClean="0">
                <a:ea typeface="Trebuchet MS"/>
                <a:cs typeface="Trebuchet MS"/>
                <a:sym typeface="Trebuchet MS"/>
              </a:rPr>
              <a:t> </a:t>
            </a:r>
            <a:r>
              <a:rPr lang="en-US" sz="1000" dirty="0">
                <a:ea typeface="Trebuchet MS"/>
                <a:cs typeface="Trebuchet MS"/>
                <a:sym typeface="Trebuchet MS"/>
              </a:rPr>
              <a:t>and  many others who made  their course materials freely available online.</a:t>
            </a:r>
          </a:p>
          <a:p>
            <a:endParaRPr lang="en-US" sz="1000" b="1" dirty="0"/>
          </a:p>
        </p:txBody>
      </p:sp>
    </p:spTree>
    <p:extLst>
      <p:ext uri="{BB962C8B-B14F-4D97-AF65-F5344CB8AC3E}">
        <p14:creationId xmlns:p14="http://schemas.microsoft.com/office/powerpoint/2010/main" val="133814691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a:xfrm>
            <a:off x="0" y="472563"/>
            <a:ext cx="9144000" cy="769441"/>
          </a:xfrm>
          <a:noFill/>
          <a:ln w="9525">
            <a:noFill/>
            <a:miter lim="800000"/>
            <a:headEnd/>
            <a:tailEnd/>
          </a:ln>
          <a:effectLst/>
        </p:spPr>
        <p:txBody>
          <a:bodyPr wrap="square" anchor="ctr">
            <a:spAutoFit/>
          </a:bodyPr>
          <a:lstStyle/>
          <a:p>
            <a:pPr fontAlgn="base">
              <a:spcAft>
                <a:spcPct val="0"/>
              </a:spcAft>
            </a:pPr>
            <a:r>
              <a:rPr lang="en-US" sz="4400" b="1" dirty="0">
                <a:ea typeface="+mn-ea"/>
                <a:cs typeface="+mn-cs"/>
              </a:rPr>
              <a:t>A Checker Learning Problem</a:t>
            </a:r>
          </a:p>
        </p:txBody>
      </p:sp>
      <p:sp>
        <p:nvSpPr>
          <p:cNvPr id="17412" name="Rectangle 4"/>
          <p:cNvSpPr>
            <a:spLocks noGrp="1" noChangeArrowheads="1"/>
          </p:cNvSpPr>
          <p:nvPr>
            <p:ph type="body" idx="1"/>
          </p:nvPr>
        </p:nvSpPr>
        <p:spPr>
          <a:xfrm>
            <a:off x="457200" y="1600201"/>
            <a:ext cx="8229600" cy="3048000"/>
          </a:xfrm>
        </p:spPr>
        <p:txBody>
          <a:bodyPr>
            <a:normAutofit/>
          </a:bodyPr>
          <a:lstStyle/>
          <a:p>
            <a:pPr algn="just"/>
            <a:r>
              <a:rPr lang="en-US" sz="2800" b="1" dirty="0"/>
              <a:t>Task T:</a:t>
            </a:r>
            <a:r>
              <a:rPr lang="en-US" sz="2800" dirty="0"/>
              <a:t> Playing Checkers</a:t>
            </a:r>
          </a:p>
          <a:p>
            <a:pPr algn="just"/>
            <a:r>
              <a:rPr lang="en-US" sz="2800" b="1" dirty="0"/>
              <a:t>Performance Measure P:</a:t>
            </a:r>
            <a:r>
              <a:rPr lang="en-US" sz="2800" dirty="0"/>
              <a:t> Percent of games won against opponents</a:t>
            </a:r>
          </a:p>
          <a:p>
            <a:pPr algn="just"/>
            <a:r>
              <a:rPr lang="en-US" sz="2800" b="1" dirty="0"/>
              <a:t>Training Experience E: </a:t>
            </a:r>
            <a:r>
              <a:rPr lang="en-US" sz="2800" dirty="0"/>
              <a:t>To be selected ==&gt; Games Played against itself</a:t>
            </a:r>
          </a:p>
        </p:txBody>
      </p:sp>
      <p:sp>
        <p:nvSpPr>
          <p:cNvPr id="7" name="Date Placeholder 11"/>
          <p:cNvSpPr txBox="1">
            <a:spLocks/>
          </p:cNvSpPr>
          <p:nvPr/>
        </p:nvSpPr>
        <p:spPr>
          <a:xfrm>
            <a:off x="3810000" y="6553200"/>
            <a:ext cx="1828800" cy="280852"/>
          </a:xfrm>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67D86349-F964-4050-B3B2-6C0084D98C77}" type="datetime3">
              <a:rPr kumimoji="0" lang="en-US" sz="1200" b="1" i="0" u="none" strike="noStrike" kern="1200" cap="none" spc="0" normalizeH="0" baseline="0" noProof="0" smtClean="0">
                <a:ln>
                  <a:noFill/>
                </a:ln>
                <a:solidFill>
                  <a:schemeClr val="tx1"/>
                </a:solidFill>
                <a:effectLst/>
                <a:uLnTx/>
                <a:uFillTx/>
                <a:latin typeface="+mn-lt"/>
              </a:rPr>
              <a:pPr marL="0" marR="0" lvl="0" indent="0" algn="l" defTabSz="914400" rtl="0" eaLnBrk="1" fontAlgn="base" latinLnBrk="0" hangingPunct="1">
                <a:lnSpc>
                  <a:spcPct val="100000"/>
                </a:lnSpc>
                <a:spcBef>
                  <a:spcPct val="0"/>
                </a:spcBef>
                <a:spcAft>
                  <a:spcPct val="0"/>
                </a:spcAft>
                <a:buClrTx/>
                <a:buSzTx/>
                <a:buFontTx/>
                <a:buNone/>
                <a:tabLst/>
                <a:defRPr/>
              </a:pPr>
              <a:t>14 November 2021</a:t>
            </a:fld>
            <a:endParaRPr kumimoji="0" lang="en-US" sz="1200" b="1" i="0" u="none" strike="noStrike" kern="1200" cap="none" spc="0" normalizeH="0" baseline="0" noProof="0" dirty="0">
              <a:ln>
                <a:noFill/>
              </a:ln>
              <a:solidFill>
                <a:schemeClr val="tx1"/>
              </a:solidFill>
              <a:effectLst/>
              <a:uLnTx/>
              <a:uFillTx/>
              <a:latin typeface="+mn-lt"/>
            </a:endParaRPr>
          </a:p>
        </p:txBody>
      </p:sp>
      <mc:AlternateContent xmlns:mc="http://schemas.openxmlformats.org/markup-compatibility/2006">
        <mc:Choice xmlns:p14="http://schemas.microsoft.com/office/powerpoint/2010/main" Requires="p14">
          <p:contentPart p14:bwMode="auto" r:id="rId2">
            <p14:nvContentPartPr>
              <p14:cNvPr id="2" name="Ink 1"/>
              <p14:cNvContentPartPr/>
              <p14:nvPr/>
            </p14:nvContentPartPr>
            <p14:xfrm>
              <a:off x="4100760" y="1891440"/>
              <a:ext cx="1496880" cy="1904040"/>
            </p14:xfrm>
          </p:contentPart>
        </mc:Choice>
        <mc:Fallback>
          <p:pic>
            <p:nvPicPr>
              <p:cNvPr id="2" name="Ink 1"/>
              <p:cNvPicPr/>
              <p:nvPr/>
            </p:nvPicPr>
            <p:blipFill>
              <a:blip r:embed="rId3"/>
              <a:stretch>
                <a:fillRect/>
              </a:stretch>
            </p:blipFill>
            <p:spPr>
              <a:xfrm>
                <a:off x="4094280" y="1882440"/>
                <a:ext cx="1511640" cy="1919520"/>
              </a:xfrm>
              <a:prstGeom prst="rect">
                <a:avLst/>
              </a:prstGeom>
            </p:spPr>
          </p:pic>
        </mc:Fallback>
      </mc:AlternateContent>
    </p:spTree>
    <p:extLst>
      <p:ext uri="{BB962C8B-B14F-4D97-AF65-F5344CB8AC3E}">
        <p14:creationId xmlns:p14="http://schemas.microsoft.com/office/powerpoint/2010/main" val="55893134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a:xfrm>
            <a:off x="0" y="134009"/>
            <a:ext cx="9144000" cy="1446550"/>
          </a:xfrm>
          <a:noFill/>
          <a:ln w="9525">
            <a:noFill/>
            <a:miter lim="800000"/>
            <a:headEnd/>
            <a:tailEnd/>
          </a:ln>
          <a:effectLst/>
        </p:spPr>
        <p:txBody>
          <a:bodyPr wrap="square" anchor="ctr">
            <a:spAutoFit/>
          </a:bodyPr>
          <a:lstStyle/>
          <a:p>
            <a:pPr fontAlgn="base">
              <a:spcAft>
                <a:spcPct val="0"/>
              </a:spcAft>
            </a:pPr>
            <a:r>
              <a:rPr lang="en-IN" sz="4400" b="1" dirty="0">
                <a:ea typeface="+mn-ea"/>
                <a:cs typeface="+mn-cs"/>
              </a:rPr>
              <a:t>A handwriting recognition learning problem</a:t>
            </a:r>
            <a:endParaRPr lang="en-US" sz="4400" b="1" dirty="0">
              <a:ea typeface="+mn-ea"/>
              <a:cs typeface="+mn-cs"/>
            </a:endParaRPr>
          </a:p>
        </p:txBody>
      </p:sp>
      <p:sp>
        <p:nvSpPr>
          <p:cNvPr id="17412" name="Rectangle 4"/>
          <p:cNvSpPr>
            <a:spLocks noGrp="1" noChangeArrowheads="1"/>
          </p:cNvSpPr>
          <p:nvPr>
            <p:ph type="body" idx="1"/>
          </p:nvPr>
        </p:nvSpPr>
        <p:spPr>
          <a:xfrm>
            <a:off x="457200" y="1600200"/>
            <a:ext cx="8229600" cy="4114799"/>
          </a:xfrm>
        </p:spPr>
        <p:txBody>
          <a:bodyPr>
            <a:noAutofit/>
          </a:bodyPr>
          <a:lstStyle/>
          <a:p>
            <a:r>
              <a:rPr lang="en-US" sz="2800" b="1" dirty="0"/>
              <a:t>Task T:</a:t>
            </a:r>
            <a:r>
              <a:rPr lang="en-IN" sz="2800" dirty="0"/>
              <a:t> recognizing and classifying handwritten words within images</a:t>
            </a:r>
          </a:p>
          <a:p>
            <a:r>
              <a:rPr lang="en-IN" sz="2800" b="1" dirty="0"/>
              <a:t>Performance measure P</a:t>
            </a:r>
            <a:r>
              <a:rPr lang="en-IN" sz="2800" dirty="0"/>
              <a:t>: percent of words correctly classified</a:t>
            </a:r>
            <a:endParaRPr lang="en-US" sz="2800" dirty="0"/>
          </a:p>
          <a:p>
            <a:r>
              <a:rPr lang="en-US" sz="2800" b="1" dirty="0"/>
              <a:t>Training Experience E: </a:t>
            </a:r>
            <a:r>
              <a:rPr lang="en-IN" sz="2800" dirty="0"/>
              <a:t>a database of handwritten words with given classifications</a:t>
            </a:r>
            <a:endParaRPr lang="en-US" sz="2800" dirty="0"/>
          </a:p>
        </p:txBody>
      </p:sp>
      <p:sp>
        <p:nvSpPr>
          <p:cNvPr id="7" name="Date Placeholder 11"/>
          <p:cNvSpPr txBox="1">
            <a:spLocks/>
          </p:cNvSpPr>
          <p:nvPr/>
        </p:nvSpPr>
        <p:spPr>
          <a:xfrm>
            <a:off x="3810000" y="6553200"/>
            <a:ext cx="1828800" cy="280852"/>
          </a:xfrm>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67D86349-F964-4050-B3B2-6C0084D98C77}" type="datetime3">
              <a:rPr kumimoji="0" lang="en-US" sz="1200" b="1" i="0" u="none" strike="noStrike" kern="1200" cap="none" spc="0" normalizeH="0" baseline="0" noProof="0" smtClean="0">
                <a:ln>
                  <a:noFill/>
                </a:ln>
                <a:solidFill>
                  <a:schemeClr val="tx1"/>
                </a:solidFill>
                <a:effectLst/>
                <a:uLnTx/>
                <a:uFillTx/>
                <a:latin typeface="+mn-lt"/>
              </a:rPr>
              <a:pPr marL="0" marR="0" lvl="0" indent="0" algn="l" defTabSz="914400" rtl="0" eaLnBrk="1" fontAlgn="base" latinLnBrk="0" hangingPunct="1">
                <a:lnSpc>
                  <a:spcPct val="100000"/>
                </a:lnSpc>
                <a:spcBef>
                  <a:spcPct val="0"/>
                </a:spcBef>
                <a:spcAft>
                  <a:spcPct val="0"/>
                </a:spcAft>
                <a:buClrTx/>
                <a:buSzTx/>
                <a:buFontTx/>
                <a:buNone/>
                <a:tabLst/>
                <a:defRPr/>
              </a:pPr>
              <a:t>14 November 2021</a:t>
            </a:fld>
            <a:endParaRPr kumimoji="0" lang="en-US" sz="1200" b="1" i="0" u="none" strike="noStrike" kern="1200" cap="none" spc="0" normalizeH="0" baseline="0" noProof="0" dirty="0">
              <a:ln>
                <a:noFill/>
              </a:ln>
              <a:solidFill>
                <a:schemeClr val="tx1"/>
              </a:solidFill>
              <a:effectLst/>
              <a:uLnTx/>
              <a:uFillTx/>
              <a:latin typeface="+mn-lt"/>
            </a:endParaRPr>
          </a:p>
        </p:txBody>
      </p:sp>
      <mc:AlternateContent xmlns:mc="http://schemas.openxmlformats.org/markup-compatibility/2006">
        <mc:Choice xmlns:p14="http://schemas.microsoft.com/office/powerpoint/2010/main" Requires="p14">
          <p:contentPart p14:bwMode="auto" r:id="rId2">
            <p14:nvContentPartPr>
              <p14:cNvPr id="2" name="Ink 1"/>
              <p14:cNvContentPartPr/>
              <p14:nvPr/>
            </p14:nvContentPartPr>
            <p14:xfrm>
              <a:off x="3886200" y="2024640"/>
              <a:ext cx="3275640" cy="2029320"/>
            </p14:xfrm>
          </p:contentPart>
        </mc:Choice>
        <mc:Fallback>
          <p:pic>
            <p:nvPicPr>
              <p:cNvPr id="2" name="Ink 1"/>
              <p:cNvPicPr/>
              <p:nvPr/>
            </p:nvPicPr>
            <p:blipFill>
              <a:blip r:embed="rId3"/>
              <a:stretch>
                <a:fillRect/>
              </a:stretch>
            </p:blipFill>
            <p:spPr>
              <a:xfrm>
                <a:off x="3877560" y="2016720"/>
                <a:ext cx="3292200" cy="2045880"/>
              </a:xfrm>
              <a:prstGeom prst="rect">
                <a:avLst/>
              </a:prstGeom>
            </p:spPr>
          </p:pic>
        </mc:Fallback>
      </mc:AlternateContent>
    </p:spTree>
    <p:extLst>
      <p:ext uri="{BB962C8B-B14F-4D97-AF65-F5344CB8AC3E}">
        <p14:creationId xmlns:p14="http://schemas.microsoft.com/office/powerpoint/2010/main" val="25916530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a:xfrm>
            <a:off x="0" y="472563"/>
            <a:ext cx="9144000" cy="769441"/>
          </a:xfrm>
          <a:noFill/>
          <a:ln w="9525">
            <a:noFill/>
            <a:miter lim="800000"/>
            <a:headEnd/>
            <a:tailEnd/>
          </a:ln>
          <a:effectLst/>
        </p:spPr>
        <p:txBody>
          <a:bodyPr wrap="square" anchor="ctr">
            <a:spAutoFit/>
          </a:bodyPr>
          <a:lstStyle/>
          <a:p>
            <a:pPr fontAlgn="base">
              <a:spcAft>
                <a:spcPct val="0"/>
              </a:spcAft>
            </a:pPr>
            <a:r>
              <a:rPr lang="en-IN" sz="4400" b="1" dirty="0">
                <a:ea typeface="+mn-ea"/>
                <a:cs typeface="+mn-cs"/>
              </a:rPr>
              <a:t>A robot driving learning problem</a:t>
            </a:r>
            <a:endParaRPr lang="en-US" sz="4400" b="1" dirty="0">
              <a:ea typeface="+mn-ea"/>
              <a:cs typeface="+mn-cs"/>
            </a:endParaRPr>
          </a:p>
        </p:txBody>
      </p:sp>
      <p:sp>
        <p:nvSpPr>
          <p:cNvPr id="17412" name="Rectangle 4"/>
          <p:cNvSpPr>
            <a:spLocks noGrp="1" noChangeArrowheads="1"/>
          </p:cNvSpPr>
          <p:nvPr>
            <p:ph type="body" idx="1"/>
          </p:nvPr>
        </p:nvSpPr>
        <p:spPr>
          <a:xfrm>
            <a:off x="304800" y="1600200"/>
            <a:ext cx="8610600" cy="4190999"/>
          </a:xfrm>
        </p:spPr>
        <p:txBody>
          <a:bodyPr>
            <a:noAutofit/>
          </a:bodyPr>
          <a:lstStyle/>
          <a:p>
            <a:pPr algn="just"/>
            <a:r>
              <a:rPr lang="en-IN" sz="2800" b="1" dirty="0"/>
              <a:t>Task T:</a:t>
            </a:r>
            <a:r>
              <a:rPr lang="en-IN" sz="2800" dirty="0"/>
              <a:t> driving on public four-lane highways using vision sensors</a:t>
            </a:r>
          </a:p>
          <a:p>
            <a:pPr algn="just"/>
            <a:r>
              <a:rPr lang="en-IN" sz="2800" b="1" dirty="0"/>
              <a:t>Performance measure P: </a:t>
            </a:r>
            <a:r>
              <a:rPr lang="en-IN" sz="2800" dirty="0"/>
              <a:t>average distance travelled before an error (as judged by human)</a:t>
            </a:r>
          </a:p>
          <a:p>
            <a:pPr algn="just"/>
            <a:r>
              <a:rPr lang="en-IN" sz="2800" b="1" dirty="0"/>
              <a:t>Training experience E: </a:t>
            </a:r>
            <a:r>
              <a:rPr lang="en-IN" sz="2800" dirty="0"/>
              <a:t>a sequence of images and steering commands recorded while observing a human driver</a:t>
            </a:r>
            <a:endParaRPr lang="en-US" sz="2800" dirty="0"/>
          </a:p>
        </p:txBody>
      </p:sp>
      <p:sp>
        <p:nvSpPr>
          <p:cNvPr id="7" name="Date Placeholder 11"/>
          <p:cNvSpPr txBox="1">
            <a:spLocks/>
          </p:cNvSpPr>
          <p:nvPr/>
        </p:nvSpPr>
        <p:spPr>
          <a:xfrm>
            <a:off x="3810000" y="6553200"/>
            <a:ext cx="1828800" cy="280852"/>
          </a:xfrm>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67D86349-F964-4050-B3B2-6C0084D98C77}" type="datetime3">
              <a:rPr kumimoji="0" lang="en-US" sz="1200" b="1" i="0" u="none" strike="noStrike" kern="1200" cap="none" spc="0" normalizeH="0" baseline="0" noProof="0" smtClean="0">
                <a:ln>
                  <a:noFill/>
                </a:ln>
                <a:solidFill>
                  <a:schemeClr val="tx1"/>
                </a:solidFill>
                <a:effectLst/>
                <a:uLnTx/>
                <a:uFillTx/>
                <a:latin typeface="+mn-lt"/>
              </a:rPr>
              <a:pPr marL="0" marR="0" lvl="0" indent="0" algn="l" defTabSz="914400" rtl="0" eaLnBrk="1" fontAlgn="base" latinLnBrk="0" hangingPunct="1">
                <a:lnSpc>
                  <a:spcPct val="100000"/>
                </a:lnSpc>
                <a:spcBef>
                  <a:spcPct val="0"/>
                </a:spcBef>
                <a:spcAft>
                  <a:spcPct val="0"/>
                </a:spcAft>
                <a:buClrTx/>
                <a:buSzTx/>
                <a:buFontTx/>
                <a:buNone/>
                <a:tabLst/>
                <a:defRPr/>
              </a:pPr>
              <a:t>14 November 2021</a:t>
            </a:fld>
            <a:endParaRPr kumimoji="0" lang="en-US" sz="1200" b="1" i="0" u="none" strike="noStrike" kern="1200" cap="none" spc="0" normalizeH="0" baseline="0" noProof="0" dirty="0">
              <a:ln>
                <a:noFill/>
              </a:ln>
              <a:solidFill>
                <a:schemeClr val="tx1"/>
              </a:solidFill>
              <a:effectLst/>
              <a:uLnTx/>
              <a:uFillTx/>
              <a:latin typeface="+mn-lt"/>
            </a:endParaRPr>
          </a:p>
        </p:txBody>
      </p:sp>
      <mc:AlternateContent xmlns:mc="http://schemas.openxmlformats.org/markup-compatibility/2006">
        <mc:Choice xmlns:p14="http://schemas.microsoft.com/office/powerpoint/2010/main" Requires="p14">
          <p:contentPart p14:bwMode="auto" r:id="rId2">
            <p14:nvContentPartPr>
              <p14:cNvPr id="2" name="Ink 1"/>
              <p14:cNvContentPartPr/>
              <p14:nvPr/>
            </p14:nvContentPartPr>
            <p14:xfrm>
              <a:off x="1969560" y="1443600"/>
              <a:ext cx="5705640" cy="2639880"/>
            </p14:xfrm>
          </p:contentPart>
        </mc:Choice>
        <mc:Fallback>
          <p:pic>
            <p:nvPicPr>
              <p:cNvPr id="2" name="Ink 1"/>
              <p:cNvPicPr/>
              <p:nvPr/>
            </p:nvPicPr>
            <p:blipFill>
              <a:blip r:embed="rId3"/>
              <a:stretch>
                <a:fillRect/>
              </a:stretch>
            </p:blipFill>
            <p:spPr>
              <a:xfrm>
                <a:off x="1961640" y="1430640"/>
                <a:ext cx="5725080" cy="2664360"/>
              </a:xfrm>
              <a:prstGeom prst="rect">
                <a:avLst/>
              </a:prstGeom>
            </p:spPr>
          </p:pic>
        </mc:Fallback>
      </mc:AlternateContent>
    </p:spTree>
    <p:extLst>
      <p:ext uri="{BB962C8B-B14F-4D97-AF65-F5344CB8AC3E}">
        <p14:creationId xmlns:p14="http://schemas.microsoft.com/office/powerpoint/2010/main" val="316736408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082" name="Rectangle 2"/>
          <p:cNvSpPr>
            <a:spLocks noGrp="1" noChangeArrowheads="1"/>
          </p:cNvSpPr>
          <p:nvPr>
            <p:ph type="title"/>
          </p:nvPr>
        </p:nvSpPr>
        <p:spPr>
          <a:xfrm>
            <a:off x="395536" y="314970"/>
            <a:ext cx="6120680" cy="769441"/>
          </a:xfrm>
          <a:noFill/>
          <a:ln w="9525">
            <a:noFill/>
            <a:miter lim="800000"/>
            <a:headEnd/>
            <a:tailEnd/>
          </a:ln>
          <a:effectLst/>
        </p:spPr>
        <p:txBody>
          <a:bodyPr wrap="square" anchor="ctr">
            <a:spAutoFit/>
          </a:bodyPr>
          <a:lstStyle/>
          <a:p>
            <a:pPr fontAlgn="base">
              <a:spcAft>
                <a:spcPct val="0"/>
              </a:spcAft>
            </a:pPr>
            <a:r>
              <a:rPr lang="tr-TR" sz="4400" b="1" dirty="0">
                <a:ea typeface="+mn-ea"/>
                <a:cs typeface="+mn-cs"/>
              </a:rPr>
              <a:t>Why “Learn” ?</a:t>
            </a:r>
          </a:p>
        </p:txBody>
      </p:sp>
      <p:sp>
        <p:nvSpPr>
          <p:cNvPr id="302083" name="Rectangle 3"/>
          <p:cNvSpPr>
            <a:spLocks noGrp="1" noChangeArrowheads="1"/>
          </p:cNvSpPr>
          <p:nvPr>
            <p:ph idx="1"/>
          </p:nvPr>
        </p:nvSpPr>
        <p:spPr/>
        <p:txBody>
          <a:bodyPr>
            <a:normAutofit fontScale="92500" lnSpcReduction="10000"/>
          </a:bodyPr>
          <a:lstStyle/>
          <a:p>
            <a:pPr>
              <a:lnSpc>
                <a:spcPct val="90000"/>
              </a:lnSpc>
            </a:pPr>
            <a:r>
              <a:rPr lang="tr-TR" dirty="0">
                <a:solidFill>
                  <a:schemeClr val="tx2"/>
                </a:solidFill>
              </a:rPr>
              <a:t>Machine learning is programming computers to optimize a performance criterion using example data or past experience.</a:t>
            </a:r>
          </a:p>
          <a:p>
            <a:pPr>
              <a:lnSpc>
                <a:spcPct val="90000"/>
              </a:lnSpc>
            </a:pPr>
            <a:r>
              <a:rPr lang="tr-TR" dirty="0">
                <a:solidFill>
                  <a:schemeClr val="tx2"/>
                </a:solidFill>
              </a:rPr>
              <a:t>There is no need to “learn” to calculate payroll</a:t>
            </a:r>
          </a:p>
          <a:p>
            <a:pPr>
              <a:lnSpc>
                <a:spcPct val="90000"/>
              </a:lnSpc>
            </a:pPr>
            <a:r>
              <a:rPr lang="tr-TR" dirty="0">
                <a:solidFill>
                  <a:schemeClr val="tx2"/>
                </a:solidFill>
              </a:rPr>
              <a:t>Learning is used when:</a:t>
            </a:r>
          </a:p>
          <a:p>
            <a:pPr lvl="1">
              <a:lnSpc>
                <a:spcPct val="90000"/>
              </a:lnSpc>
            </a:pPr>
            <a:r>
              <a:rPr lang="tr-TR" dirty="0">
                <a:solidFill>
                  <a:schemeClr val="tx2"/>
                </a:solidFill>
              </a:rPr>
              <a:t>Human expertise does not exist (navigating on Mars),</a:t>
            </a:r>
          </a:p>
          <a:p>
            <a:pPr lvl="1">
              <a:lnSpc>
                <a:spcPct val="90000"/>
              </a:lnSpc>
            </a:pPr>
            <a:r>
              <a:rPr lang="tr-TR" dirty="0">
                <a:solidFill>
                  <a:schemeClr val="tx2"/>
                </a:solidFill>
              </a:rPr>
              <a:t>Humans are unable to explain their expertise (speech recognition)</a:t>
            </a:r>
          </a:p>
          <a:p>
            <a:pPr lvl="1">
              <a:buClr>
                <a:schemeClr val="dk1"/>
              </a:buClr>
              <a:buSzPts val="2200"/>
            </a:pPr>
            <a:r>
              <a:rPr lang="en-US" dirty="0">
                <a:solidFill>
                  <a:schemeClr val="tx2"/>
                </a:solidFill>
                <a:sym typeface="Trebuchet MS"/>
              </a:rPr>
              <a:t>Models must be customized (personalized medicine)</a:t>
            </a:r>
          </a:p>
          <a:p>
            <a:pPr lvl="1">
              <a:buClr>
                <a:schemeClr val="dk1"/>
              </a:buClr>
              <a:buSzPts val="2400"/>
            </a:pPr>
            <a:r>
              <a:rPr lang="en-US" dirty="0">
                <a:solidFill>
                  <a:schemeClr val="tx2"/>
                </a:solidFill>
                <a:sym typeface="Trebuchet MS"/>
              </a:rPr>
              <a:t>Models are based on huge amounts of data (genomics)</a:t>
            </a:r>
          </a:p>
          <a:p>
            <a:pPr lvl="1">
              <a:lnSpc>
                <a:spcPct val="90000"/>
              </a:lnSpc>
            </a:pPr>
            <a:endParaRPr lang="tr-TR" dirty="0">
              <a:solidFill>
                <a:schemeClr val="tx2"/>
              </a:solidFill>
            </a:endParaRPr>
          </a:p>
        </p:txBody>
      </p:sp>
      <p:sp>
        <p:nvSpPr>
          <p:cNvPr id="8" name="Slide Number Placeholder 7"/>
          <p:cNvSpPr>
            <a:spLocks noGrp="1"/>
          </p:cNvSpPr>
          <p:nvPr>
            <p:ph type="sldNum" sz="quarter" idx="12"/>
          </p:nvPr>
        </p:nvSpPr>
        <p:spPr/>
        <p:txBody>
          <a:bodyPr/>
          <a:lstStyle/>
          <a:p>
            <a:fld id="{6DF4C409-C017-451C-B236-E185BBA6E0E4}" type="slidenum">
              <a:rPr lang="tr-TR" smtClean="0"/>
              <a:pPr/>
              <a:t>13</a:t>
            </a:fld>
            <a:endParaRPr lang="tr-TR" dirty="0"/>
          </a:p>
        </p:txBody>
      </p:sp>
      <mc:AlternateContent xmlns:mc="http://schemas.openxmlformats.org/markup-compatibility/2006">
        <mc:Choice xmlns:p14="http://schemas.microsoft.com/office/powerpoint/2010/main" Requires="p14">
          <p:contentPart p14:bwMode="auto" r:id="rId2">
            <p14:nvContentPartPr>
              <p14:cNvPr id="2" name="Ink 1"/>
              <p14:cNvContentPartPr/>
              <p14:nvPr/>
            </p14:nvContentPartPr>
            <p14:xfrm>
              <a:off x="3763080" y="2551680"/>
              <a:ext cx="4541040" cy="3251160"/>
            </p14:xfrm>
          </p:contentPart>
        </mc:Choice>
        <mc:Fallback>
          <p:pic>
            <p:nvPicPr>
              <p:cNvPr id="2" name="Ink 1"/>
              <p:cNvPicPr/>
              <p:nvPr/>
            </p:nvPicPr>
            <p:blipFill>
              <a:blip r:embed="rId3"/>
              <a:stretch>
                <a:fillRect/>
              </a:stretch>
            </p:blipFill>
            <p:spPr>
              <a:xfrm>
                <a:off x="3755880" y="2539440"/>
                <a:ext cx="4560480" cy="3271680"/>
              </a:xfrm>
              <a:prstGeom prst="rect">
                <a:avLst/>
              </a:prstGeom>
            </p:spPr>
          </p:pic>
        </mc:Fallback>
      </mc:AlternateContent>
    </p:spTree>
    <p:extLst>
      <p:ext uri="{BB962C8B-B14F-4D97-AF65-F5344CB8AC3E}">
        <p14:creationId xmlns:p14="http://schemas.microsoft.com/office/powerpoint/2010/main" val="416270305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Problems not to be solved using ML</a:t>
            </a:r>
            <a:br>
              <a:rPr lang="en-US" altLang="en-US" dirty="0"/>
            </a:br>
            <a:endParaRPr lang="en-IN" dirty="0"/>
          </a:p>
        </p:txBody>
      </p:sp>
      <p:sp>
        <p:nvSpPr>
          <p:cNvPr id="3" name="Content Placeholder 2"/>
          <p:cNvSpPr>
            <a:spLocks noGrp="1"/>
          </p:cNvSpPr>
          <p:nvPr>
            <p:ph idx="1"/>
          </p:nvPr>
        </p:nvSpPr>
        <p:spPr/>
        <p:txBody>
          <a:bodyPr/>
          <a:lstStyle/>
          <a:p>
            <a:pPr marL="800100" lvl="1" indent="-342900">
              <a:buFont typeface="Arial" panose="020B0604020202020204" pitchFamily="34" charset="0"/>
              <a:buChar char="•"/>
            </a:pPr>
            <a:r>
              <a:rPr lang="en-US" altLang="en-US" dirty="0" smtClean="0"/>
              <a:t>Tasks </a:t>
            </a:r>
            <a:r>
              <a:rPr lang="en-US" altLang="en-US" dirty="0"/>
              <a:t>in which humans are very effective</a:t>
            </a:r>
          </a:p>
          <a:p>
            <a:pPr marL="800100" lvl="1" indent="-342900">
              <a:buFont typeface="Arial" panose="020B0604020202020204" pitchFamily="34" charset="0"/>
              <a:buChar char="•"/>
            </a:pPr>
            <a:r>
              <a:rPr lang="en-US" altLang="en-US" dirty="0"/>
              <a:t>Tasks in which frequent human intervention is needed</a:t>
            </a:r>
          </a:p>
          <a:p>
            <a:pPr marL="800100" lvl="1" indent="-342900">
              <a:buFont typeface="Arial" panose="020B0604020202020204" pitchFamily="34" charset="0"/>
              <a:buChar char="•"/>
            </a:pPr>
            <a:r>
              <a:rPr lang="en-US" altLang="en-US" dirty="0"/>
              <a:t>Simple tasks which can be implemented using traditional programming paradigms</a:t>
            </a:r>
          </a:p>
          <a:p>
            <a:pPr marL="800100" lvl="1" indent="-342900">
              <a:buFont typeface="Arial" panose="020B0604020202020204" pitchFamily="34" charset="0"/>
              <a:buChar char="•"/>
            </a:pPr>
            <a:r>
              <a:rPr lang="en-US" altLang="en-US" dirty="0"/>
              <a:t>Situations where training data is not sufficient</a:t>
            </a:r>
          </a:p>
          <a:p>
            <a:endParaRPr lang="en-IN" dirty="0"/>
          </a:p>
        </p:txBody>
      </p:sp>
      <mc:AlternateContent xmlns:mc="http://schemas.openxmlformats.org/markup-compatibility/2006">
        <mc:Choice xmlns:p14="http://schemas.microsoft.com/office/powerpoint/2010/main" Requires="p14">
          <p:contentPart p14:bwMode="auto" r:id="rId2">
            <p14:nvContentPartPr>
              <p14:cNvPr id="4" name="Ink 3"/>
              <p14:cNvContentPartPr/>
              <p14:nvPr/>
            </p14:nvContentPartPr>
            <p14:xfrm>
              <a:off x="1042200" y="766080"/>
              <a:ext cx="6989760" cy="3926160"/>
            </p14:xfrm>
          </p:contentPart>
        </mc:Choice>
        <mc:Fallback>
          <p:pic>
            <p:nvPicPr>
              <p:cNvPr id="4" name="Ink 3"/>
              <p:cNvPicPr/>
              <p:nvPr/>
            </p:nvPicPr>
            <p:blipFill>
              <a:blip r:embed="rId3"/>
              <a:stretch>
                <a:fillRect/>
              </a:stretch>
            </p:blipFill>
            <p:spPr>
              <a:xfrm>
                <a:off x="1030680" y="755280"/>
                <a:ext cx="7013880" cy="3944520"/>
              </a:xfrm>
              <a:prstGeom prst="rect">
                <a:avLst/>
              </a:prstGeom>
            </p:spPr>
          </p:pic>
        </mc:Fallback>
      </mc:AlternateContent>
    </p:spTree>
    <p:extLst>
      <p:ext uri="{BB962C8B-B14F-4D97-AF65-F5344CB8AC3E}">
        <p14:creationId xmlns:p14="http://schemas.microsoft.com/office/powerpoint/2010/main" val="110796042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Machine Learning steps</a:t>
            </a:r>
            <a:endParaRPr lang="en-IN" dirty="0"/>
          </a:p>
        </p:txBody>
      </p:sp>
      <p:pic>
        <p:nvPicPr>
          <p:cNvPr id="11266" name="Picture 2" descr="machine learning process"/>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533400" y="1371600"/>
            <a:ext cx="6410325" cy="2667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152400" y="4057650"/>
            <a:ext cx="8686800" cy="2554545"/>
          </a:xfrm>
          <a:prstGeom prst="rect">
            <a:avLst/>
          </a:prstGeom>
        </p:spPr>
        <p:txBody>
          <a:bodyPr wrap="square">
            <a:spAutoFit/>
          </a:bodyPr>
          <a:lstStyle/>
          <a:p>
            <a:pPr algn="just">
              <a:buFont typeface="+mj-lt"/>
              <a:buAutoNum type="arabicPeriod"/>
            </a:pPr>
            <a:r>
              <a:rPr lang="en-US" b="1" dirty="0">
                <a:solidFill>
                  <a:srgbClr val="222222"/>
                </a:solidFill>
                <a:latin typeface="Lato"/>
              </a:rPr>
              <a:t>Collecting </a:t>
            </a:r>
            <a:r>
              <a:rPr lang="en-US" b="1" dirty="0" smtClean="0">
                <a:solidFill>
                  <a:srgbClr val="222222"/>
                </a:solidFill>
                <a:latin typeface="Lato"/>
              </a:rPr>
              <a:t>data</a:t>
            </a:r>
          </a:p>
          <a:p>
            <a:pPr algn="just">
              <a:buFont typeface="+mj-lt"/>
              <a:buAutoNum type="arabicPeriod"/>
            </a:pPr>
            <a:endParaRPr lang="en-US" dirty="0" smtClean="0">
              <a:solidFill>
                <a:srgbClr val="222222"/>
              </a:solidFill>
              <a:latin typeface="Lato"/>
            </a:endParaRPr>
          </a:p>
          <a:p>
            <a:pPr algn="just">
              <a:buFont typeface="+mj-lt"/>
              <a:buAutoNum type="arabicPeriod"/>
            </a:pPr>
            <a:r>
              <a:rPr lang="en-US" b="1" dirty="0" smtClean="0">
                <a:solidFill>
                  <a:srgbClr val="222222"/>
                </a:solidFill>
                <a:latin typeface="Lato"/>
              </a:rPr>
              <a:t>Preparing </a:t>
            </a:r>
            <a:r>
              <a:rPr lang="en-US" b="1" dirty="0">
                <a:solidFill>
                  <a:srgbClr val="222222"/>
                </a:solidFill>
                <a:latin typeface="Lato"/>
              </a:rPr>
              <a:t>the </a:t>
            </a:r>
            <a:r>
              <a:rPr lang="en-US" b="1" dirty="0" smtClean="0">
                <a:solidFill>
                  <a:srgbClr val="222222"/>
                </a:solidFill>
                <a:latin typeface="Lato"/>
              </a:rPr>
              <a:t>data</a:t>
            </a:r>
          </a:p>
          <a:p>
            <a:pPr algn="just">
              <a:buFont typeface="+mj-lt"/>
              <a:buAutoNum type="arabicPeriod"/>
            </a:pPr>
            <a:endParaRPr lang="en-US" b="1" dirty="0">
              <a:solidFill>
                <a:srgbClr val="222222"/>
              </a:solidFill>
              <a:latin typeface="Lato"/>
            </a:endParaRPr>
          </a:p>
          <a:p>
            <a:pPr algn="just">
              <a:buFont typeface="+mj-lt"/>
              <a:buAutoNum type="arabicPeriod"/>
            </a:pPr>
            <a:r>
              <a:rPr lang="en-US" b="1" dirty="0" smtClean="0">
                <a:solidFill>
                  <a:srgbClr val="222222"/>
                </a:solidFill>
                <a:latin typeface="Lato"/>
              </a:rPr>
              <a:t>Training </a:t>
            </a:r>
            <a:r>
              <a:rPr lang="en-US" b="1" dirty="0">
                <a:solidFill>
                  <a:srgbClr val="222222"/>
                </a:solidFill>
                <a:latin typeface="Lato"/>
              </a:rPr>
              <a:t>a </a:t>
            </a:r>
            <a:r>
              <a:rPr lang="en-US" b="1" dirty="0" smtClean="0">
                <a:solidFill>
                  <a:srgbClr val="222222"/>
                </a:solidFill>
                <a:latin typeface="Lato"/>
              </a:rPr>
              <a:t>model</a:t>
            </a:r>
            <a:r>
              <a:rPr lang="en-US" dirty="0">
                <a:solidFill>
                  <a:srgbClr val="222222"/>
                </a:solidFill>
                <a:latin typeface="Lato"/>
              </a:rPr>
              <a:t> </a:t>
            </a:r>
            <a:r>
              <a:rPr lang="en-US" dirty="0" smtClean="0">
                <a:solidFill>
                  <a:srgbClr val="222222"/>
                </a:solidFill>
                <a:latin typeface="Lato"/>
              </a:rPr>
              <a:t>:</a:t>
            </a:r>
            <a:r>
              <a:rPr lang="en-US" dirty="0">
                <a:solidFill>
                  <a:srgbClr val="222222"/>
                </a:solidFill>
                <a:latin typeface="Lato"/>
              </a:rPr>
              <a:t> </a:t>
            </a:r>
            <a:r>
              <a:rPr lang="en-US" dirty="0" smtClean="0">
                <a:solidFill>
                  <a:srgbClr val="222222"/>
                </a:solidFill>
                <a:latin typeface="Lato"/>
              </a:rPr>
              <a:t>Representation</a:t>
            </a:r>
            <a:r>
              <a:rPr lang="en-US" dirty="0">
                <a:solidFill>
                  <a:srgbClr val="222222"/>
                </a:solidFill>
                <a:latin typeface="Lato"/>
              </a:rPr>
              <a:t> of data in the form of the </a:t>
            </a:r>
            <a:r>
              <a:rPr lang="en-US" dirty="0" smtClean="0">
                <a:solidFill>
                  <a:srgbClr val="222222"/>
                </a:solidFill>
                <a:latin typeface="Lato"/>
              </a:rPr>
              <a:t>model. </a:t>
            </a:r>
            <a:r>
              <a:rPr lang="tr-TR" dirty="0" smtClean="0"/>
              <a:t>Build </a:t>
            </a:r>
            <a:r>
              <a:rPr lang="tr-TR" dirty="0"/>
              <a:t>a model that is </a:t>
            </a:r>
            <a:r>
              <a:rPr lang="tr-TR" i="1" dirty="0">
                <a:solidFill>
                  <a:schemeClr val="accent1"/>
                </a:solidFill>
              </a:rPr>
              <a:t>a good and useful approximation</a:t>
            </a:r>
            <a:r>
              <a:rPr lang="tr-TR" dirty="0">
                <a:solidFill>
                  <a:schemeClr val="accent1"/>
                </a:solidFill>
              </a:rPr>
              <a:t> </a:t>
            </a:r>
            <a:r>
              <a:rPr lang="tr-TR" dirty="0"/>
              <a:t>to the data</a:t>
            </a:r>
            <a:endParaRPr lang="en-US" dirty="0" smtClean="0">
              <a:solidFill>
                <a:srgbClr val="222222"/>
              </a:solidFill>
              <a:latin typeface="Lato"/>
            </a:endParaRPr>
          </a:p>
          <a:p>
            <a:pPr algn="just">
              <a:buFont typeface="+mj-lt"/>
              <a:buAutoNum type="arabicPeriod"/>
            </a:pPr>
            <a:endParaRPr lang="en-US" dirty="0" smtClean="0">
              <a:solidFill>
                <a:srgbClr val="222222"/>
              </a:solidFill>
              <a:latin typeface="Lato"/>
            </a:endParaRPr>
          </a:p>
          <a:p>
            <a:pPr algn="just">
              <a:buFont typeface="+mj-lt"/>
              <a:buAutoNum type="arabicPeriod"/>
            </a:pPr>
            <a:r>
              <a:rPr lang="en-US" b="1" dirty="0" smtClean="0">
                <a:solidFill>
                  <a:srgbClr val="222222"/>
                </a:solidFill>
                <a:latin typeface="Lato"/>
              </a:rPr>
              <a:t>Evaluating </a:t>
            </a:r>
            <a:r>
              <a:rPr lang="en-US" b="1" dirty="0">
                <a:solidFill>
                  <a:srgbClr val="222222"/>
                </a:solidFill>
                <a:latin typeface="Lato"/>
              </a:rPr>
              <a:t>the </a:t>
            </a:r>
            <a:r>
              <a:rPr lang="en-US" b="1" dirty="0" smtClean="0">
                <a:solidFill>
                  <a:srgbClr val="222222"/>
                </a:solidFill>
                <a:latin typeface="Lato"/>
              </a:rPr>
              <a:t>model</a:t>
            </a:r>
          </a:p>
          <a:p>
            <a:pPr algn="just">
              <a:buFont typeface="+mj-lt"/>
              <a:buAutoNum type="arabicPeriod"/>
            </a:pPr>
            <a:endParaRPr lang="en-US" dirty="0" smtClean="0">
              <a:solidFill>
                <a:srgbClr val="222222"/>
              </a:solidFill>
              <a:latin typeface="Lato"/>
            </a:endParaRPr>
          </a:p>
          <a:p>
            <a:pPr algn="just">
              <a:buFont typeface="+mj-lt"/>
              <a:buAutoNum type="arabicPeriod"/>
            </a:pPr>
            <a:r>
              <a:rPr lang="en-US" b="1" dirty="0" smtClean="0">
                <a:solidFill>
                  <a:srgbClr val="222222"/>
                </a:solidFill>
                <a:latin typeface="Lato"/>
              </a:rPr>
              <a:t>Improving </a:t>
            </a:r>
            <a:r>
              <a:rPr lang="en-US" b="1" dirty="0">
                <a:solidFill>
                  <a:srgbClr val="222222"/>
                </a:solidFill>
                <a:latin typeface="Lato"/>
              </a:rPr>
              <a:t>the </a:t>
            </a:r>
            <a:r>
              <a:rPr lang="en-US" b="1" dirty="0" smtClean="0">
                <a:solidFill>
                  <a:srgbClr val="222222"/>
                </a:solidFill>
                <a:latin typeface="Lato"/>
              </a:rPr>
              <a:t>performance : Learning</a:t>
            </a:r>
            <a:endParaRPr lang="en-US" b="0" i="0" dirty="0">
              <a:solidFill>
                <a:srgbClr val="222222"/>
              </a:solidFill>
              <a:effectLst/>
              <a:latin typeface="Lato"/>
            </a:endParaRPr>
          </a:p>
        </p:txBody>
      </p:sp>
      <mc:AlternateContent xmlns:mc="http://schemas.openxmlformats.org/markup-compatibility/2006">
        <mc:Choice xmlns:p14="http://schemas.microsoft.com/office/powerpoint/2010/main" Requires="p14">
          <p:contentPart p14:bwMode="auto" r:id="rId4">
            <p14:nvContentPartPr>
              <p14:cNvPr id="3" name="Ink 2"/>
              <p14:cNvContentPartPr/>
              <p14:nvPr/>
            </p14:nvContentPartPr>
            <p14:xfrm>
              <a:off x="1683000" y="823680"/>
              <a:ext cx="6913800" cy="5539320"/>
            </p14:xfrm>
          </p:contentPart>
        </mc:Choice>
        <mc:Fallback>
          <p:pic>
            <p:nvPicPr>
              <p:cNvPr id="3" name="Ink 2"/>
              <p:cNvPicPr/>
              <p:nvPr/>
            </p:nvPicPr>
            <p:blipFill>
              <a:blip r:embed="rId5"/>
              <a:stretch>
                <a:fillRect/>
              </a:stretch>
            </p:blipFill>
            <p:spPr>
              <a:xfrm>
                <a:off x="1672560" y="811800"/>
                <a:ext cx="6935400" cy="5561280"/>
              </a:xfrm>
              <a:prstGeom prst="rect">
                <a:avLst/>
              </a:prstGeom>
            </p:spPr>
          </p:pic>
        </mc:Fallback>
      </mc:AlternateContent>
    </p:spTree>
    <p:extLst>
      <p:ext uri="{BB962C8B-B14F-4D97-AF65-F5344CB8AC3E}">
        <p14:creationId xmlns:p14="http://schemas.microsoft.com/office/powerpoint/2010/main" val="358133822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3" name="Google Shape;403;p61"/>
          <p:cNvSpPr txBox="1"/>
          <p:nvPr/>
        </p:nvSpPr>
        <p:spPr>
          <a:xfrm>
            <a:off x="533400" y="1527737"/>
            <a:ext cx="5085300" cy="4300200"/>
          </a:xfrm>
          <a:prstGeom prst="rect">
            <a:avLst/>
          </a:prstGeom>
          <a:noFill/>
          <a:ln>
            <a:noFill/>
          </a:ln>
        </p:spPr>
        <p:txBody>
          <a:bodyPr spcFirstLastPara="1" wrap="square" lIns="0" tIns="12700" rIns="0" bIns="0" anchor="t" anchorCtr="0">
            <a:noAutofit/>
          </a:bodyPr>
          <a:lstStyle/>
          <a:p>
            <a:pPr marL="355600" marR="0" lvl="0" indent="-342900" algn="l" rtl="0">
              <a:lnSpc>
                <a:spcPct val="100000"/>
              </a:lnSpc>
              <a:spcBef>
                <a:spcPts val="0"/>
              </a:spcBef>
              <a:spcAft>
                <a:spcPts val="0"/>
              </a:spcAft>
              <a:buSzPts val="2800"/>
              <a:buFont typeface="Arial"/>
              <a:buChar char="•"/>
            </a:pPr>
            <a:r>
              <a:rPr lang="en-US" sz="2800" dirty="0">
                <a:latin typeface="Trebuchet MS"/>
                <a:ea typeface="Trebuchet MS"/>
                <a:cs typeface="Trebuchet MS"/>
                <a:sym typeface="Trebuchet MS"/>
              </a:rPr>
              <a:t>Web search</a:t>
            </a:r>
            <a:endParaRPr sz="2800" dirty="0">
              <a:latin typeface="Trebuchet MS"/>
              <a:ea typeface="Trebuchet MS"/>
              <a:cs typeface="Trebuchet MS"/>
              <a:sym typeface="Trebuchet MS"/>
            </a:endParaRPr>
          </a:p>
          <a:p>
            <a:pPr marL="355600" marR="0" lvl="0" indent="-342900" algn="l" rtl="0">
              <a:lnSpc>
                <a:spcPct val="118892"/>
              </a:lnSpc>
              <a:spcBef>
                <a:spcPts val="40"/>
              </a:spcBef>
              <a:spcAft>
                <a:spcPts val="0"/>
              </a:spcAft>
              <a:buSzPts val="2800"/>
              <a:buFont typeface="Arial"/>
              <a:buChar char="•"/>
            </a:pPr>
            <a:r>
              <a:rPr lang="en-US" sz="2800" dirty="0">
                <a:latin typeface="Trebuchet MS"/>
                <a:ea typeface="Trebuchet MS"/>
                <a:cs typeface="Trebuchet MS"/>
                <a:sym typeface="Trebuchet MS"/>
              </a:rPr>
              <a:t>Computational biology</a:t>
            </a:r>
            <a:endParaRPr sz="2800" dirty="0">
              <a:latin typeface="Trebuchet MS"/>
              <a:ea typeface="Trebuchet MS"/>
              <a:cs typeface="Trebuchet MS"/>
              <a:sym typeface="Trebuchet MS"/>
            </a:endParaRPr>
          </a:p>
          <a:p>
            <a:pPr marL="355600" marR="0" lvl="0" indent="-342900" algn="l" rtl="0">
              <a:lnSpc>
                <a:spcPct val="118892"/>
              </a:lnSpc>
              <a:spcBef>
                <a:spcPts val="0"/>
              </a:spcBef>
              <a:spcAft>
                <a:spcPts val="0"/>
              </a:spcAft>
              <a:buSzPts val="2800"/>
              <a:buFont typeface="Arial"/>
              <a:buChar char="•"/>
            </a:pPr>
            <a:r>
              <a:rPr lang="en-US" sz="2800" dirty="0">
                <a:latin typeface="Trebuchet MS"/>
                <a:ea typeface="Trebuchet MS"/>
                <a:cs typeface="Trebuchet MS"/>
                <a:sym typeface="Trebuchet MS"/>
              </a:rPr>
              <a:t>Finance</a:t>
            </a:r>
            <a:endParaRPr sz="2800" dirty="0">
              <a:latin typeface="Trebuchet MS"/>
              <a:ea typeface="Trebuchet MS"/>
              <a:cs typeface="Trebuchet MS"/>
              <a:sym typeface="Trebuchet MS"/>
            </a:endParaRPr>
          </a:p>
          <a:p>
            <a:pPr marL="355600" marR="0" lvl="0" indent="-342900" algn="l" rtl="0">
              <a:lnSpc>
                <a:spcPct val="100000"/>
              </a:lnSpc>
              <a:spcBef>
                <a:spcPts val="40"/>
              </a:spcBef>
              <a:spcAft>
                <a:spcPts val="0"/>
              </a:spcAft>
              <a:buSzPts val="2800"/>
              <a:buFont typeface="Arial"/>
              <a:buChar char="•"/>
            </a:pPr>
            <a:r>
              <a:rPr lang="en-US" sz="2800" dirty="0">
                <a:latin typeface="Trebuchet MS"/>
                <a:ea typeface="Trebuchet MS"/>
                <a:cs typeface="Trebuchet MS"/>
                <a:sym typeface="Trebuchet MS"/>
              </a:rPr>
              <a:t>E-commerce</a:t>
            </a:r>
            <a:endParaRPr sz="2800" dirty="0">
              <a:latin typeface="Trebuchet MS"/>
              <a:ea typeface="Trebuchet MS"/>
              <a:cs typeface="Trebuchet MS"/>
              <a:sym typeface="Trebuchet MS"/>
            </a:endParaRPr>
          </a:p>
          <a:p>
            <a:pPr marL="355600" marR="0" lvl="0" indent="-342900" algn="l" rtl="0">
              <a:lnSpc>
                <a:spcPct val="118892"/>
              </a:lnSpc>
              <a:spcBef>
                <a:spcPts val="40"/>
              </a:spcBef>
              <a:spcAft>
                <a:spcPts val="0"/>
              </a:spcAft>
              <a:buSzPts val="2800"/>
              <a:buFont typeface="Arial"/>
              <a:buChar char="•"/>
            </a:pPr>
            <a:r>
              <a:rPr lang="en-US" sz="2800" dirty="0">
                <a:latin typeface="Trebuchet MS"/>
                <a:ea typeface="Trebuchet MS"/>
                <a:cs typeface="Trebuchet MS"/>
                <a:sym typeface="Trebuchet MS"/>
              </a:rPr>
              <a:t>Space exploration</a:t>
            </a:r>
            <a:endParaRPr sz="2800" dirty="0">
              <a:latin typeface="Trebuchet MS"/>
              <a:ea typeface="Trebuchet MS"/>
              <a:cs typeface="Trebuchet MS"/>
              <a:sym typeface="Trebuchet MS"/>
            </a:endParaRPr>
          </a:p>
          <a:p>
            <a:pPr marL="355600" marR="0" lvl="0" indent="-342900" algn="l" rtl="0">
              <a:lnSpc>
                <a:spcPct val="118892"/>
              </a:lnSpc>
              <a:spcBef>
                <a:spcPts val="0"/>
              </a:spcBef>
              <a:spcAft>
                <a:spcPts val="0"/>
              </a:spcAft>
              <a:buSzPts val="2800"/>
              <a:buFont typeface="Arial"/>
              <a:buChar char="•"/>
            </a:pPr>
            <a:r>
              <a:rPr lang="en-US" sz="2800" dirty="0">
                <a:latin typeface="Trebuchet MS"/>
                <a:ea typeface="Trebuchet MS"/>
                <a:cs typeface="Trebuchet MS"/>
                <a:sym typeface="Trebuchet MS"/>
              </a:rPr>
              <a:t>Robotics</a:t>
            </a:r>
            <a:endParaRPr sz="2800" dirty="0">
              <a:latin typeface="Trebuchet MS"/>
              <a:ea typeface="Trebuchet MS"/>
              <a:cs typeface="Trebuchet MS"/>
              <a:sym typeface="Trebuchet MS"/>
            </a:endParaRPr>
          </a:p>
          <a:p>
            <a:pPr marL="355600" marR="0" lvl="0" indent="-342900" algn="l" rtl="0">
              <a:lnSpc>
                <a:spcPct val="118892"/>
              </a:lnSpc>
              <a:spcBef>
                <a:spcPts val="40"/>
              </a:spcBef>
              <a:spcAft>
                <a:spcPts val="0"/>
              </a:spcAft>
              <a:buSzPts val="2800"/>
              <a:buFont typeface="Arial"/>
              <a:buChar char="•"/>
            </a:pPr>
            <a:r>
              <a:rPr lang="en-US" sz="2800" dirty="0">
                <a:latin typeface="Trebuchet MS"/>
                <a:ea typeface="Trebuchet MS"/>
                <a:cs typeface="Trebuchet MS"/>
                <a:sym typeface="Trebuchet MS"/>
              </a:rPr>
              <a:t>Information extraction</a:t>
            </a:r>
            <a:endParaRPr sz="2800" dirty="0">
              <a:latin typeface="Trebuchet MS"/>
              <a:ea typeface="Trebuchet MS"/>
              <a:cs typeface="Trebuchet MS"/>
              <a:sym typeface="Trebuchet MS"/>
            </a:endParaRPr>
          </a:p>
          <a:p>
            <a:pPr marL="355600" marR="0" lvl="0" indent="-342900" algn="l" rtl="0">
              <a:lnSpc>
                <a:spcPct val="118892"/>
              </a:lnSpc>
              <a:spcBef>
                <a:spcPts val="0"/>
              </a:spcBef>
              <a:spcAft>
                <a:spcPts val="0"/>
              </a:spcAft>
              <a:buSzPts val="2800"/>
              <a:buFont typeface="Arial"/>
              <a:buChar char="•"/>
            </a:pPr>
            <a:r>
              <a:rPr lang="en-US" sz="2800" dirty="0">
                <a:latin typeface="Trebuchet MS"/>
                <a:ea typeface="Trebuchet MS"/>
                <a:cs typeface="Trebuchet MS"/>
                <a:sym typeface="Trebuchet MS"/>
              </a:rPr>
              <a:t>Social networks</a:t>
            </a:r>
            <a:endParaRPr sz="2800" dirty="0">
              <a:latin typeface="Trebuchet MS"/>
              <a:ea typeface="Trebuchet MS"/>
              <a:cs typeface="Trebuchet MS"/>
              <a:sym typeface="Trebuchet MS"/>
            </a:endParaRPr>
          </a:p>
          <a:p>
            <a:pPr marL="355600" marR="0" lvl="0" indent="-342900" algn="l" rtl="0">
              <a:lnSpc>
                <a:spcPct val="100000"/>
              </a:lnSpc>
              <a:spcBef>
                <a:spcPts val="40"/>
              </a:spcBef>
              <a:spcAft>
                <a:spcPts val="0"/>
              </a:spcAft>
              <a:buSzPts val="2800"/>
              <a:buFont typeface="Arial"/>
              <a:buChar char="•"/>
            </a:pPr>
            <a:r>
              <a:rPr lang="en-US" sz="2800" dirty="0">
                <a:latin typeface="Trebuchet MS"/>
                <a:ea typeface="Trebuchet MS"/>
                <a:cs typeface="Trebuchet MS"/>
                <a:sym typeface="Trebuchet MS"/>
              </a:rPr>
              <a:t>Language Processing</a:t>
            </a:r>
          </a:p>
          <a:p>
            <a:pPr marL="12700" marR="0" lvl="0" algn="l" rtl="0">
              <a:lnSpc>
                <a:spcPct val="100000"/>
              </a:lnSpc>
              <a:spcBef>
                <a:spcPts val="40"/>
              </a:spcBef>
              <a:spcAft>
                <a:spcPts val="0"/>
              </a:spcAft>
              <a:buSzPts val="2800"/>
            </a:pPr>
            <a:r>
              <a:rPr lang="en-US" sz="2800" dirty="0">
                <a:latin typeface="Trebuchet MS"/>
                <a:ea typeface="Trebuchet MS"/>
                <a:cs typeface="Trebuchet MS"/>
                <a:sym typeface="Trebuchet MS"/>
              </a:rPr>
              <a:t>Many more emerging…</a:t>
            </a:r>
            <a:endParaRPr sz="2800" dirty="0">
              <a:latin typeface="Trebuchet MS"/>
              <a:ea typeface="Trebuchet MS"/>
              <a:cs typeface="Trebuchet MS"/>
              <a:sym typeface="Trebuchet MS"/>
            </a:endParaRPr>
          </a:p>
        </p:txBody>
      </p:sp>
      <p:sp>
        <p:nvSpPr>
          <p:cNvPr id="404" name="Google Shape;404;p61"/>
          <p:cNvSpPr txBox="1"/>
          <p:nvPr/>
        </p:nvSpPr>
        <p:spPr>
          <a:xfrm>
            <a:off x="78754" y="6569500"/>
            <a:ext cx="2813700" cy="238800"/>
          </a:xfrm>
          <a:prstGeom prst="rect">
            <a:avLst/>
          </a:prstGeom>
          <a:noFill/>
          <a:ln>
            <a:noFill/>
          </a:ln>
        </p:spPr>
        <p:txBody>
          <a:bodyPr spcFirstLastPara="1" wrap="square" lIns="0" tIns="12700" rIns="0" bIns="0" anchor="t" anchorCtr="0">
            <a:noAutofit/>
          </a:bodyPr>
          <a:lstStyle/>
          <a:p>
            <a:pPr marL="12700" marR="0" lvl="0" indent="0" algn="l" rtl="0">
              <a:lnSpc>
                <a:spcPct val="100000"/>
              </a:lnSpc>
              <a:spcBef>
                <a:spcPts val="0"/>
              </a:spcBef>
              <a:spcAft>
                <a:spcPts val="0"/>
              </a:spcAft>
              <a:buNone/>
            </a:pPr>
            <a:r>
              <a:rPr lang="en-US" sz="1400">
                <a:latin typeface="Trebuchet MS"/>
                <a:ea typeface="Trebuchet MS"/>
                <a:cs typeface="Trebuchet MS"/>
                <a:sym typeface="Trebuchet MS"/>
              </a:rPr>
              <a:t>Slide credit: Pedro Domingos</a:t>
            </a:r>
            <a:endParaRPr sz="1400">
              <a:latin typeface="Trebuchet MS"/>
              <a:ea typeface="Trebuchet MS"/>
              <a:cs typeface="Trebuchet MS"/>
              <a:sym typeface="Trebuchet MS"/>
            </a:endParaRPr>
          </a:p>
        </p:txBody>
      </p:sp>
      <p:sp>
        <p:nvSpPr>
          <p:cNvPr id="5" name="Rectangle 2"/>
          <p:cNvSpPr txBox="1">
            <a:spLocks noChangeArrowheads="1"/>
          </p:cNvSpPr>
          <p:nvPr/>
        </p:nvSpPr>
        <p:spPr>
          <a:xfrm>
            <a:off x="78754" y="387514"/>
            <a:ext cx="9144000" cy="769441"/>
          </a:xfrm>
          <a:prstGeom prst="rect">
            <a:avLst/>
          </a:prstGeom>
          <a:noFill/>
          <a:ln w="9525">
            <a:noFill/>
            <a:miter lim="800000"/>
            <a:headEnd/>
            <a:tailEnd/>
          </a:ln>
          <a:effectLst/>
        </p:spPr>
        <p:txBody>
          <a:bodyPr wrap="square" anchor="ctr">
            <a:spAutoFit/>
          </a:bodyPr>
          <a:lstStyle>
            <a:lvl1pPr defTabSz="914400" eaLnBrk="1" latinLnBrk="0" hangingPunct="1">
              <a:buNone/>
              <a:defRPr sz="4400" b="1">
                <a:latin typeface="+mj-lt"/>
              </a:defRPr>
            </a:lvl1pPr>
          </a:lstStyle>
          <a:p>
            <a:r>
              <a:rPr lang="en-US" dirty="0"/>
              <a:t>Application Domains</a:t>
            </a:r>
          </a:p>
        </p:txBody>
      </p:sp>
    </p:spTree>
    <p:extLst>
      <p:ext uri="{BB962C8B-B14F-4D97-AF65-F5344CB8AC3E}">
        <p14:creationId xmlns:p14="http://schemas.microsoft.com/office/powerpoint/2010/main" val="411097095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Google Shape;371;p57"/>
          <p:cNvSpPr txBox="1">
            <a:spLocks noGrp="1"/>
          </p:cNvSpPr>
          <p:nvPr>
            <p:ph type="title"/>
          </p:nvPr>
        </p:nvSpPr>
        <p:spPr>
          <a:xfrm>
            <a:off x="358590" y="1412377"/>
            <a:ext cx="6804210" cy="333400"/>
          </a:xfrm>
          <a:prstGeom prst="rect">
            <a:avLst/>
          </a:prstGeom>
          <a:noFill/>
          <a:ln>
            <a:noFill/>
          </a:ln>
        </p:spPr>
        <p:txBody>
          <a:bodyPr spcFirstLastPara="1" wrap="square" lIns="0" tIns="12700" rIns="0" bIns="0" anchor="t" anchorCtr="0">
            <a:noAutofit/>
          </a:bodyPr>
          <a:lstStyle/>
          <a:p>
            <a:pPr marL="1609725" marR="5080" lvl="0" indent="-1597660">
              <a:lnSpc>
                <a:spcPct val="113100"/>
              </a:lnSpc>
              <a:spcBef>
                <a:spcPts val="0"/>
              </a:spcBef>
            </a:pPr>
            <a:r>
              <a:rPr lang="en-US" sz="2400" dirty="0"/>
              <a:t>It is very hard to say what makes a 2</a:t>
            </a:r>
            <a:endParaRPr sz="2400" dirty="0"/>
          </a:p>
        </p:txBody>
      </p:sp>
      <p:sp>
        <p:nvSpPr>
          <p:cNvPr id="372" name="Google Shape;372;p57"/>
          <p:cNvSpPr/>
          <p:nvPr/>
        </p:nvSpPr>
        <p:spPr>
          <a:xfrm>
            <a:off x="827087" y="1905731"/>
            <a:ext cx="6814683" cy="410836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373" name="Google Shape;373;p57"/>
          <p:cNvSpPr/>
          <p:nvPr/>
        </p:nvSpPr>
        <p:spPr>
          <a:xfrm>
            <a:off x="845016" y="2558851"/>
            <a:ext cx="5219700" cy="827404"/>
          </a:xfrm>
          <a:custGeom>
            <a:avLst/>
            <a:gdLst/>
            <a:ahLst/>
            <a:cxnLst/>
            <a:rect l="l" t="t" r="r" b="b"/>
            <a:pathLst>
              <a:path w="5219700" h="827404" extrusionOk="0">
                <a:moveTo>
                  <a:pt x="0" y="0"/>
                </a:moveTo>
                <a:lnTo>
                  <a:pt x="5219702" y="0"/>
                </a:lnTo>
                <a:lnTo>
                  <a:pt x="5219702" y="827088"/>
                </a:lnTo>
                <a:lnTo>
                  <a:pt x="0" y="827088"/>
                </a:lnTo>
                <a:lnTo>
                  <a:pt x="0" y="0"/>
                </a:lnTo>
                <a:close/>
              </a:path>
            </a:pathLst>
          </a:custGeom>
          <a:noFill/>
          <a:ln w="19050"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375" name="Google Shape;375;p57"/>
          <p:cNvSpPr/>
          <p:nvPr/>
        </p:nvSpPr>
        <p:spPr>
          <a:xfrm>
            <a:off x="2209800" y="4356416"/>
            <a:ext cx="1368425" cy="827404"/>
          </a:xfrm>
          <a:custGeom>
            <a:avLst/>
            <a:gdLst/>
            <a:ahLst/>
            <a:cxnLst/>
            <a:rect l="l" t="t" r="r" b="b"/>
            <a:pathLst>
              <a:path w="1368425" h="827404" extrusionOk="0">
                <a:moveTo>
                  <a:pt x="0" y="0"/>
                </a:moveTo>
                <a:lnTo>
                  <a:pt x="1368430" y="0"/>
                </a:lnTo>
                <a:lnTo>
                  <a:pt x="1368430" y="827088"/>
                </a:lnTo>
                <a:lnTo>
                  <a:pt x="0" y="827088"/>
                </a:lnTo>
                <a:lnTo>
                  <a:pt x="0" y="0"/>
                </a:lnTo>
                <a:close/>
              </a:path>
            </a:pathLst>
          </a:custGeom>
          <a:noFill/>
          <a:ln w="19050" cap="flat" cmpd="sng">
            <a:solidFill>
              <a:srgbClr val="FF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376" name="Google Shape;376;p57"/>
          <p:cNvSpPr/>
          <p:nvPr/>
        </p:nvSpPr>
        <p:spPr>
          <a:xfrm>
            <a:off x="827087" y="3529012"/>
            <a:ext cx="720725" cy="827404"/>
          </a:xfrm>
          <a:custGeom>
            <a:avLst/>
            <a:gdLst/>
            <a:ahLst/>
            <a:cxnLst/>
            <a:rect l="l" t="t" r="r" b="b"/>
            <a:pathLst>
              <a:path w="720725" h="827404" extrusionOk="0">
                <a:moveTo>
                  <a:pt x="0" y="0"/>
                </a:moveTo>
                <a:lnTo>
                  <a:pt x="720725" y="0"/>
                </a:lnTo>
                <a:lnTo>
                  <a:pt x="720725" y="827087"/>
                </a:lnTo>
                <a:lnTo>
                  <a:pt x="0" y="827087"/>
                </a:lnTo>
                <a:lnTo>
                  <a:pt x="0" y="0"/>
                </a:lnTo>
                <a:close/>
              </a:path>
            </a:pathLst>
          </a:custGeom>
          <a:noFill/>
          <a:ln w="19050" cap="flat" cmpd="sng">
            <a:solidFill>
              <a:srgbClr val="FF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377" name="Google Shape;377;p57"/>
          <p:cNvSpPr txBox="1"/>
          <p:nvPr/>
        </p:nvSpPr>
        <p:spPr>
          <a:xfrm>
            <a:off x="78753" y="6570550"/>
            <a:ext cx="2620800" cy="238800"/>
          </a:xfrm>
          <a:prstGeom prst="rect">
            <a:avLst/>
          </a:prstGeom>
          <a:noFill/>
          <a:ln>
            <a:noFill/>
          </a:ln>
        </p:spPr>
        <p:txBody>
          <a:bodyPr spcFirstLastPara="1" wrap="square" lIns="0" tIns="12700" rIns="0" bIns="0" anchor="t" anchorCtr="0">
            <a:noAutofit/>
          </a:bodyPr>
          <a:lstStyle/>
          <a:p>
            <a:pPr marL="12700" marR="0" lvl="0" indent="0" algn="l" rtl="0">
              <a:lnSpc>
                <a:spcPct val="100000"/>
              </a:lnSpc>
              <a:spcBef>
                <a:spcPts val="0"/>
              </a:spcBef>
              <a:spcAft>
                <a:spcPts val="0"/>
              </a:spcAft>
              <a:buNone/>
            </a:pPr>
            <a:r>
              <a:rPr lang="en-US" sz="1400" dirty="0">
                <a:latin typeface="Trebuchet MS"/>
                <a:ea typeface="Trebuchet MS"/>
                <a:cs typeface="Trebuchet MS"/>
                <a:sym typeface="Trebuchet MS"/>
              </a:rPr>
              <a:t>Slide credit: Geoffrey Hinton</a:t>
            </a:r>
            <a:endParaRPr sz="1400" dirty="0">
              <a:latin typeface="Trebuchet MS"/>
              <a:ea typeface="Trebuchet MS"/>
              <a:cs typeface="Trebuchet MS"/>
              <a:sym typeface="Trebuchet MS"/>
            </a:endParaRPr>
          </a:p>
        </p:txBody>
      </p:sp>
      <p:sp>
        <p:nvSpPr>
          <p:cNvPr id="10" name="Rectangle 2"/>
          <p:cNvSpPr txBox="1">
            <a:spLocks noChangeArrowheads="1"/>
          </p:cNvSpPr>
          <p:nvPr/>
        </p:nvSpPr>
        <p:spPr>
          <a:xfrm>
            <a:off x="78753" y="166169"/>
            <a:ext cx="9144000" cy="769401"/>
          </a:xfrm>
          <a:prstGeom prst="rect">
            <a:avLst/>
          </a:prstGeom>
          <a:noFill/>
          <a:ln w="9525">
            <a:noFill/>
            <a:miter lim="800000"/>
            <a:headEnd/>
            <a:tailEnd/>
          </a:ln>
          <a:effectLst/>
        </p:spPr>
        <p:txBody>
          <a:bodyPr spcFirstLastPara="1" wrap="square" lIns="91425" tIns="45700" rIns="91425" bIns="45700" anchor="ctr" anchorCtr="0">
            <a:spAutoFit/>
          </a:bodyPr>
          <a:lstStyle>
            <a:lvl1pPr lvl="0" defTabSz="914400" eaLnBrk="1" latinLnBrk="0" hangingPunct="1">
              <a:lnSpc>
                <a:spcPct val="100000"/>
              </a:lnSpc>
              <a:buSzPts val="1400"/>
              <a:buNone/>
              <a:defRPr sz="4400" b="1">
                <a:latin typeface="+mj-lt"/>
              </a:defRPr>
            </a:lvl1pPr>
            <a:lvl2pPr lvl="1" algn="ctr">
              <a:lnSpc>
                <a:spcPct val="100000"/>
              </a:lnSpc>
              <a:spcBef>
                <a:spcPts val="0"/>
              </a:spcBef>
              <a:spcAft>
                <a:spcPts val="0"/>
              </a:spcAft>
              <a:buSzPts val="1400"/>
              <a:buNone/>
            </a:lvl2pPr>
            <a:lvl3pPr lvl="2" algn="ctr">
              <a:lnSpc>
                <a:spcPct val="100000"/>
              </a:lnSpc>
              <a:spcBef>
                <a:spcPts val="0"/>
              </a:spcBef>
              <a:spcAft>
                <a:spcPts val="0"/>
              </a:spcAft>
              <a:buSzPts val="1400"/>
              <a:buNone/>
            </a:lvl3pPr>
            <a:lvl4pPr lvl="3" algn="ctr">
              <a:lnSpc>
                <a:spcPct val="100000"/>
              </a:lnSpc>
              <a:spcBef>
                <a:spcPts val="0"/>
              </a:spcBef>
              <a:spcAft>
                <a:spcPts val="0"/>
              </a:spcAft>
              <a:buSzPts val="1400"/>
              <a:buNone/>
            </a:lvl4pPr>
            <a:lvl5pPr lvl="4" algn="ctr">
              <a:lnSpc>
                <a:spcPct val="100000"/>
              </a:lnSpc>
              <a:spcBef>
                <a:spcPts val="0"/>
              </a:spcBef>
              <a:spcAft>
                <a:spcPts val="0"/>
              </a:spcAft>
              <a:buSzPts val="1400"/>
              <a:buNone/>
            </a:lvl5pPr>
            <a:lvl6pPr lvl="5" algn="ctr">
              <a:lnSpc>
                <a:spcPct val="100000"/>
              </a:lnSpc>
              <a:spcBef>
                <a:spcPts val="0"/>
              </a:spcBef>
              <a:spcAft>
                <a:spcPts val="0"/>
              </a:spcAft>
              <a:buSzPts val="1400"/>
              <a:buNone/>
            </a:lvl6pPr>
            <a:lvl7pPr lvl="6" algn="ctr">
              <a:lnSpc>
                <a:spcPct val="100000"/>
              </a:lnSpc>
              <a:spcBef>
                <a:spcPts val="0"/>
              </a:spcBef>
              <a:spcAft>
                <a:spcPts val="0"/>
              </a:spcAft>
              <a:buSzPts val="1400"/>
              <a:buNone/>
            </a:lvl7pPr>
            <a:lvl8pPr lvl="7" algn="ctr">
              <a:lnSpc>
                <a:spcPct val="100000"/>
              </a:lnSpc>
              <a:spcBef>
                <a:spcPts val="0"/>
              </a:spcBef>
              <a:spcAft>
                <a:spcPts val="0"/>
              </a:spcAft>
              <a:buSzPts val="1400"/>
              <a:buNone/>
            </a:lvl8pPr>
            <a:lvl9pPr lvl="8" algn="ctr">
              <a:lnSpc>
                <a:spcPct val="100000"/>
              </a:lnSpc>
              <a:spcBef>
                <a:spcPts val="0"/>
              </a:spcBef>
              <a:spcAft>
                <a:spcPts val="0"/>
              </a:spcAft>
              <a:buSzPts val="1400"/>
              <a:buNone/>
            </a:lvl9pPr>
          </a:lstStyle>
          <a:p>
            <a:r>
              <a:rPr lang="en-US" dirty="0"/>
              <a:t>Pattern recognition</a:t>
            </a:r>
          </a:p>
        </p:txBody>
      </p:sp>
      <p:sp>
        <p:nvSpPr>
          <p:cNvPr id="12" name="Google Shape;374;p57"/>
          <p:cNvSpPr/>
          <p:nvPr/>
        </p:nvSpPr>
        <p:spPr>
          <a:xfrm>
            <a:off x="7171765" y="1745777"/>
            <a:ext cx="720725" cy="827404"/>
          </a:xfrm>
          <a:custGeom>
            <a:avLst/>
            <a:gdLst/>
            <a:ahLst/>
            <a:cxnLst/>
            <a:rect l="l" t="t" r="r" b="b"/>
            <a:pathLst>
              <a:path w="720725" h="827404" extrusionOk="0">
                <a:moveTo>
                  <a:pt x="0" y="0"/>
                </a:moveTo>
                <a:lnTo>
                  <a:pt x="720725" y="0"/>
                </a:lnTo>
                <a:lnTo>
                  <a:pt x="720725" y="827088"/>
                </a:lnTo>
                <a:lnTo>
                  <a:pt x="0" y="827088"/>
                </a:lnTo>
                <a:lnTo>
                  <a:pt x="0" y="0"/>
                </a:lnTo>
                <a:close/>
              </a:path>
            </a:pathLst>
          </a:custGeom>
          <a:noFill/>
          <a:ln w="19050" cap="flat" cmpd="sng">
            <a:solidFill>
              <a:srgbClr val="FF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Tree>
    <p:extLst>
      <p:ext uri="{BB962C8B-B14F-4D97-AF65-F5344CB8AC3E}">
        <p14:creationId xmlns:p14="http://schemas.microsoft.com/office/powerpoint/2010/main" val="271680176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33"/>
        <p:cNvGrpSpPr/>
        <p:nvPr/>
      </p:nvGrpSpPr>
      <p:grpSpPr>
        <a:xfrm>
          <a:off x="0" y="0"/>
          <a:ext cx="0" cy="0"/>
          <a:chOff x="0" y="0"/>
          <a:chExt cx="0" cy="0"/>
        </a:xfrm>
      </p:grpSpPr>
      <p:sp>
        <p:nvSpPr>
          <p:cNvPr id="534" name="Google Shape;534;p72"/>
          <p:cNvSpPr/>
          <p:nvPr/>
        </p:nvSpPr>
        <p:spPr>
          <a:xfrm>
            <a:off x="460375" y="3787140"/>
            <a:ext cx="1949098" cy="132302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535" name="Google Shape;535;p72"/>
          <p:cNvSpPr/>
          <p:nvPr/>
        </p:nvSpPr>
        <p:spPr>
          <a:xfrm>
            <a:off x="2600325" y="3787140"/>
            <a:ext cx="1949098" cy="1323021"/>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536" name="Google Shape;536;p72"/>
          <p:cNvSpPr/>
          <p:nvPr/>
        </p:nvSpPr>
        <p:spPr>
          <a:xfrm>
            <a:off x="4778375" y="3779161"/>
            <a:ext cx="1949098" cy="1321475"/>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537" name="Google Shape;537;p72"/>
          <p:cNvSpPr/>
          <p:nvPr/>
        </p:nvSpPr>
        <p:spPr>
          <a:xfrm>
            <a:off x="6921500" y="3771224"/>
            <a:ext cx="1949098" cy="1321475"/>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538" name="Google Shape;538;p72"/>
          <p:cNvSpPr/>
          <p:nvPr/>
        </p:nvSpPr>
        <p:spPr>
          <a:xfrm>
            <a:off x="460375" y="2034532"/>
            <a:ext cx="1949098" cy="1402405"/>
          </a:xfrm>
          <a:prstGeom prst="rect">
            <a:avLst/>
          </a:prstGeom>
          <a:blipFill rotWithShape="1">
            <a:blip r:embed="rId7">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539" name="Google Shape;539;p72"/>
          <p:cNvSpPr/>
          <p:nvPr/>
        </p:nvSpPr>
        <p:spPr>
          <a:xfrm>
            <a:off x="2600325" y="2036119"/>
            <a:ext cx="1949098" cy="1402405"/>
          </a:xfrm>
          <a:prstGeom prst="rect">
            <a:avLst/>
          </a:prstGeom>
          <a:blipFill rotWithShape="1">
            <a:blip r:embed="rId8">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540" name="Google Shape;540;p72"/>
          <p:cNvSpPr/>
          <p:nvPr/>
        </p:nvSpPr>
        <p:spPr>
          <a:xfrm>
            <a:off x="4778375" y="2032944"/>
            <a:ext cx="1949098" cy="1402405"/>
          </a:xfrm>
          <a:prstGeom prst="rect">
            <a:avLst/>
          </a:prstGeom>
          <a:blipFill rotWithShape="1">
            <a:blip r:embed="rId9">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541" name="Google Shape;541;p72"/>
          <p:cNvSpPr/>
          <p:nvPr/>
        </p:nvSpPr>
        <p:spPr>
          <a:xfrm>
            <a:off x="6921500" y="2018657"/>
            <a:ext cx="1949098" cy="1402405"/>
          </a:xfrm>
          <a:prstGeom prst="rect">
            <a:avLst/>
          </a:prstGeom>
          <a:blipFill rotWithShape="1">
            <a:blip r:embed="rId10">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542" name="Google Shape;542;p72"/>
          <p:cNvSpPr/>
          <p:nvPr/>
        </p:nvSpPr>
        <p:spPr>
          <a:xfrm>
            <a:off x="4724400" y="1982787"/>
            <a:ext cx="2011680" cy="146050"/>
          </a:xfrm>
          <a:custGeom>
            <a:avLst/>
            <a:gdLst/>
            <a:ahLst/>
            <a:cxnLst/>
            <a:rect l="l" t="t" r="r" b="b"/>
            <a:pathLst>
              <a:path w="2011679" h="146050" extrusionOk="0">
                <a:moveTo>
                  <a:pt x="0" y="146050"/>
                </a:moveTo>
                <a:lnTo>
                  <a:pt x="2011362" y="146050"/>
                </a:lnTo>
                <a:lnTo>
                  <a:pt x="2011362" y="0"/>
                </a:lnTo>
                <a:lnTo>
                  <a:pt x="0" y="0"/>
                </a:lnTo>
                <a:lnTo>
                  <a:pt x="0" y="146050"/>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543" name="Google Shape;543;p72"/>
          <p:cNvSpPr/>
          <p:nvPr/>
        </p:nvSpPr>
        <p:spPr>
          <a:xfrm>
            <a:off x="6872287" y="1790700"/>
            <a:ext cx="2012950" cy="338455"/>
          </a:xfrm>
          <a:custGeom>
            <a:avLst/>
            <a:gdLst/>
            <a:ahLst/>
            <a:cxnLst/>
            <a:rect l="l" t="t" r="r" b="b"/>
            <a:pathLst>
              <a:path w="2012950" h="338455" extrusionOk="0">
                <a:moveTo>
                  <a:pt x="0" y="338137"/>
                </a:moveTo>
                <a:lnTo>
                  <a:pt x="2012950" y="338137"/>
                </a:lnTo>
                <a:lnTo>
                  <a:pt x="2012950" y="0"/>
                </a:lnTo>
                <a:lnTo>
                  <a:pt x="0" y="0"/>
                </a:lnTo>
                <a:lnTo>
                  <a:pt x="0" y="338137"/>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544" name="Google Shape;544;p72"/>
          <p:cNvSpPr txBox="1">
            <a:spLocks noGrp="1"/>
          </p:cNvSpPr>
          <p:nvPr>
            <p:ph type="title"/>
          </p:nvPr>
        </p:nvSpPr>
        <p:spPr>
          <a:xfrm>
            <a:off x="161144" y="304471"/>
            <a:ext cx="6661810" cy="769401"/>
          </a:xfrm>
          <a:prstGeom prst="rect">
            <a:avLst/>
          </a:prstGeom>
          <a:noFill/>
          <a:ln w="9525">
            <a:noFill/>
            <a:miter lim="800000"/>
            <a:headEnd/>
            <a:tailEnd/>
          </a:ln>
          <a:effectLst/>
        </p:spPr>
        <p:txBody>
          <a:bodyPr spcFirstLastPara="1" wrap="square" lIns="91425" tIns="45700" rIns="91425" bIns="45700" anchor="ctr" anchorCtr="0">
            <a:spAutoFit/>
          </a:bodyPr>
          <a:lstStyle/>
          <a:p>
            <a:pPr fontAlgn="base">
              <a:spcAft>
                <a:spcPct val="0"/>
              </a:spcAft>
              <a:buSzPts val="1400"/>
            </a:pPr>
            <a:r>
              <a:rPr lang="en-US" sz="4400" b="1" dirty="0">
                <a:ea typeface="+mn-ea"/>
                <a:cs typeface="+mn-cs"/>
              </a:rPr>
              <a:t>Learning of Object Parts</a:t>
            </a:r>
            <a:endParaRPr sz="4400" b="1" dirty="0">
              <a:ea typeface="+mn-ea"/>
              <a:cs typeface="+mn-cs"/>
            </a:endParaRPr>
          </a:p>
        </p:txBody>
      </p:sp>
      <p:sp>
        <p:nvSpPr>
          <p:cNvPr id="545" name="Google Shape;545;p72"/>
          <p:cNvSpPr/>
          <p:nvPr/>
        </p:nvSpPr>
        <p:spPr>
          <a:xfrm>
            <a:off x="6902450" y="1644650"/>
            <a:ext cx="2012950" cy="338455"/>
          </a:xfrm>
          <a:custGeom>
            <a:avLst/>
            <a:gdLst/>
            <a:ahLst/>
            <a:cxnLst/>
            <a:rect l="l" t="t" r="r" b="b"/>
            <a:pathLst>
              <a:path w="2012950" h="338455" extrusionOk="0">
                <a:moveTo>
                  <a:pt x="0" y="338137"/>
                </a:moveTo>
                <a:lnTo>
                  <a:pt x="2012950" y="338137"/>
                </a:lnTo>
                <a:lnTo>
                  <a:pt x="2012950" y="0"/>
                </a:lnTo>
                <a:lnTo>
                  <a:pt x="0" y="0"/>
                </a:lnTo>
                <a:lnTo>
                  <a:pt x="0" y="338137"/>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546" name="Google Shape;546;p72"/>
          <p:cNvSpPr/>
          <p:nvPr/>
        </p:nvSpPr>
        <p:spPr>
          <a:xfrm>
            <a:off x="868362" y="5508066"/>
            <a:ext cx="1143281" cy="740333"/>
          </a:xfrm>
          <a:prstGeom prst="rect">
            <a:avLst/>
          </a:prstGeom>
          <a:blipFill rotWithShape="1">
            <a:blip r:embed="rId11">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547" name="Google Shape;547;p72"/>
          <p:cNvSpPr/>
          <p:nvPr/>
        </p:nvSpPr>
        <p:spPr>
          <a:xfrm>
            <a:off x="3009900" y="5508066"/>
            <a:ext cx="1143281" cy="740333"/>
          </a:xfrm>
          <a:prstGeom prst="rect">
            <a:avLst/>
          </a:prstGeom>
          <a:blipFill rotWithShape="1">
            <a:blip r:embed="rId11">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548" name="Google Shape;548;p72"/>
          <p:cNvSpPr/>
          <p:nvPr/>
        </p:nvSpPr>
        <p:spPr>
          <a:xfrm>
            <a:off x="5181600" y="5508066"/>
            <a:ext cx="1143281" cy="740333"/>
          </a:xfrm>
          <a:prstGeom prst="rect">
            <a:avLst/>
          </a:prstGeom>
          <a:blipFill rotWithShape="1">
            <a:blip r:embed="rId11">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549" name="Google Shape;549;p72"/>
          <p:cNvSpPr/>
          <p:nvPr/>
        </p:nvSpPr>
        <p:spPr>
          <a:xfrm>
            <a:off x="7353300" y="5531878"/>
            <a:ext cx="1143281" cy="740333"/>
          </a:xfrm>
          <a:prstGeom prst="rect">
            <a:avLst/>
          </a:prstGeom>
          <a:blipFill rotWithShape="1">
            <a:blip r:embed="rId11">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550" name="Google Shape;550;p72"/>
          <p:cNvSpPr/>
          <p:nvPr/>
        </p:nvSpPr>
        <p:spPr>
          <a:xfrm>
            <a:off x="1295400" y="3429000"/>
            <a:ext cx="274955" cy="365125"/>
          </a:xfrm>
          <a:custGeom>
            <a:avLst/>
            <a:gdLst/>
            <a:ahLst/>
            <a:cxnLst/>
            <a:rect l="l" t="t" r="r" b="b"/>
            <a:pathLst>
              <a:path w="274955" h="365125" extrusionOk="0">
                <a:moveTo>
                  <a:pt x="205981" y="119900"/>
                </a:moveTo>
                <a:lnTo>
                  <a:pt x="68656" y="119900"/>
                </a:lnTo>
                <a:lnTo>
                  <a:pt x="68656" y="365125"/>
                </a:lnTo>
                <a:lnTo>
                  <a:pt x="205981" y="365125"/>
                </a:lnTo>
                <a:lnTo>
                  <a:pt x="205981" y="119900"/>
                </a:lnTo>
                <a:close/>
              </a:path>
              <a:path w="274955" h="365125" extrusionOk="0">
                <a:moveTo>
                  <a:pt x="137325" y="0"/>
                </a:moveTo>
                <a:lnTo>
                  <a:pt x="0" y="119900"/>
                </a:lnTo>
                <a:lnTo>
                  <a:pt x="274637" y="119900"/>
                </a:lnTo>
                <a:lnTo>
                  <a:pt x="137325" y="0"/>
                </a:lnTo>
                <a:close/>
              </a:path>
            </a:pathLst>
          </a:custGeom>
          <a:solidFill>
            <a:srgbClr val="FF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551" name="Google Shape;551;p72"/>
          <p:cNvSpPr/>
          <p:nvPr/>
        </p:nvSpPr>
        <p:spPr>
          <a:xfrm>
            <a:off x="1295399" y="3429000"/>
            <a:ext cx="274955" cy="365125"/>
          </a:xfrm>
          <a:custGeom>
            <a:avLst/>
            <a:gdLst/>
            <a:ahLst/>
            <a:cxnLst/>
            <a:rect l="l" t="t" r="r" b="b"/>
            <a:pathLst>
              <a:path w="274955" h="365125" extrusionOk="0">
                <a:moveTo>
                  <a:pt x="137319" y="0"/>
                </a:moveTo>
                <a:lnTo>
                  <a:pt x="274638" y="119899"/>
                </a:lnTo>
                <a:lnTo>
                  <a:pt x="205978" y="119899"/>
                </a:lnTo>
                <a:lnTo>
                  <a:pt x="205978" y="365125"/>
                </a:lnTo>
                <a:lnTo>
                  <a:pt x="68659" y="365125"/>
                </a:lnTo>
                <a:lnTo>
                  <a:pt x="68659" y="119899"/>
                </a:lnTo>
                <a:lnTo>
                  <a:pt x="0" y="119899"/>
                </a:lnTo>
                <a:lnTo>
                  <a:pt x="137319" y="0"/>
                </a:lnTo>
                <a:close/>
              </a:path>
            </a:pathLst>
          </a:custGeom>
          <a:noFill/>
          <a:ln w="12700"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552" name="Google Shape;552;p72"/>
          <p:cNvSpPr/>
          <p:nvPr/>
        </p:nvSpPr>
        <p:spPr>
          <a:xfrm>
            <a:off x="1295400" y="5105400"/>
            <a:ext cx="274955" cy="365125"/>
          </a:xfrm>
          <a:custGeom>
            <a:avLst/>
            <a:gdLst/>
            <a:ahLst/>
            <a:cxnLst/>
            <a:rect l="l" t="t" r="r" b="b"/>
            <a:pathLst>
              <a:path w="274955" h="365125" extrusionOk="0">
                <a:moveTo>
                  <a:pt x="205981" y="119900"/>
                </a:moveTo>
                <a:lnTo>
                  <a:pt x="68656" y="119900"/>
                </a:lnTo>
                <a:lnTo>
                  <a:pt x="68656" y="365125"/>
                </a:lnTo>
                <a:lnTo>
                  <a:pt x="205981" y="365125"/>
                </a:lnTo>
                <a:lnTo>
                  <a:pt x="205981" y="119900"/>
                </a:lnTo>
                <a:close/>
              </a:path>
              <a:path w="274955" h="365125" extrusionOk="0">
                <a:moveTo>
                  <a:pt x="137325" y="0"/>
                </a:moveTo>
                <a:lnTo>
                  <a:pt x="0" y="119900"/>
                </a:lnTo>
                <a:lnTo>
                  <a:pt x="274637" y="119900"/>
                </a:lnTo>
                <a:lnTo>
                  <a:pt x="137325" y="0"/>
                </a:lnTo>
                <a:close/>
              </a:path>
            </a:pathLst>
          </a:custGeom>
          <a:solidFill>
            <a:srgbClr val="FF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553" name="Google Shape;553;p72"/>
          <p:cNvSpPr/>
          <p:nvPr/>
        </p:nvSpPr>
        <p:spPr>
          <a:xfrm>
            <a:off x="1295399" y="5105400"/>
            <a:ext cx="274955" cy="365125"/>
          </a:xfrm>
          <a:custGeom>
            <a:avLst/>
            <a:gdLst/>
            <a:ahLst/>
            <a:cxnLst/>
            <a:rect l="l" t="t" r="r" b="b"/>
            <a:pathLst>
              <a:path w="274955" h="365125" extrusionOk="0">
                <a:moveTo>
                  <a:pt x="137319" y="0"/>
                </a:moveTo>
                <a:lnTo>
                  <a:pt x="274638" y="119899"/>
                </a:lnTo>
                <a:lnTo>
                  <a:pt x="205978" y="119899"/>
                </a:lnTo>
                <a:lnTo>
                  <a:pt x="205978" y="365125"/>
                </a:lnTo>
                <a:lnTo>
                  <a:pt x="68659" y="365125"/>
                </a:lnTo>
                <a:lnTo>
                  <a:pt x="68659" y="119899"/>
                </a:lnTo>
                <a:lnTo>
                  <a:pt x="0" y="119899"/>
                </a:lnTo>
                <a:lnTo>
                  <a:pt x="137319" y="0"/>
                </a:lnTo>
                <a:close/>
              </a:path>
            </a:pathLst>
          </a:custGeom>
          <a:noFill/>
          <a:ln w="12700"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554" name="Google Shape;554;p72"/>
          <p:cNvSpPr/>
          <p:nvPr/>
        </p:nvSpPr>
        <p:spPr>
          <a:xfrm>
            <a:off x="3429000" y="3429000"/>
            <a:ext cx="274955" cy="365125"/>
          </a:xfrm>
          <a:custGeom>
            <a:avLst/>
            <a:gdLst/>
            <a:ahLst/>
            <a:cxnLst/>
            <a:rect l="l" t="t" r="r" b="b"/>
            <a:pathLst>
              <a:path w="274954" h="365125" extrusionOk="0">
                <a:moveTo>
                  <a:pt x="205981" y="119900"/>
                </a:moveTo>
                <a:lnTo>
                  <a:pt x="68656" y="119900"/>
                </a:lnTo>
                <a:lnTo>
                  <a:pt x="68656" y="365125"/>
                </a:lnTo>
                <a:lnTo>
                  <a:pt x="205981" y="365125"/>
                </a:lnTo>
                <a:lnTo>
                  <a:pt x="205981" y="119900"/>
                </a:lnTo>
                <a:close/>
              </a:path>
              <a:path w="274954" h="365125" extrusionOk="0">
                <a:moveTo>
                  <a:pt x="137312" y="0"/>
                </a:moveTo>
                <a:lnTo>
                  <a:pt x="0" y="119900"/>
                </a:lnTo>
                <a:lnTo>
                  <a:pt x="274637" y="119900"/>
                </a:lnTo>
                <a:lnTo>
                  <a:pt x="137312" y="0"/>
                </a:lnTo>
                <a:close/>
              </a:path>
            </a:pathLst>
          </a:custGeom>
          <a:solidFill>
            <a:srgbClr val="FF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555" name="Google Shape;555;p72"/>
          <p:cNvSpPr/>
          <p:nvPr/>
        </p:nvSpPr>
        <p:spPr>
          <a:xfrm>
            <a:off x="3428999" y="3429000"/>
            <a:ext cx="274955" cy="365125"/>
          </a:xfrm>
          <a:custGeom>
            <a:avLst/>
            <a:gdLst/>
            <a:ahLst/>
            <a:cxnLst/>
            <a:rect l="l" t="t" r="r" b="b"/>
            <a:pathLst>
              <a:path w="274954" h="365125" extrusionOk="0">
                <a:moveTo>
                  <a:pt x="137319" y="0"/>
                </a:moveTo>
                <a:lnTo>
                  <a:pt x="274638" y="119899"/>
                </a:lnTo>
                <a:lnTo>
                  <a:pt x="205978" y="119899"/>
                </a:lnTo>
                <a:lnTo>
                  <a:pt x="205978" y="365125"/>
                </a:lnTo>
                <a:lnTo>
                  <a:pt x="68659" y="365125"/>
                </a:lnTo>
                <a:lnTo>
                  <a:pt x="68659" y="119899"/>
                </a:lnTo>
                <a:lnTo>
                  <a:pt x="0" y="119899"/>
                </a:lnTo>
                <a:lnTo>
                  <a:pt x="137319" y="0"/>
                </a:lnTo>
                <a:close/>
              </a:path>
            </a:pathLst>
          </a:custGeom>
          <a:noFill/>
          <a:ln w="12700"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556" name="Google Shape;556;p72"/>
          <p:cNvSpPr/>
          <p:nvPr/>
        </p:nvSpPr>
        <p:spPr>
          <a:xfrm>
            <a:off x="3429000" y="5121275"/>
            <a:ext cx="274955" cy="365125"/>
          </a:xfrm>
          <a:custGeom>
            <a:avLst/>
            <a:gdLst/>
            <a:ahLst/>
            <a:cxnLst/>
            <a:rect l="l" t="t" r="r" b="b"/>
            <a:pathLst>
              <a:path w="274954" h="365125" extrusionOk="0">
                <a:moveTo>
                  <a:pt x="205981" y="119900"/>
                </a:moveTo>
                <a:lnTo>
                  <a:pt x="68656" y="119900"/>
                </a:lnTo>
                <a:lnTo>
                  <a:pt x="68656" y="365125"/>
                </a:lnTo>
                <a:lnTo>
                  <a:pt x="205981" y="365125"/>
                </a:lnTo>
                <a:lnTo>
                  <a:pt x="205981" y="119900"/>
                </a:lnTo>
                <a:close/>
              </a:path>
              <a:path w="274954" h="365125" extrusionOk="0">
                <a:moveTo>
                  <a:pt x="137312" y="0"/>
                </a:moveTo>
                <a:lnTo>
                  <a:pt x="0" y="119900"/>
                </a:lnTo>
                <a:lnTo>
                  <a:pt x="274637" y="119900"/>
                </a:lnTo>
                <a:lnTo>
                  <a:pt x="137312" y="0"/>
                </a:lnTo>
                <a:close/>
              </a:path>
            </a:pathLst>
          </a:custGeom>
          <a:solidFill>
            <a:srgbClr val="FF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557" name="Google Shape;557;p72"/>
          <p:cNvSpPr/>
          <p:nvPr/>
        </p:nvSpPr>
        <p:spPr>
          <a:xfrm>
            <a:off x="3428999" y="5121275"/>
            <a:ext cx="274955" cy="365125"/>
          </a:xfrm>
          <a:custGeom>
            <a:avLst/>
            <a:gdLst/>
            <a:ahLst/>
            <a:cxnLst/>
            <a:rect l="l" t="t" r="r" b="b"/>
            <a:pathLst>
              <a:path w="274954" h="365125" extrusionOk="0">
                <a:moveTo>
                  <a:pt x="137319" y="0"/>
                </a:moveTo>
                <a:lnTo>
                  <a:pt x="274638" y="119899"/>
                </a:lnTo>
                <a:lnTo>
                  <a:pt x="205978" y="119899"/>
                </a:lnTo>
                <a:lnTo>
                  <a:pt x="205978" y="365125"/>
                </a:lnTo>
                <a:lnTo>
                  <a:pt x="68659" y="365125"/>
                </a:lnTo>
                <a:lnTo>
                  <a:pt x="68659" y="119899"/>
                </a:lnTo>
                <a:lnTo>
                  <a:pt x="0" y="119899"/>
                </a:lnTo>
                <a:lnTo>
                  <a:pt x="137319" y="0"/>
                </a:lnTo>
                <a:close/>
              </a:path>
            </a:pathLst>
          </a:custGeom>
          <a:noFill/>
          <a:ln w="12700"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558" name="Google Shape;558;p72"/>
          <p:cNvSpPr/>
          <p:nvPr/>
        </p:nvSpPr>
        <p:spPr>
          <a:xfrm>
            <a:off x="5630862" y="5121275"/>
            <a:ext cx="274955" cy="365125"/>
          </a:xfrm>
          <a:custGeom>
            <a:avLst/>
            <a:gdLst/>
            <a:ahLst/>
            <a:cxnLst/>
            <a:rect l="l" t="t" r="r" b="b"/>
            <a:pathLst>
              <a:path w="274954" h="365125" extrusionOk="0">
                <a:moveTo>
                  <a:pt x="205981" y="119900"/>
                </a:moveTo>
                <a:lnTo>
                  <a:pt x="68656" y="119900"/>
                </a:lnTo>
                <a:lnTo>
                  <a:pt x="68656" y="365125"/>
                </a:lnTo>
                <a:lnTo>
                  <a:pt x="205981" y="365125"/>
                </a:lnTo>
                <a:lnTo>
                  <a:pt x="205981" y="119900"/>
                </a:lnTo>
                <a:close/>
              </a:path>
              <a:path w="274954" h="365125" extrusionOk="0">
                <a:moveTo>
                  <a:pt x="137312" y="0"/>
                </a:moveTo>
                <a:lnTo>
                  <a:pt x="0" y="119900"/>
                </a:lnTo>
                <a:lnTo>
                  <a:pt x="274637" y="119900"/>
                </a:lnTo>
                <a:lnTo>
                  <a:pt x="137312" y="0"/>
                </a:lnTo>
                <a:close/>
              </a:path>
            </a:pathLst>
          </a:custGeom>
          <a:solidFill>
            <a:srgbClr val="FF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559" name="Google Shape;559;p72"/>
          <p:cNvSpPr/>
          <p:nvPr/>
        </p:nvSpPr>
        <p:spPr>
          <a:xfrm>
            <a:off x="5630861" y="5121275"/>
            <a:ext cx="274955" cy="365125"/>
          </a:xfrm>
          <a:custGeom>
            <a:avLst/>
            <a:gdLst/>
            <a:ahLst/>
            <a:cxnLst/>
            <a:rect l="l" t="t" r="r" b="b"/>
            <a:pathLst>
              <a:path w="274954" h="365125" extrusionOk="0">
                <a:moveTo>
                  <a:pt x="137319" y="0"/>
                </a:moveTo>
                <a:lnTo>
                  <a:pt x="274638" y="119899"/>
                </a:lnTo>
                <a:lnTo>
                  <a:pt x="205978" y="119899"/>
                </a:lnTo>
                <a:lnTo>
                  <a:pt x="205978" y="365125"/>
                </a:lnTo>
                <a:lnTo>
                  <a:pt x="68659" y="365125"/>
                </a:lnTo>
                <a:lnTo>
                  <a:pt x="68659" y="119899"/>
                </a:lnTo>
                <a:lnTo>
                  <a:pt x="0" y="119899"/>
                </a:lnTo>
                <a:lnTo>
                  <a:pt x="137319" y="0"/>
                </a:lnTo>
                <a:close/>
              </a:path>
            </a:pathLst>
          </a:custGeom>
          <a:noFill/>
          <a:ln w="12700"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560" name="Google Shape;560;p72"/>
          <p:cNvSpPr/>
          <p:nvPr/>
        </p:nvSpPr>
        <p:spPr>
          <a:xfrm>
            <a:off x="5638800" y="3429000"/>
            <a:ext cx="274955" cy="365125"/>
          </a:xfrm>
          <a:custGeom>
            <a:avLst/>
            <a:gdLst/>
            <a:ahLst/>
            <a:cxnLst/>
            <a:rect l="l" t="t" r="r" b="b"/>
            <a:pathLst>
              <a:path w="274954" h="365125" extrusionOk="0">
                <a:moveTo>
                  <a:pt x="205981" y="119900"/>
                </a:moveTo>
                <a:lnTo>
                  <a:pt x="68656" y="119900"/>
                </a:lnTo>
                <a:lnTo>
                  <a:pt x="68656" y="365125"/>
                </a:lnTo>
                <a:lnTo>
                  <a:pt x="205981" y="365125"/>
                </a:lnTo>
                <a:lnTo>
                  <a:pt x="205981" y="119900"/>
                </a:lnTo>
                <a:close/>
              </a:path>
              <a:path w="274954" h="365125" extrusionOk="0">
                <a:moveTo>
                  <a:pt x="137312" y="0"/>
                </a:moveTo>
                <a:lnTo>
                  <a:pt x="0" y="119900"/>
                </a:lnTo>
                <a:lnTo>
                  <a:pt x="274637" y="119900"/>
                </a:lnTo>
                <a:lnTo>
                  <a:pt x="137312" y="0"/>
                </a:lnTo>
                <a:close/>
              </a:path>
            </a:pathLst>
          </a:custGeom>
          <a:solidFill>
            <a:srgbClr val="FF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561" name="Google Shape;561;p72"/>
          <p:cNvSpPr/>
          <p:nvPr/>
        </p:nvSpPr>
        <p:spPr>
          <a:xfrm>
            <a:off x="5638799" y="3429000"/>
            <a:ext cx="274955" cy="365125"/>
          </a:xfrm>
          <a:custGeom>
            <a:avLst/>
            <a:gdLst/>
            <a:ahLst/>
            <a:cxnLst/>
            <a:rect l="l" t="t" r="r" b="b"/>
            <a:pathLst>
              <a:path w="274954" h="365125" extrusionOk="0">
                <a:moveTo>
                  <a:pt x="137319" y="0"/>
                </a:moveTo>
                <a:lnTo>
                  <a:pt x="274638" y="119899"/>
                </a:lnTo>
                <a:lnTo>
                  <a:pt x="205978" y="119899"/>
                </a:lnTo>
                <a:lnTo>
                  <a:pt x="205978" y="365125"/>
                </a:lnTo>
                <a:lnTo>
                  <a:pt x="68659" y="365125"/>
                </a:lnTo>
                <a:lnTo>
                  <a:pt x="68659" y="119899"/>
                </a:lnTo>
                <a:lnTo>
                  <a:pt x="0" y="119899"/>
                </a:lnTo>
                <a:lnTo>
                  <a:pt x="137319" y="0"/>
                </a:lnTo>
                <a:close/>
              </a:path>
            </a:pathLst>
          </a:custGeom>
          <a:noFill/>
          <a:ln w="12700"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562" name="Google Shape;562;p72"/>
          <p:cNvSpPr/>
          <p:nvPr/>
        </p:nvSpPr>
        <p:spPr>
          <a:xfrm>
            <a:off x="7734300" y="3429000"/>
            <a:ext cx="274955" cy="365125"/>
          </a:xfrm>
          <a:custGeom>
            <a:avLst/>
            <a:gdLst/>
            <a:ahLst/>
            <a:cxnLst/>
            <a:rect l="l" t="t" r="r" b="b"/>
            <a:pathLst>
              <a:path w="274954" h="365125" extrusionOk="0">
                <a:moveTo>
                  <a:pt x="205981" y="119900"/>
                </a:moveTo>
                <a:lnTo>
                  <a:pt x="68656" y="119900"/>
                </a:lnTo>
                <a:lnTo>
                  <a:pt x="68656" y="365125"/>
                </a:lnTo>
                <a:lnTo>
                  <a:pt x="205981" y="365125"/>
                </a:lnTo>
                <a:lnTo>
                  <a:pt x="205981" y="119900"/>
                </a:lnTo>
                <a:close/>
              </a:path>
              <a:path w="274954" h="365125" extrusionOk="0">
                <a:moveTo>
                  <a:pt x="137312" y="0"/>
                </a:moveTo>
                <a:lnTo>
                  <a:pt x="0" y="119900"/>
                </a:lnTo>
                <a:lnTo>
                  <a:pt x="274637" y="119900"/>
                </a:lnTo>
                <a:lnTo>
                  <a:pt x="137312" y="0"/>
                </a:lnTo>
                <a:close/>
              </a:path>
            </a:pathLst>
          </a:custGeom>
          <a:solidFill>
            <a:srgbClr val="FF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563" name="Google Shape;563;p72"/>
          <p:cNvSpPr/>
          <p:nvPr/>
        </p:nvSpPr>
        <p:spPr>
          <a:xfrm>
            <a:off x="7734299" y="3429000"/>
            <a:ext cx="274955" cy="365125"/>
          </a:xfrm>
          <a:custGeom>
            <a:avLst/>
            <a:gdLst/>
            <a:ahLst/>
            <a:cxnLst/>
            <a:rect l="l" t="t" r="r" b="b"/>
            <a:pathLst>
              <a:path w="274954" h="365125" extrusionOk="0">
                <a:moveTo>
                  <a:pt x="137319" y="0"/>
                </a:moveTo>
                <a:lnTo>
                  <a:pt x="274638" y="119899"/>
                </a:lnTo>
                <a:lnTo>
                  <a:pt x="205978" y="119899"/>
                </a:lnTo>
                <a:lnTo>
                  <a:pt x="205978" y="365125"/>
                </a:lnTo>
                <a:lnTo>
                  <a:pt x="68659" y="365125"/>
                </a:lnTo>
                <a:lnTo>
                  <a:pt x="68659" y="119899"/>
                </a:lnTo>
                <a:lnTo>
                  <a:pt x="0" y="119899"/>
                </a:lnTo>
                <a:lnTo>
                  <a:pt x="137319" y="0"/>
                </a:lnTo>
                <a:close/>
              </a:path>
            </a:pathLst>
          </a:custGeom>
          <a:noFill/>
          <a:ln w="12700"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564" name="Google Shape;564;p72"/>
          <p:cNvSpPr/>
          <p:nvPr/>
        </p:nvSpPr>
        <p:spPr>
          <a:xfrm>
            <a:off x="7764462" y="5121275"/>
            <a:ext cx="274955" cy="365125"/>
          </a:xfrm>
          <a:custGeom>
            <a:avLst/>
            <a:gdLst/>
            <a:ahLst/>
            <a:cxnLst/>
            <a:rect l="l" t="t" r="r" b="b"/>
            <a:pathLst>
              <a:path w="274954" h="365125" extrusionOk="0">
                <a:moveTo>
                  <a:pt x="205981" y="119900"/>
                </a:moveTo>
                <a:lnTo>
                  <a:pt x="68656" y="119900"/>
                </a:lnTo>
                <a:lnTo>
                  <a:pt x="68656" y="365125"/>
                </a:lnTo>
                <a:lnTo>
                  <a:pt x="205981" y="365125"/>
                </a:lnTo>
                <a:lnTo>
                  <a:pt x="205981" y="119900"/>
                </a:lnTo>
                <a:close/>
              </a:path>
              <a:path w="274954" h="365125" extrusionOk="0">
                <a:moveTo>
                  <a:pt x="137312" y="0"/>
                </a:moveTo>
                <a:lnTo>
                  <a:pt x="0" y="119900"/>
                </a:lnTo>
                <a:lnTo>
                  <a:pt x="274637" y="119900"/>
                </a:lnTo>
                <a:lnTo>
                  <a:pt x="137312" y="0"/>
                </a:lnTo>
                <a:close/>
              </a:path>
            </a:pathLst>
          </a:custGeom>
          <a:solidFill>
            <a:srgbClr val="FF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565" name="Google Shape;565;p72"/>
          <p:cNvSpPr/>
          <p:nvPr/>
        </p:nvSpPr>
        <p:spPr>
          <a:xfrm>
            <a:off x="7764461" y="5121275"/>
            <a:ext cx="274955" cy="365125"/>
          </a:xfrm>
          <a:custGeom>
            <a:avLst/>
            <a:gdLst/>
            <a:ahLst/>
            <a:cxnLst/>
            <a:rect l="l" t="t" r="r" b="b"/>
            <a:pathLst>
              <a:path w="274954" h="365125" extrusionOk="0">
                <a:moveTo>
                  <a:pt x="137319" y="0"/>
                </a:moveTo>
                <a:lnTo>
                  <a:pt x="274638" y="119899"/>
                </a:lnTo>
                <a:lnTo>
                  <a:pt x="205978" y="119899"/>
                </a:lnTo>
                <a:lnTo>
                  <a:pt x="205978" y="365125"/>
                </a:lnTo>
                <a:lnTo>
                  <a:pt x="68659" y="365125"/>
                </a:lnTo>
                <a:lnTo>
                  <a:pt x="68659" y="119899"/>
                </a:lnTo>
                <a:lnTo>
                  <a:pt x="0" y="119899"/>
                </a:lnTo>
                <a:lnTo>
                  <a:pt x="137319" y="0"/>
                </a:lnTo>
                <a:close/>
              </a:path>
            </a:pathLst>
          </a:custGeom>
          <a:noFill/>
          <a:ln w="12700"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566" name="Google Shape;566;p72"/>
          <p:cNvSpPr txBox="1"/>
          <p:nvPr/>
        </p:nvSpPr>
        <p:spPr>
          <a:xfrm>
            <a:off x="78752" y="6645700"/>
            <a:ext cx="2013000" cy="238800"/>
          </a:xfrm>
          <a:prstGeom prst="rect">
            <a:avLst/>
          </a:prstGeom>
          <a:noFill/>
          <a:ln>
            <a:noFill/>
          </a:ln>
        </p:spPr>
        <p:txBody>
          <a:bodyPr spcFirstLastPara="1" wrap="square" lIns="0" tIns="12700" rIns="0" bIns="0" anchor="t" anchorCtr="0">
            <a:noAutofit/>
          </a:bodyPr>
          <a:lstStyle/>
          <a:p>
            <a:pPr marL="12700" marR="0" lvl="0" indent="0" algn="l" rtl="0">
              <a:lnSpc>
                <a:spcPct val="100000"/>
              </a:lnSpc>
              <a:spcBef>
                <a:spcPts val="0"/>
              </a:spcBef>
              <a:spcAft>
                <a:spcPts val="0"/>
              </a:spcAft>
              <a:buNone/>
            </a:pPr>
            <a:r>
              <a:rPr lang="en-US" sz="1200" dirty="0">
                <a:latin typeface="Trebuchet MS"/>
                <a:ea typeface="Trebuchet MS"/>
                <a:cs typeface="Trebuchet MS"/>
                <a:sym typeface="Trebuchet MS"/>
              </a:rPr>
              <a:t>Slide credit: Andrew Ng</a:t>
            </a:r>
            <a:endParaRPr sz="1200" dirty="0">
              <a:latin typeface="Trebuchet MS"/>
              <a:ea typeface="Trebuchet MS"/>
              <a:cs typeface="Trebuchet MS"/>
              <a:sym typeface="Trebuchet MS"/>
            </a:endParaRPr>
          </a:p>
        </p:txBody>
      </p:sp>
      <p:sp>
        <p:nvSpPr>
          <p:cNvPr id="567" name="Google Shape;567;p72"/>
          <p:cNvSpPr txBox="1"/>
          <p:nvPr/>
        </p:nvSpPr>
        <p:spPr>
          <a:xfrm>
            <a:off x="8425843" y="6422075"/>
            <a:ext cx="489600" cy="208200"/>
          </a:xfrm>
          <a:prstGeom prst="rect">
            <a:avLst/>
          </a:prstGeom>
          <a:noFill/>
          <a:ln>
            <a:noFill/>
          </a:ln>
        </p:spPr>
        <p:txBody>
          <a:bodyPr spcFirstLastPara="1" wrap="square" lIns="0" tIns="12700" rIns="0" bIns="0" anchor="t" anchorCtr="0">
            <a:noAutofit/>
          </a:bodyPr>
          <a:lstStyle/>
          <a:p>
            <a:pPr marL="0" marR="0" lvl="0" indent="0" algn="l" rtl="0">
              <a:lnSpc>
                <a:spcPct val="100000"/>
              </a:lnSpc>
              <a:spcBef>
                <a:spcPts val="0"/>
              </a:spcBef>
              <a:spcAft>
                <a:spcPts val="0"/>
              </a:spcAft>
              <a:buNone/>
            </a:pPr>
            <a:endParaRPr sz="1200">
              <a:latin typeface="Trebuchet MS"/>
              <a:ea typeface="Trebuchet MS"/>
              <a:cs typeface="Trebuchet MS"/>
              <a:sym typeface="Trebuchet MS"/>
            </a:endParaRPr>
          </a:p>
        </p:txBody>
      </p:sp>
      <mc:AlternateContent xmlns:mc="http://schemas.openxmlformats.org/markup-compatibility/2006">
        <mc:Choice xmlns:p14="http://schemas.microsoft.com/office/powerpoint/2010/main" Requires="p14">
          <p:contentPart p14:bwMode="auto" r:id="rId12">
            <p14:nvContentPartPr>
              <p14:cNvPr id="2" name="Ink 1"/>
              <p14:cNvContentPartPr/>
              <p14:nvPr/>
            </p14:nvContentPartPr>
            <p14:xfrm>
              <a:off x="348120" y="940320"/>
              <a:ext cx="8376840" cy="5079600"/>
            </p14:xfrm>
          </p:contentPart>
        </mc:Choice>
        <mc:Fallback>
          <p:pic>
            <p:nvPicPr>
              <p:cNvPr id="2" name="Ink 1"/>
              <p:cNvPicPr/>
              <p:nvPr/>
            </p:nvPicPr>
            <p:blipFill>
              <a:blip r:embed="rId13"/>
              <a:stretch>
                <a:fillRect/>
              </a:stretch>
            </p:blipFill>
            <p:spPr>
              <a:xfrm>
                <a:off x="338400" y="931320"/>
                <a:ext cx="8398080" cy="5095800"/>
              </a:xfrm>
              <a:prstGeom prst="rect">
                <a:avLst/>
              </a:prstGeom>
            </p:spPr>
          </p:pic>
        </mc:Fallback>
      </mc:AlternateContent>
    </p:spTree>
    <p:extLst>
      <p:ext uri="{BB962C8B-B14F-4D97-AF65-F5344CB8AC3E}">
        <p14:creationId xmlns:p14="http://schemas.microsoft.com/office/powerpoint/2010/main" val="244553522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536" y="314990"/>
            <a:ext cx="6120680" cy="769401"/>
          </a:xfrm>
          <a:noFill/>
          <a:ln w="9525">
            <a:noFill/>
            <a:miter lim="800000"/>
            <a:headEnd/>
            <a:tailEnd/>
          </a:ln>
          <a:effectLst/>
        </p:spPr>
        <p:txBody>
          <a:bodyPr spcFirstLastPara="1" wrap="square" lIns="91425" tIns="45700" rIns="91425" bIns="45700" anchor="ctr" anchorCtr="0">
            <a:spAutoFit/>
          </a:bodyPr>
          <a:lstStyle/>
          <a:p>
            <a:pPr fontAlgn="base">
              <a:spcAft>
                <a:spcPct val="0"/>
              </a:spcAft>
              <a:buSzPts val="1400"/>
            </a:pPr>
            <a:r>
              <a:rPr lang="en-US" sz="4400" b="1" dirty="0">
                <a:ea typeface="+mn-ea"/>
                <a:cs typeface="+mn-cs"/>
              </a:rPr>
              <a:t>Image Captioning</a:t>
            </a:r>
            <a:endParaRPr lang="en-IN" sz="4400" b="1" dirty="0">
              <a:ea typeface="+mn-ea"/>
              <a:cs typeface="+mn-cs"/>
            </a:endParaRPr>
          </a:p>
        </p:txBody>
      </p:sp>
      <p:pic>
        <p:nvPicPr>
          <p:cNvPr id="4" name="object 3"/>
          <p:cNvPicPr>
            <a:picLocks noGrp="1"/>
          </p:cNvPicPr>
          <p:nvPr>
            <p:ph idx="1"/>
          </p:nvPr>
        </p:nvPicPr>
        <p:blipFill>
          <a:blip r:embed="rId3" cstate="print"/>
          <a:stretch>
            <a:fillRect/>
          </a:stretch>
        </p:blipFill>
        <p:spPr>
          <a:xfrm>
            <a:off x="395536" y="1752600"/>
            <a:ext cx="7681664" cy="4267200"/>
          </a:xfrm>
          <a:prstGeom prst="rect">
            <a:avLst/>
          </a:prstGeom>
        </p:spPr>
      </p:pic>
      <p:sp>
        <p:nvSpPr>
          <p:cNvPr id="5" name="Rectangle 4"/>
          <p:cNvSpPr/>
          <p:nvPr/>
        </p:nvSpPr>
        <p:spPr>
          <a:xfrm>
            <a:off x="268558" y="6647656"/>
            <a:ext cx="1849352" cy="276999"/>
          </a:xfrm>
          <a:prstGeom prst="rect">
            <a:avLst/>
          </a:prstGeom>
          <a:noFill/>
          <a:ln>
            <a:noFill/>
          </a:ln>
        </p:spPr>
        <p:txBody>
          <a:bodyPr spcFirstLastPara="1" wrap="square" lIns="0" tIns="12700" rIns="0" bIns="0" anchor="t" anchorCtr="0">
            <a:noAutofit/>
          </a:bodyPr>
          <a:lstStyle/>
          <a:p>
            <a:pPr marL="12700">
              <a:spcBef>
                <a:spcPts val="0"/>
              </a:spcBef>
              <a:spcAft>
                <a:spcPts val="0"/>
              </a:spcAft>
            </a:pPr>
            <a:r>
              <a:rPr lang="en-IN" sz="800" dirty="0">
                <a:latin typeface="Trebuchet MS"/>
                <a:ea typeface="Trebuchet MS"/>
                <a:cs typeface="Trebuchet MS"/>
              </a:rPr>
              <a:t>Slide Credit: </a:t>
            </a:r>
            <a:r>
              <a:rPr lang="en-IN" sz="800" dirty="0" err="1">
                <a:latin typeface="Trebuchet MS"/>
                <a:ea typeface="Trebuchet MS"/>
                <a:cs typeface="Trebuchet MS"/>
              </a:rPr>
              <a:t>Piyush</a:t>
            </a:r>
            <a:r>
              <a:rPr lang="en-IN" sz="800" dirty="0">
                <a:latin typeface="Trebuchet MS"/>
                <a:ea typeface="Trebuchet MS"/>
                <a:cs typeface="Trebuchet MS"/>
              </a:rPr>
              <a:t> Rai</a:t>
            </a:r>
          </a:p>
        </p:txBody>
      </p:sp>
      <mc:AlternateContent xmlns:mc="http://schemas.openxmlformats.org/markup-compatibility/2006">
        <mc:Choice xmlns:p14="http://schemas.microsoft.com/office/powerpoint/2010/main" Requires="p14">
          <p:contentPart p14:bwMode="auto" r:id="rId4">
            <p14:nvContentPartPr>
              <p14:cNvPr id="3" name="Ink 2"/>
              <p14:cNvContentPartPr/>
              <p14:nvPr/>
            </p14:nvContentPartPr>
            <p14:xfrm>
              <a:off x="5860440" y="2460960"/>
              <a:ext cx="2398320" cy="1357560"/>
            </p14:xfrm>
          </p:contentPart>
        </mc:Choice>
        <mc:Fallback>
          <p:pic>
            <p:nvPicPr>
              <p:cNvPr id="3" name="Ink 2"/>
              <p:cNvPicPr/>
              <p:nvPr/>
            </p:nvPicPr>
            <p:blipFill>
              <a:blip r:embed="rId5"/>
              <a:stretch>
                <a:fillRect/>
              </a:stretch>
            </p:blipFill>
            <p:spPr>
              <a:xfrm>
                <a:off x="5851080" y="2451960"/>
                <a:ext cx="2418480" cy="1377000"/>
              </a:xfrm>
              <a:prstGeom prst="rect">
                <a:avLst/>
              </a:prstGeom>
            </p:spPr>
          </p:pic>
        </mc:Fallback>
      </mc:AlternateContent>
    </p:spTree>
    <p:extLst>
      <p:ext uri="{BB962C8B-B14F-4D97-AF65-F5344CB8AC3E}">
        <p14:creationId xmlns:p14="http://schemas.microsoft.com/office/powerpoint/2010/main" val="232725500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65251" name="Text Box 3"/>
          <p:cNvSpPr txBox="1">
            <a:spLocks noChangeArrowheads="1"/>
          </p:cNvSpPr>
          <p:nvPr/>
        </p:nvSpPr>
        <p:spPr bwMode="auto">
          <a:xfrm>
            <a:off x="457200" y="217439"/>
            <a:ext cx="5638800" cy="769441"/>
          </a:xfrm>
          <a:prstGeom prst="rect">
            <a:avLst/>
          </a:prstGeom>
          <a:noFill/>
          <a:ln w="9525">
            <a:noFill/>
            <a:miter lim="800000"/>
            <a:headEnd/>
            <a:tailEnd/>
          </a:ln>
          <a:effectLst/>
        </p:spPr>
        <p:txBody>
          <a:bodyPr wrap="square">
            <a:spAutoFit/>
          </a:bodyPr>
          <a:lstStyle/>
          <a:p>
            <a:r>
              <a:rPr lang="en-US" sz="4400" u="sng" dirty="0">
                <a:solidFill>
                  <a:srgbClr val="FFC000"/>
                </a:solidFill>
              </a:rPr>
              <a:t>Course Introduction</a:t>
            </a:r>
            <a:endParaRPr lang="en-US" sz="4400" dirty="0"/>
          </a:p>
        </p:txBody>
      </p:sp>
      <p:sp>
        <p:nvSpPr>
          <p:cNvPr id="9" name="Rectangle 3"/>
          <p:cNvSpPr txBox="1">
            <a:spLocks noChangeArrowheads="1"/>
          </p:cNvSpPr>
          <p:nvPr/>
        </p:nvSpPr>
        <p:spPr>
          <a:xfrm>
            <a:off x="0" y="1447800"/>
            <a:ext cx="9144000" cy="5105400"/>
          </a:xfrm>
          <a:prstGeom prst="rect">
            <a:avLst/>
          </a:prstGeom>
          <a:noFill/>
          <a:ln>
            <a:noFill/>
          </a:ln>
        </p:spPr>
        <p:txBody>
          <a:bodyPr spcFirstLastPara="1" wrap="square" lIns="0" tIns="12700" rIns="0" bIns="0" anchor="t" anchorCtr="0">
            <a:noAutofit/>
          </a:bodyPr>
          <a:lstStyle>
            <a:defPPr>
              <a:defRPr lang="en-US"/>
            </a:defPPr>
            <a:lvl1pPr marL="355600" indent="-342900" fontAlgn="auto">
              <a:spcBef>
                <a:spcPts val="0"/>
              </a:spcBef>
              <a:spcAft>
                <a:spcPts val="0"/>
              </a:spcAft>
              <a:buClr>
                <a:srgbClr val="000000"/>
              </a:buClr>
              <a:buSzPts val="2800"/>
              <a:buFont typeface="Arial" panose="020B0604020202020204"/>
              <a:buChar char="•"/>
              <a:defRPr sz="2400" b="1" kern="0">
                <a:solidFill>
                  <a:srgbClr val="000000"/>
                </a:solidFill>
                <a:latin typeface="Trebuchet MS" panose="020B0603020202020204"/>
                <a:ea typeface="Trebuchet MS" panose="020B0603020202020204"/>
                <a:cs typeface="Trebuchet MS" panose="020B0603020202020204"/>
              </a:defRPr>
            </a:lvl1pPr>
            <a:lvl2pPr marL="755650" lvl="1" indent="-285750" fontAlgn="auto">
              <a:spcBef>
                <a:spcPts val="20"/>
              </a:spcBef>
              <a:spcAft>
                <a:spcPts val="0"/>
              </a:spcAft>
              <a:buClr>
                <a:srgbClr val="000000"/>
              </a:buClr>
              <a:buSzPts val="2400"/>
              <a:buFont typeface="Arial" panose="020B0604020202020204"/>
              <a:buChar char="–"/>
              <a:defRPr sz="2000" kern="0">
                <a:solidFill>
                  <a:srgbClr val="000000"/>
                </a:solidFill>
                <a:latin typeface="Trebuchet MS" panose="020B0603020202020204"/>
                <a:ea typeface="Trebuchet MS" panose="020B0603020202020204"/>
                <a:cs typeface="Trebuchet MS" panose="020B0603020202020204"/>
              </a:defRPr>
            </a:lvl2pPr>
          </a:lstStyle>
          <a:p>
            <a:r>
              <a:rPr lang="en-US" sz="2000" dirty="0"/>
              <a:t>Objective of course </a:t>
            </a:r>
          </a:p>
          <a:p>
            <a:pPr lvl="1"/>
            <a:r>
              <a:rPr lang="en-IN" dirty="0" smtClean="0"/>
              <a:t>Introduction </a:t>
            </a:r>
            <a:r>
              <a:rPr lang="en-IN" dirty="0"/>
              <a:t>to the basic concepts and techniques of Machine Learning</a:t>
            </a:r>
          </a:p>
          <a:p>
            <a:pPr lvl="1"/>
            <a:r>
              <a:rPr lang="en-IN" dirty="0" smtClean="0"/>
              <a:t>Gain </a:t>
            </a:r>
            <a:r>
              <a:rPr lang="en-IN" dirty="0"/>
              <a:t>experience of doing independent study and research in the field of Machine Learning</a:t>
            </a:r>
          </a:p>
          <a:p>
            <a:pPr lvl="1"/>
            <a:r>
              <a:rPr lang="en-US" dirty="0" smtClean="0"/>
              <a:t>Develop </a:t>
            </a:r>
            <a:r>
              <a:rPr lang="en-US" dirty="0"/>
              <a:t>skills of using recent machine learning software tools to evaluate </a:t>
            </a:r>
            <a:r>
              <a:rPr lang="en-IN" dirty="0"/>
              <a:t>learning algorithms and model selection </a:t>
            </a:r>
            <a:r>
              <a:rPr lang="en-US" dirty="0"/>
              <a:t>for solving practical </a:t>
            </a:r>
            <a:r>
              <a:rPr lang="en-US" dirty="0" smtClean="0"/>
              <a:t>problems</a:t>
            </a:r>
          </a:p>
          <a:p>
            <a:pPr lvl="1"/>
            <a:endParaRPr lang="en-US" dirty="0"/>
          </a:p>
          <a:p>
            <a:r>
              <a:rPr lang="en-US" altLang="en-US" sz="2000" dirty="0" smtClean="0"/>
              <a:t>Evaluation </a:t>
            </a:r>
            <a:r>
              <a:rPr lang="en-US" altLang="en-US" sz="2000" dirty="0"/>
              <a:t>scheme</a:t>
            </a:r>
          </a:p>
          <a:p>
            <a:pPr lvl="1"/>
            <a:r>
              <a:rPr lang="en-IN" altLang="en-US" b="1" dirty="0">
                <a:solidFill>
                  <a:srgbClr val="FF0000"/>
                </a:solidFill>
              </a:rPr>
              <a:t>Quiz </a:t>
            </a:r>
            <a:r>
              <a:rPr lang="en-IN" altLang="en-US" b="1" dirty="0" smtClean="0">
                <a:solidFill>
                  <a:srgbClr val="FF0000"/>
                </a:solidFill>
              </a:rPr>
              <a:t>(10% - 3 quiz: best 2 of 3)</a:t>
            </a:r>
            <a:endParaRPr lang="en-IN" altLang="en-US" b="1" dirty="0">
              <a:solidFill>
                <a:srgbClr val="FF0000"/>
              </a:solidFill>
            </a:endParaRPr>
          </a:p>
          <a:p>
            <a:pPr lvl="1"/>
            <a:r>
              <a:rPr lang="en-IN" altLang="en-US" b="1" dirty="0">
                <a:solidFill>
                  <a:srgbClr val="FF0000"/>
                </a:solidFill>
              </a:rPr>
              <a:t>2 Assignments (</a:t>
            </a:r>
            <a:r>
              <a:rPr lang="en-IN" altLang="en-US" b="1" dirty="0" smtClean="0">
                <a:solidFill>
                  <a:srgbClr val="FF0000"/>
                </a:solidFill>
              </a:rPr>
              <a:t>20%)</a:t>
            </a:r>
            <a:endParaRPr lang="en-IN" altLang="en-US" b="1" dirty="0">
              <a:solidFill>
                <a:srgbClr val="FF0000"/>
              </a:solidFill>
            </a:endParaRPr>
          </a:p>
          <a:p>
            <a:pPr lvl="1"/>
            <a:r>
              <a:rPr lang="en-IN" altLang="en-US" b="1" dirty="0">
                <a:solidFill>
                  <a:srgbClr val="FF0000"/>
                </a:solidFill>
              </a:rPr>
              <a:t>Mid-semester exam (30%)</a:t>
            </a:r>
          </a:p>
          <a:p>
            <a:pPr lvl="1"/>
            <a:r>
              <a:rPr lang="en-IN" altLang="en-US" b="1" dirty="0">
                <a:solidFill>
                  <a:srgbClr val="FF0000"/>
                </a:solidFill>
              </a:rPr>
              <a:t>Comprehensive exam (40</a:t>
            </a:r>
            <a:r>
              <a:rPr lang="en-IN" altLang="en-US" b="1" dirty="0" smtClean="0">
                <a:solidFill>
                  <a:srgbClr val="FF0000"/>
                </a:solidFill>
              </a:rPr>
              <a:t>%)</a:t>
            </a:r>
          </a:p>
          <a:p>
            <a:pPr lvl="1"/>
            <a:endParaRPr lang="en-IN" altLang="en-US" dirty="0"/>
          </a:p>
          <a:p>
            <a:r>
              <a:rPr lang="en-US" altLang="en-US" sz="2000" dirty="0" smtClean="0"/>
              <a:t>Virtual </a:t>
            </a:r>
            <a:r>
              <a:rPr lang="en-US" altLang="en-US" sz="2000" dirty="0"/>
              <a:t>labs</a:t>
            </a:r>
          </a:p>
          <a:p>
            <a:pPr lvl="1"/>
            <a:r>
              <a:rPr lang="en-US" altLang="en-US" dirty="0"/>
              <a:t>http://elearn.bits-pilani.ac.in</a:t>
            </a:r>
            <a:endParaRPr lang="en-IN" altLang="en-US" dirty="0"/>
          </a:p>
          <a:p>
            <a:pPr lvl="1"/>
            <a:endParaRPr lang="en-IN" dirty="0"/>
          </a:p>
          <a:p>
            <a:endParaRPr lang="en-IN" sz="2000" dirty="0"/>
          </a:p>
          <a:p>
            <a:endParaRPr lang="en-IN" sz="2000" dirty="0"/>
          </a:p>
        </p:txBody>
      </p:sp>
      <p:sp>
        <p:nvSpPr>
          <p:cNvPr id="14" name="Date Placeholder 11"/>
          <p:cNvSpPr txBox="1">
            <a:spLocks/>
          </p:cNvSpPr>
          <p:nvPr/>
        </p:nvSpPr>
        <p:spPr>
          <a:xfrm>
            <a:off x="3810000" y="6553200"/>
            <a:ext cx="1828800" cy="280852"/>
          </a:xfrm>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67D86349-F964-4050-B3B2-6C0084D98C77}" type="datetime3">
              <a:rPr kumimoji="0" lang="en-US" sz="1200" b="1" i="0" u="none" strike="noStrike" kern="1200" cap="none" spc="0" normalizeH="0" baseline="0" noProof="0" smtClean="0">
                <a:ln>
                  <a:noFill/>
                </a:ln>
                <a:solidFill>
                  <a:schemeClr val="tx1"/>
                </a:solidFill>
                <a:effectLst/>
                <a:uLnTx/>
                <a:uFillTx/>
                <a:latin typeface="+mn-lt"/>
              </a:rPr>
              <a:pPr marL="0" marR="0" lvl="0" indent="0" algn="l" defTabSz="914400" rtl="0" eaLnBrk="1" fontAlgn="base" latinLnBrk="0" hangingPunct="1">
                <a:lnSpc>
                  <a:spcPct val="100000"/>
                </a:lnSpc>
                <a:spcBef>
                  <a:spcPct val="0"/>
                </a:spcBef>
                <a:spcAft>
                  <a:spcPct val="0"/>
                </a:spcAft>
                <a:buClrTx/>
                <a:buSzTx/>
                <a:buFontTx/>
                <a:buNone/>
                <a:tabLst/>
                <a:defRPr/>
              </a:pPr>
              <a:t>14 November 2021</a:t>
            </a:fld>
            <a:endParaRPr kumimoji="0" lang="en-US" sz="1200" b="1" i="0" u="none" strike="noStrike" kern="1200" cap="none" spc="0" normalizeH="0" baseline="0" noProof="0" dirty="0">
              <a:ln>
                <a:noFill/>
              </a:ln>
              <a:solidFill>
                <a:schemeClr val="tx1"/>
              </a:solidFill>
              <a:effectLst/>
              <a:uLnTx/>
              <a:uFillTx/>
              <a:latin typeface="+mn-lt"/>
            </a:endParaRPr>
          </a:p>
        </p:txBody>
      </p:sp>
      <mc:AlternateContent xmlns:mc="http://schemas.openxmlformats.org/markup-compatibility/2006">
        <mc:Choice xmlns:p14="http://schemas.microsoft.com/office/powerpoint/2010/main" Requires="p14">
          <p:contentPart p14:bwMode="auto" r:id="rId3">
            <p14:nvContentPartPr>
              <p14:cNvPr id="2" name="Ink 1"/>
              <p14:cNvContentPartPr/>
              <p14:nvPr/>
            </p14:nvContentPartPr>
            <p14:xfrm>
              <a:off x="249480" y="1695600"/>
              <a:ext cx="6018480" cy="4257360"/>
            </p14:xfrm>
          </p:contentPart>
        </mc:Choice>
        <mc:Fallback>
          <p:pic>
            <p:nvPicPr>
              <p:cNvPr id="2" name="Ink 1"/>
              <p:cNvPicPr/>
              <p:nvPr/>
            </p:nvPicPr>
            <p:blipFill>
              <a:blip r:embed="rId4"/>
              <a:stretch>
                <a:fillRect/>
              </a:stretch>
            </p:blipFill>
            <p:spPr>
              <a:xfrm>
                <a:off x="239760" y="1684080"/>
                <a:ext cx="6039720" cy="4279320"/>
              </a:xfrm>
              <a:prstGeom prst="rect">
                <a:avLst/>
              </a:prstGeom>
            </p:spPr>
          </p:pic>
        </mc:Fallback>
      </mc:AlternateContent>
    </p:spTree>
    <p:extLst>
      <p:ext uri="{BB962C8B-B14F-4D97-AF65-F5344CB8AC3E}">
        <p14:creationId xmlns:p14="http://schemas.microsoft.com/office/powerpoint/2010/main" val="78196278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536" y="314991"/>
            <a:ext cx="7529264" cy="769401"/>
          </a:xfrm>
          <a:noFill/>
          <a:ln w="9525">
            <a:noFill/>
            <a:miter lim="800000"/>
            <a:headEnd/>
            <a:tailEnd/>
          </a:ln>
          <a:effectLst/>
        </p:spPr>
        <p:txBody>
          <a:bodyPr spcFirstLastPara="1" wrap="square" lIns="91425" tIns="45700" rIns="91425" bIns="45700" anchor="ctr" anchorCtr="0">
            <a:spAutoFit/>
          </a:bodyPr>
          <a:lstStyle/>
          <a:p>
            <a:pPr fontAlgn="base">
              <a:spcAft>
                <a:spcPct val="0"/>
              </a:spcAft>
              <a:buSzPts val="1400"/>
            </a:pPr>
            <a:r>
              <a:rPr lang="en-US" sz="4400" b="1" dirty="0">
                <a:ea typeface="+mn-ea"/>
                <a:cs typeface="+mn-cs"/>
              </a:rPr>
              <a:t>Natural Language Processing</a:t>
            </a:r>
            <a:endParaRPr lang="en-IN" sz="4400" b="1" dirty="0">
              <a:ea typeface="+mn-ea"/>
              <a:cs typeface="+mn-cs"/>
            </a:endParaRPr>
          </a:p>
        </p:txBody>
      </p:sp>
      <p:pic>
        <p:nvPicPr>
          <p:cNvPr id="4" name="object 3"/>
          <p:cNvPicPr>
            <a:picLocks noGrp="1"/>
          </p:cNvPicPr>
          <p:nvPr>
            <p:ph idx="1"/>
          </p:nvPr>
        </p:nvPicPr>
        <p:blipFill>
          <a:blip r:embed="rId2" cstate="print"/>
          <a:stretch>
            <a:fillRect/>
          </a:stretch>
        </p:blipFill>
        <p:spPr>
          <a:xfrm>
            <a:off x="762000" y="1981200"/>
            <a:ext cx="7315199" cy="3886200"/>
          </a:xfrm>
          <a:prstGeom prst="rect">
            <a:avLst/>
          </a:prstGeom>
        </p:spPr>
      </p:pic>
      <p:sp>
        <p:nvSpPr>
          <p:cNvPr id="5" name="Rectangle 4"/>
          <p:cNvSpPr/>
          <p:nvPr/>
        </p:nvSpPr>
        <p:spPr>
          <a:xfrm>
            <a:off x="268558" y="6647656"/>
            <a:ext cx="1849352" cy="276999"/>
          </a:xfrm>
          <a:prstGeom prst="rect">
            <a:avLst/>
          </a:prstGeom>
          <a:noFill/>
          <a:ln>
            <a:noFill/>
          </a:ln>
        </p:spPr>
        <p:txBody>
          <a:bodyPr spcFirstLastPara="1" wrap="square" lIns="0" tIns="12700" rIns="0" bIns="0" anchor="t" anchorCtr="0">
            <a:noAutofit/>
          </a:bodyPr>
          <a:lstStyle/>
          <a:p>
            <a:pPr marL="12700">
              <a:spcBef>
                <a:spcPts val="0"/>
              </a:spcBef>
              <a:spcAft>
                <a:spcPts val="0"/>
              </a:spcAft>
            </a:pPr>
            <a:r>
              <a:rPr lang="en-IN" sz="800" dirty="0" smtClean="0">
                <a:latin typeface="Trebuchet MS"/>
                <a:ea typeface="Trebuchet MS"/>
                <a:cs typeface="Trebuchet MS"/>
              </a:rPr>
              <a:t>Slide </a:t>
            </a:r>
            <a:r>
              <a:rPr lang="en-IN" sz="800" dirty="0">
                <a:latin typeface="Trebuchet MS"/>
                <a:ea typeface="Trebuchet MS"/>
                <a:cs typeface="Trebuchet MS"/>
              </a:rPr>
              <a:t>Credit: </a:t>
            </a:r>
            <a:r>
              <a:rPr lang="en-IN" sz="800" dirty="0" err="1">
                <a:latin typeface="Trebuchet MS"/>
                <a:ea typeface="Trebuchet MS"/>
                <a:cs typeface="Trebuchet MS"/>
              </a:rPr>
              <a:t>Piyush</a:t>
            </a:r>
            <a:r>
              <a:rPr lang="en-IN" sz="800" dirty="0">
                <a:latin typeface="Trebuchet MS"/>
                <a:ea typeface="Trebuchet MS"/>
                <a:cs typeface="Trebuchet MS"/>
              </a:rPr>
              <a:t> Rai</a:t>
            </a:r>
          </a:p>
        </p:txBody>
      </p:sp>
    </p:spTree>
    <p:extLst>
      <p:ext uri="{BB962C8B-B14F-4D97-AF65-F5344CB8AC3E}">
        <p14:creationId xmlns:p14="http://schemas.microsoft.com/office/powerpoint/2010/main" val="300768354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162"/>
        <p:cNvGrpSpPr/>
        <p:nvPr/>
      </p:nvGrpSpPr>
      <p:grpSpPr>
        <a:xfrm>
          <a:off x="0" y="0"/>
          <a:ext cx="0" cy="0"/>
          <a:chOff x="0" y="0"/>
          <a:chExt cx="0" cy="0"/>
        </a:xfrm>
      </p:grpSpPr>
      <p:sp>
        <p:nvSpPr>
          <p:cNvPr id="1163" name="Google Shape;1163;p91"/>
          <p:cNvSpPr txBox="1">
            <a:spLocks noGrp="1"/>
          </p:cNvSpPr>
          <p:nvPr>
            <p:ph type="title"/>
          </p:nvPr>
        </p:nvSpPr>
        <p:spPr>
          <a:xfrm>
            <a:off x="1568200" y="2050718"/>
            <a:ext cx="6389400" cy="1378200"/>
          </a:xfrm>
          <a:prstGeom prst="rect">
            <a:avLst/>
          </a:prstGeom>
          <a:noFill/>
          <a:ln>
            <a:noFill/>
          </a:ln>
        </p:spPr>
        <p:txBody>
          <a:bodyPr spcFirstLastPara="1" wrap="square" lIns="0" tIns="12700" rIns="0" bIns="0" anchor="t" anchorCtr="0">
            <a:noAutofit/>
          </a:bodyPr>
          <a:lstStyle/>
          <a:p>
            <a:pPr marL="12700" lvl="0" indent="0" algn="ctr" rtl="0">
              <a:lnSpc>
                <a:spcPct val="100000"/>
              </a:lnSpc>
              <a:spcBef>
                <a:spcPts val="0"/>
              </a:spcBef>
              <a:spcAft>
                <a:spcPts val="0"/>
              </a:spcAft>
              <a:buNone/>
            </a:pPr>
            <a:r>
              <a:rPr lang="en-US" dirty="0" smtClean="0"/>
              <a:t>ML as a </a:t>
            </a:r>
            <a:r>
              <a:rPr lang="en-US" dirty="0"/>
              <a:t>Learning System</a:t>
            </a:r>
            <a:endParaRPr dirty="0"/>
          </a:p>
        </p:txBody>
      </p:sp>
    </p:spTree>
    <p:extLst>
      <p:ext uri="{BB962C8B-B14F-4D97-AF65-F5344CB8AC3E}">
        <p14:creationId xmlns:p14="http://schemas.microsoft.com/office/powerpoint/2010/main" val="145634106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167"/>
        <p:cNvGrpSpPr/>
        <p:nvPr/>
      </p:nvGrpSpPr>
      <p:grpSpPr>
        <a:xfrm>
          <a:off x="0" y="0"/>
          <a:ext cx="0" cy="0"/>
          <a:chOff x="0" y="0"/>
          <a:chExt cx="0" cy="0"/>
        </a:xfrm>
      </p:grpSpPr>
      <p:sp>
        <p:nvSpPr>
          <p:cNvPr id="1168" name="Google Shape;1168;p92"/>
          <p:cNvSpPr txBox="1">
            <a:spLocks noGrp="1"/>
          </p:cNvSpPr>
          <p:nvPr>
            <p:ph type="title"/>
          </p:nvPr>
        </p:nvSpPr>
        <p:spPr>
          <a:xfrm>
            <a:off x="158782" y="325867"/>
            <a:ext cx="8075229" cy="769401"/>
          </a:xfrm>
          <a:prstGeom prst="rect">
            <a:avLst/>
          </a:prstGeom>
          <a:noFill/>
          <a:ln w="9525">
            <a:noFill/>
            <a:miter lim="800000"/>
            <a:headEnd/>
            <a:tailEnd/>
          </a:ln>
          <a:effectLst/>
        </p:spPr>
        <p:txBody>
          <a:bodyPr spcFirstLastPara="1" wrap="square" lIns="91425" tIns="45700" rIns="91425" bIns="45700" anchor="ctr" anchorCtr="0">
            <a:spAutoFit/>
          </a:bodyPr>
          <a:lstStyle/>
          <a:p>
            <a:pPr fontAlgn="base">
              <a:spcAft>
                <a:spcPct val="0"/>
              </a:spcAft>
              <a:buSzPts val="1400"/>
            </a:pPr>
            <a:r>
              <a:rPr lang="en-US" sz="4400" b="1" dirty="0">
                <a:ea typeface="+mn-ea"/>
                <a:cs typeface="+mn-cs"/>
              </a:rPr>
              <a:t>Designing a Learning System</a:t>
            </a:r>
            <a:endParaRPr sz="4400" b="1" dirty="0">
              <a:ea typeface="+mn-ea"/>
              <a:cs typeface="+mn-cs"/>
            </a:endParaRPr>
          </a:p>
        </p:txBody>
      </p:sp>
      <p:sp>
        <p:nvSpPr>
          <p:cNvPr id="1169" name="Google Shape;1169;p92"/>
          <p:cNvSpPr txBox="1"/>
          <p:nvPr/>
        </p:nvSpPr>
        <p:spPr>
          <a:xfrm>
            <a:off x="764550" y="1303024"/>
            <a:ext cx="7919100" cy="2884871"/>
          </a:xfrm>
          <a:prstGeom prst="rect">
            <a:avLst/>
          </a:prstGeom>
          <a:noFill/>
          <a:ln>
            <a:noFill/>
          </a:ln>
        </p:spPr>
        <p:txBody>
          <a:bodyPr spcFirstLastPara="1" wrap="square" lIns="0" tIns="12700" rIns="0" bIns="0" anchor="t" anchorCtr="0">
            <a:noAutofit/>
          </a:bodyPr>
          <a:lstStyle/>
          <a:p>
            <a:pPr marL="355600" marR="0" lvl="0" indent="-342900" algn="l" rtl="0">
              <a:lnSpc>
                <a:spcPct val="100000"/>
              </a:lnSpc>
              <a:spcBef>
                <a:spcPts val="0"/>
              </a:spcBef>
              <a:spcAft>
                <a:spcPts val="0"/>
              </a:spcAft>
              <a:buSzPts val="2800"/>
              <a:buFont typeface="Arial"/>
              <a:buChar char="•"/>
            </a:pPr>
            <a:r>
              <a:rPr lang="en-US" sz="2800" dirty="0">
                <a:latin typeface="Trebuchet MS"/>
                <a:ea typeface="Trebuchet MS"/>
                <a:cs typeface="Trebuchet MS"/>
                <a:sym typeface="Trebuchet MS"/>
              </a:rPr>
              <a:t>Choose the training experience(data)</a:t>
            </a:r>
            <a:endParaRPr sz="2800" dirty="0">
              <a:latin typeface="Trebuchet MS"/>
              <a:ea typeface="Trebuchet MS"/>
              <a:cs typeface="Trebuchet MS"/>
              <a:sym typeface="Trebuchet MS"/>
            </a:endParaRPr>
          </a:p>
          <a:p>
            <a:pPr marL="355600" marR="0" lvl="0" indent="-342900" algn="l" rtl="0">
              <a:lnSpc>
                <a:spcPct val="100000"/>
              </a:lnSpc>
              <a:spcBef>
                <a:spcPts val="40"/>
              </a:spcBef>
              <a:spcAft>
                <a:spcPts val="0"/>
              </a:spcAft>
              <a:buSzPts val="2800"/>
              <a:buFont typeface="Arial"/>
              <a:buChar char="•"/>
            </a:pPr>
            <a:r>
              <a:rPr lang="en-US" sz="2800" dirty="0">
                <a:latin typeface="Trebuchet MS"/>
                <a:ea typeface="Trebuchet MS"/>
                <a:cs typeface="Trebuchet MS"/>
                <a:sym typeface="Trebuchet MS"/>
              </a:rPr>
              <a:t>Choose exactly what is to be learned</a:t>
            </a:r>
            <a:endParaRPr sz="2800" dirty="0">
              <a:latin typeface="Trebuchet MS"/>
              <a:ea typeface="Trebuchet MS"/>
              <a:cs typeface="Trebuchet MS"/>
              <a:sym typeface="Trebuchet MS"/>
            </a:endParaRPr>
          </a:p>
          <a:p>
            <a:pPr marL="469900" marR="0" lvl="0" indent="0" algn="l" rtl="0">
              <a:lnSpc>
                <a:spcPct val="118333"/>
              </a:lnSpc>
              <a:spcBef>
                <a:spcPts val="40"/>
              </a:spcBef>
              <a:spcAft>
                <a:spcPts val="0"/>
              </a:spcAft>
              <a:buNone/>
            </a:pPr>
            <a:r>
              <a:rPr lang="en-US" sz="2400" dirty="0">
                <a:latin typeface="Arial"/>
                <a:ea typeface="Arial"/>
                <a:cs typeface="Arial"/>
                <a:sym typeface="Arial"/>
              </a:rPr>
              <a:t>– </a:t>
            </a:r>
            <a:r>
              <a:rPr lang="en-US" sz="2400" dirty="0">
                <a:latin typeface="Trebuchet MS"/>
                <a:ea typeface="Trebuchet MS"/>
                <a:cs typeface="Trebuchet MS"/>
                <a:sym typeface="Trebuchet MS"/>
              </a:rPr>
              <a:t>i.e. the </a:t>
            </a:r>
            <a:r>
              <a:rPr lang="en-US" sz="2400" b="1" i="1" dirty="0">
                <a:solidFill>
                  <a:srgbClr val="FF0000"/>
                </a:solidFill>
                <a:latin typeface="Trebuchet MS"/>
                <a:ea typeface="Trebuchet MS"/>
                <a:cs typeface="Trebuchet MS"/>
                <a:sym typeface="Trebuchet MS"/>
              </a:rPr>
              <a:t>target function</a:t>
            </a:r>
            <a:endParaRPr sz="2400" dirty="0">
              <a:latin typeface="Trebuchet MS"/>
              <a:ea typeface="Trebuchet MS"/>
              <a:cs typeface="Trebuchet MS"/>
              <a:sym typeface="Trebuchet MS"/>
            </a:endParaRPr>
          </a:p>
          <a:p>
            <a:pPr marL="355600" marR="0" lvl="0" indent="-342900" algn="l" rtl="0">
              <a:lnSpc>
                <a:spcPct val="118571"/>
              </a:lnSpc>
              <a:spcBef>
                <a:spcPts val="0"/>
              </a:spcBef>
              <a:spcAft>
                <a:spcPts val="0"/>
              </a:spcAft>
              <a:buSzPts val="2800"/>
              <a:buFont typeface="Arial"/>
              <a:buChar char="•"/>
            </a:pPr>
            <a:r>
              <a:rPr lang="en-US" sz="2800" dirty="0">
                <a:latin typeface="Trebuchet MS"/>
                <a:ea typeface="Trebuchet MS"/>
                <a:cs typeface="Trebuchet MS"/>
                <a:sym typeface="Trebuchet MS"/>
              </a:rPr>
              <a:t>Choose how to represent the target function</a:t>
            </a:r>
            <a:endParaRPr sz="2800" dirty="0">
              <a:latin typeface="Trebuchet MS"/>
              <a:ea typeface="Trebuchet MS"/>
              <a:cs typeface="Trebuchet MS"/>
              <a:sym typeface="Trebuchet MS"/>
            </a:endParaRPr>
          </a:p>
          <a:p>
            <a:pPr marL="355600" marR="5080" lvl="0" indent="-342900" algn="l" rtl="0">
              <a:lnSpc>
                <a:spcPct val="96428"/>
              </a:lnSpc>
              <a:spcBef>
                <a:spcPts val="680"/>
              </a:spcBef>
              <a:spcAft>
                <a:spcPts val="0"/>
              </a:spcAft>
              <a:buSzPts val="2800"/>
              <a:buFont typeface="Arial"/>
              <a:buChar char="•"/>
            </a:pPr>
            <a:r>
              <a:rPr lang="en-US" sz="2800" dirty="0">
                <a:latin typeface="Trebuchet MS"/>
                <a:ea typeface="Trebuchet MS"/>
                <a:cs typeface="Trebuchet MS"/>
                <a:sym typeface="Trebuchet MS"/>
              </a:rPr>
              <a:t>Choose a learning algorithm to infer the target function from the experience</a:t>
            </a:r>
            <a:endParaRPr sz="2800" dirty="0">
              <a:latin typeface="Trebuchet MS"/>
              <a:ea typeface="Trebuchet MS"/>
              <a:cs typeface="Trebuchet MS"/>
              <a:sym typeface="Trebuchet MS"/>
            </a:endParaRPr>
          </a:p>
        </p:txBody>
      </p:sp>
      <p:sp>
        <p:nvSpPr>
          <p:cNvPr id="1170" name="Google Shape;1170;p92"/>
          <p:cNvSpPr/>
          <p:nvPr/>
        </p:nvSpPr>
        <p:spPr>
          <a:xfrm>
            <a:off x="1680951" y="4812992"/>
            <a:ext cx="2165350" cy="967105"/>
          </a:xfrm>
          <a:custGeom>
            <a:avLst/>
            <a:gdLst/>
            <a:ahLst/>
            <a:cxnLst/>
            <a:rect l="l" t="t" r="r" b="b"/>
            <a:pathLst>
              <a:path w="2165350" h="967104" extrusionOk="0">
                <a:moveTo>
                  <a:pt x="1082675" y="0"/>
                </a:moveTo>
                <a:lnTo>
                  <a:pt x="1016721" y="882"/>
                </a:lnTo>
                <a:lnTo>
                  <a:pt x="951813" y="3495"/>
                </a:lnTo>
                <a:lnTo>
                  <a:pt x="888063" y="7788"/>
                </a:lnTo>
                <a:lnTo>
                  <a:pt x="825585" y="13710"/>
                </a:lnTo>
                <a:lnTo>
                  <a:pt x="764491" y="21212"/>
                </a:lnTo>
                <a:lnTo>
                  <a:pt x="704896" y="30242"/>
                </a:lnTo>
                <a:lnTo>
                  <a:pt x="646911" y="40749"/>
                </a:lnTo>
                <a:lnTo>
                  <a:pt x="590651" y="52684"/>
                </a:lnTo>
                <a:lnTo>
                  <a:pt x="536229" y="65996"/>
                </a:lnTo>
                <a:lnTo>
                  <a:pt x="483758" y="80634"/>
                </a:lnTo>
                <a:lnTo>
                  <a:pt x="433351" y="96548"/>
                </a:lnTo>
                <a:lnTo>
                  <a:pt x="385122" y="113686"/>
                </a:lnTo>
                <a:lnTo>
                  <a:pt x="339184" y="132000"/>
                </a:lnTo>
                <a:lnTo>
                  <a:pt x="295649" y="151437"/>
                </a:lnTo>
                <a:lnTo>
                  <a:pt x="254632" y="171947"/>
                </a:lnTo>
                <a:lnTo>
                  <a:pt x="216246" y="193480"/>
                </a:lnTo>
                <a:lnTo>
                  <a:pt x="180603" y="215985"/>
                </a:lnTo>
                <a:lnTo>
                  <a:pt x="147817" y="239412"/>
                </a:lnTo>
                <a:lnTo>
                  <a:pt x="118002" y="263710"/>
                </a:lnTo>
                <a:lnTo>
                  <a:pt x="67735" y="314718"/>
                </a:lnTo>
                <a:lnTo>
                  <a:pt x="30708" y="368603"/>
                </a:lnTo>
                <a:lnTo>
                  <a:pt x="7828" y="424960"/>
                </a:lnTo>
                <a:lnTo>
                  <a:pt x="0" y="483387"/>
                </a:lnTo>
                <a:lnTo>
                  <a:pt x="1975" y="512835"/>
                </a:lnTo>
                <a:lnTo>
                  <a:pt x="17443" y="570280"/>
                </a:lnTo>
                <a:lnTo>
                  <a:pt x="47510" y="625453"/>
                </a:lnTo>
                <a:lnTo>
                  <a:pt x="91270" y="677952"/>
                </a:lnTo>
                <a:lnTo>
                  <a:pt x="147817" y="727370"/>
                </a:lnTo>
                <a:lnTo>
                  <a:pt x="180603" y="750797"/>
                </a:lnTo>
                <a:lnTo>
                  <a:pt x="216246" y="773303"/>
                </a:lnTo>
                <a:lnTo>
                  <a:pt x="254632" y="794837"/>
                </a:lnTo>
                <a:lnTo>
                  <a:pt x="295649" y="815348"/>
                </a:lnTo>
                <a:lnTo>
                  <a:pt x="339184" y="834785"/>
                </a:lnTo>
                <a:lnTo>
                  <a:pt x="385122" y="853099"/>
                </a:lnTo>
                <a:lnTo>
                  <a:pt x="433351" y="870237"/>
                </a:lnTo>
                <a:lnTo>
                  <a:pt x="483758" y="886151"/>
                </a:lnTo>
                <a:lnTo>
                  <a:pt x="536229" y="900790"/>
                </a:lnTo>
                <a:lnTo>
                  <a:pt x="590651" y="914102"/>
                </a:lnTo>
                <a:lnTo>
                  <a:pt x="646911" y="926037"/>
                </a:lnTo>
                <a:lnTo>
                  <a:pt x="704896" y="936545"/>
                </a:lnTo>
                <a:lnTo>
                  <a:pt x="764491" y="945575"/>
                </a:lnTo>
                <a:lnTo>
                  <a:pt x="825585" y="953076"/>
                </a:lnTo>
                <a:lnTo>
                  <a:pt x="888063" y="958999"/>
                </a:lnTo>
                <a:lnTo>
                  <a:pt x="951813" y="963292"/>
                </a:lnTo>
                <a:lnTo>
                  <a:pt x="1016721" y="965905"/>
                </a:lnTo>
                <a:lnTo>
                  <a:pt x="1082675" y="966787"/>
                </a:lnTo>
                <a:lnTo>
                  <a:pt x="1148628" y="965905"/>
                </a:lnTo>
                <a:lnTo>
                  <a:pt x="1213536" y="963292"/>
                </a:lnTo>
                <a:lnTo>
                  <a:pt x="1277286" y="958999"/>
                </a:lnTo>
                <a:lnTo>
                  <a:pt x="1339764" y="953076"/>
                </a:lnTo>
                <a:lnTo>
                  <a:pt x="1400858" y="945575"/>
                </a:lnTo>
                <a:lnTo>
                  <a:pt x="1460453" y="936545"/>
                </a:lnTo>
                <a:lnTo>
                  <a:pt x="1518438" y="926037"/>
                </a:lnTo>
                <a:lnTo>
                  <a:pt x="1574698" y="914102"/>
                </a:lnTo>
                <a:lnTo>
                  <a:pt x="1629120" y="900790"/>
                </a:lnTo>
                <a:lnTo>
                  <a:pt x="1681591" y="886151"/>
                </a:lnTo>
                <a:lnTo>
                  <a:pt x="1731998" y="870237"/>
                </a:lnTo>
                <a:lnTo>
                  <a:pt x="1780227" y="853099"/>
                </a:lnTo>
                <a:lnTo>
                  <a:pt x="1826165" y="834785"/>
                </a:lnTo>
                <a:lnTo>
                  <a:pt x="1869700" y="815348"/>
                </a:lnTo>
                <a:lnTo>
                  <a:pt x="1910717" y="794837"/>
                </a:lnTo>
                <a:lnTo>
                  <a:pt x="1949103" y="773303"/>
                </a:lnTo>
                <a:lnTo>
                  <a:pt x="1984746" y="750797"/>
                </a:lnTo>
                <a:lnTo>
                  <a:pt x="2017532" y="727370"/>
                </a:lnTo>
                <a:lnTo>
                  <a:pt x="2047347" y="703071"/>
                </a:lnTo>
                <a:lnTo>
                  <a:pt x="2097614" y="652062"/>
                </a:lnTo>
                <a:lnTo>
                  <a:pt x="2134641" y="598176"/>
                </a:lnTo>
                <a:lnTo>
                  <a:pt x="2157521" y="541816"/>
                </a:lnTo>
                <a:lnTo>
                  <a:pt x="2165350" y="483387"/>
                </a:lnTo>
                <a:lnTo>
                  <a:pt x="2163374" y="453940"/>
                </a:lnTo>
                <a:lnTo>
                  <a:pt x="2147906" y="396498"/>
                </a:lnTo>
                <a:lnTo>
                  <a:pt x="2117839" y="341326"/>
                </a:lnTo>
                <a:lnTo>
                  <a:pt x="2074079" y="288829"/>
                </a:lnTo>
                <a:lnTo>
                  <a:pt x="2017532" y="239412"/>
                </a:lnTo>
                <a:lnTo>
                  <a:pt x="1984746" y="215985"/>
                </a:lnTo>
                <a:lnTo>
                  <a:pt x="1949103" y="193480"/>
                </a:lnTo>
                <a:lnTo>
                  <a:pt x="1910717" y="171947"/>
                </a:lnTo>
                <a:lnTo>
                  <a:pt x="1869700" y="151437"/>
                </a:lnTo>
                <a:lnTo>
                  <a:pt x="1826165" y="132000"/>
                </a:lnTo>
                <a:lnTo>
                  <a:pt x="1780227" y="113686"/>
                </a:lnTo>
                <a:lnTo>
                  <a:pt x="1731998" y="96548"/>
                </a:lnTo>
                <a:lnTo>
                  <a:pt x="1681591" y="80634"/>
                </a:lnTo>
                <a:lnTo>
                  <a:pt x="1629120" y="65996"/>
                </a:lnTo>
                <a:lnTo>
                  <a:pt x="1574698" y="52684"/>
                </a:lnTo>
                <a:lnTo>
                  <a:pt x="1518438" y="40749"/>
                </a:lnTo>
                <a:lnTo>
                  <a:pt x="1460453" y="30242"/>
                </a:lnTo>
                <a:lnTo>
                  <a:pt x="1400858" y="21212"/>
                </a:lnTo>
                <a:lnTo>
                  <a:pt x="1339764" y="13710"/>
                </a:lnTo>
                <a:lnTo>
                  <a:pt x="1277286" y="7788"/>
                </a:lnTo>
                <a:lnTo>
                  <a:pt x="1213536" y="3495"/>
                </a:lnTo>
                <a:lnTo>
                  <a:pt x="1148628" y="882"/>
                </a:lnTo>
                <a:lnTo>
                  <a:pt x="1082675" y="0"/>
                </a:lnTo>
                <a:close/>
              </a:path>
            </a:pathLst>
          </a:custGeom>
          <a:solidFill>
            <a:srgbClr val="FFFF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171" name="Google Shape;1171;p92"/>
          <p:cNvSpPr/>
          <p:nvPr/>
        </p:nvSpPr>
        <p:spPr>
          <a:xfrm>
            <a:off x="1646237" y="4838700"/>
            <a:ext cx="2165350" cy="967105"/>
          </a:xfrm>
          <a:custGeom>
            <a:avLst/>
            <a:gdLst/>
            <a:ahLst/>
            <a:cxnLst/>
            <a:rect l="l" t="t" r="r" b="b"/>
            <a:pathLst>
              <a:path w="2165350" h="967104" extrusionOk="0">
                <a:moveTo>
                  <a:pt x="0" y="483394"/>
                </a:moveTo>
                <a:lnTo>
                  <a:pt x="7828" y="424966"/>
                </a:lnTo>
                <a:lnTo>
                  <a:pt x="30708" y="368608"/>
                </a:lnTo>
                <a:lnTo>
                  <a:pt x="67734" y="314722"/>
                </a:lnTo>
                <a:lnTo>
                  <a:pt x="118001" y="263714"/>
                </a:lnTo>
                <a:lnTo>
                  <a:pt x="147817" y="239415"/>
                </a:lnTo>
                <a:lnTo>
                  <a:pt x="180602" y="215988"/>
                </a:lnTo>
                <a:lnTo>
                  <a:pt x="216245" y="193482"/>
                </a:lnTo>
                <a:lnTo>
                  <a:pt x="254632" y="171949"/>
                </a:lnTo>
                <a:lnTo>
                  <a:pt x="295649" y="151438"/>
                </a:lnTo>
                <a:lnTo>
                  <a:pt x="339183" y="132001"/>
                </a:lnTo>
                <a:lnTo>
                  <a:pt x="385122" y="113688"/>
                </a:lnTo>
                <a:lnTo>
                  <a:pt x="433351" y="96549"/>
                </a:lnTo>
                <a:lnTo>
                  <a:pt x="483758" y="80635"/>
                </a:lnTo>
                <a:lnTo>
                  <a:pt x="536229" y="65997"/>
                </a:lnTo>
                <a:lnTo>
                  <a:pt x="590652" y="52685"/>
                </a:lnTo>
                <a:lnTo>
                  <a:pt x="646912" y="40750"/>
                </a:lnTo>
                <a:lnTo>
                  <a:pt x="704897" y="30242"/>
                </a:lnTo>
                <a:lnTo>
                  <a:pt x="764493" y="21212"/>
                </a:lnTo>
                <a:lnTo>
                  <a:pt x="825587" y="13710"/>
                </a:lnTo>
                <a:lnTo>
                  <a:pt x="888066" y="7788"/>
                </a:lnTo>
                <a:lnTo>
                  <a:pt x="951817" y="3495"/>
                </a:lnTo>
                <a:lnTo>
                  <a:pt x="1016726" y="882"/>
                </a:lnTo>
                <a:lnTo>
                  <a:pt x="1082680" y="0"/>
                </a:lnTo>
                <a:lnTo>
                  <a:pt x="1148633" y="882"/>
                </a:lnTo>
                <a:lnTo>
                  <a:pt x="1213541" y="3495"/>
                </a:lnTo>
                <a:lnTo>
                  <a:pt x="1277291" y="7788"/>
                </a:lnTo>
                <a:lnTo>
                  <a:pt x="1339769" y="13710"/>
                </a:lnTo>
                <a:lnTo>
                  <a:pt x="1400863" y="21212"/>
                </a:lnTo>
                <a:lnTo>
                  <a:pt x="1460458" y="30242"/>
                </a:lnTo>
                <a:lnTo>
                  <a:pt x="1518442" y="40750"/>
                </a:lnTo>
                <a:lnTo>
                  <a:pt x="1574702" y="52685"/>
                </a:lnTo>
                <a:lnTo>
                  <a:pt x="1629124" y="65997"/>
                </a:lnTo>
                <a:lnTo>
                  <a:pt x="1681595" y="80635"/>
                </a:lnTo>
                <a:lnTo>
                  <a:pt x="1732001" y="96549"/>
                </a:lnTo>
                <a:lnTo>
                  <a:pt x="1780230" y="113688"/>
                </a:lnTo>
                <a:lnTo>
                  <a:pt x="1826168" y="132001"/>
                </a:lnTo>
                <a:lnTo>
                  <a:pt x="1869703" y="151438"/>
                </a:lnTo>
                <a:lnTo>
                  <a:pt x="1910719" y="171949"/>
                </a:lnTo>
                <a:lnTo>
                  <a:pt x="1949106" y="193482"/>
                </a:lnTo>
                <a:lnTo>
                  <a:pt x="1984748" y="215988"/>
                </a:lnTo>
                <a:lnTo>
                  <a:pt x="2017534" y="239415"/>
                </a:lnTo>
                <a:lnTo>
                  <a:pt x="2047349" y="263714"/>
                </a:lnTo>
                <a:lnTo>
                  <a:pt x="2097616" y="314722"/>
                </a:lnTo>
                <a:lnTo>
                  <a:pt x="2134642" y="368608"/>
                </a:lnTo>
                <a:lnTo>
                  <a:pt x="2157523" y="424966"/>
                </a:lnTo>
                <a:lnTo>
                  <a:pt x="2165351" y="483394"/>
                </a:lnTo>
                <a:lnTo>
                  <a:pt x="2163375" y="512841"/>
                </a:lnTo>
                <a:lnTo>
                  <a:pt x="2147907" y="570284"/>
                </a:lnTo>
                <a:lnTo>
                  <a:pt x="2117841" y="625457"/>
                </a:lnTo>
                <a:lnTo>
                  <a:pt x="2074081" y="677955"/>
                </a:lnTo>
                <a:lnTo>
                  <a:pt x="2017534" y="727372"/>
                </a:lnTo>
                <a:lnTo>
                  <a:pt x="1984748" y="750799"/>
                </a:lnTo>
                <a:lnTo>
                  <a:pt x="1949106" y="773305"/>
                </a:lnTo>
                <a:lnTo>
                  <a:pt x="1910719" y="794839"/>
                </a:lnTo>
                <a:lnTo>
                  <a:pt x="1869703" y="815349"/>
                </a:lnTo>
                <a:lnTo>
                  <a:pt x="1826168" y="834786"/>
                </a:lnTo>
                <a:lnTo>
                  <a:pt x="1780230" y="853100"/>
                </a:lnTo>
                <a:lnTo>
                  <a:pt x="1732001" y="870239"/>
                </a:lnTo>
                <a:lnTo>
                  <a:pt x="1681595" y="886152"/>
                </a:lnTo>
                <a:lnTo>
                  <a:pt x="1629124" y="900791"/>
                </a:lnTo>
                <a:lnTo>
                  <a:pt x="1574702" y="914103"/>
                </a:lnTo>
                <a:lnTo>
                  <a:pt x="1518442" y="926038"/>
                </a:lnTo>
                <a:lnTo>
                  <a:pt x="1460458" y="936546"/>
                </a:lnTo>
                <a:lnTo>
                  <a:pt x="1400863" y="945576"/>
                </a:lnTo>
                <a:lnTo>
                  <a:pt x="1339769" y="953077"/>
                </a:lnTo>
                <a:lnTo>
                  <a:pt x="1277291" y="959000"/>
                </a:lnTo>
                <a:lnTo>
                  <a:pt x="1213541" y="963293"/>
                </a:lnTo>
                <a:lnTo>
                  <a:pt x="1148633" y="965906"/>
                </a:lnTo>
                <a:lnTo>
                  <a:pt x="1082680" y="966788"/>
                </a:lnTo>
                <a:lnTo>
                  <a:pt x="1016726" y="965906"/>
                </a:lnTo>
                <a:lnTo>
                  <a:pt x="951817" y="963293"/>
                </a:lnTo>
                <a:lnTo>
                  <a:pt x="888066" y="959000"/>
                </a:lnTo>
                <a:lnTo>
                  <a:pt x="825587" y="953077"/>
                </a:lnTo>
                <a:lnTo>
                  <a:pt x="764493" y="945576"/>
                </a:lnTo>
                <a:lnTo>
                  <a:pt x="704897" y="936546"/>
                </a:lnTo>
                <a:lnTo>
                  <a:pt x="646912" y="926038"/>
                </a:lnTo>
                <a:lnTo>
                  <a:pt x="590652" y="914103"/>
                </a:lnTo>
                <a:lnTo>
                  <a:pt x="536229" y="900791"/>
                </a:lnTo>
                <a:lnTo>
                  <a:pt x="483758" y="886152"/>
                </a:lnTo>
                <a:lnTo>
                  <a:pt x="433351" y="870239"/>
                </a:lnTo>
                <a:lnTo>
                  <a:pt x="385122" y="853100"/>
                </a:lnTo>
                <a:lnTo>
                  <a:pt x="339183" y="834786"/>
                </a:lnTo>
                <a:lnTo>
                  <a:pt x="295649" y="815349"/>
                </a:lnTo>
                <a:lnTo>
                  <a:pt x="254632" y="794839"/>
                </a:lnTo>
                <a:lnTo>
                  <a:pt x="216245" y="773305"/>
                </a:lnTo>
                <a:lnTo>
                  <a:pt x="180602" y="750799"/>
                </a:lnTo>
                <a:lnTo>
                  <a:pt x="147817" y="727372"/>
                </a:lnTo>
                <a:lnTo>
                  <a:pt x="118001" y="703074"/>
                </a:lnTo>
                <a:lnTo>
                  <a:pt x="67734" y="652066"/>
                </a:lnTo>
                <a:lnTo>
                  <a:pt x="30708" y="598180"/>
                </a:lnTo>
                <a:lnTo>
                  <a:pt x="7828" y="541821"/>
                </a:lnTo>
                <a:lnTo>
                  <a:pt x="0" y="483394"/>
                </a:lnTo>
                <a:close/>
              </a:path>
            </a:pathLst>
          </a:custGeom>
          <a:noFill/>
          <a:ln w="12700"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172" name="Google Shape;1172;p92"/>
          <p:cNvSpPr txBox="1"/>
          <p:nvPr/>
        </p:nvSpPr>
        <p:spPr>
          <a:xfrm>
            <a:off x="2040651" y="5022375"/>
            <a:ext cx="1600200" cy="566400"/>
          </a:xfrm>
          <a:prstGeom prst="rect">
            <a:avLst/>
          </a:prstGeom>
          <a:noFill/>
          <a:ln>
            <a:noFill/>
          </a:ln>
        </p:spPr>
        <p:txBody>
          <a:bodyPr spcFirstLastPara="1" wrap="square" lIns="0" tIns="27925" rIns="0" bIns="0" anchor="t" anchorCtr="0">
            <a:noAutofit/>
          </a:bodyPr>
          <a:lstStyle/>
          <a:p>
            <a:pPr marL="12700" marR="5080" lvl="0" indent="0" algn="l" rtl="0">
              <a:lnSpc>
                <a:spcPct val="116666"/>
              </a:lnSpc>
              <a:spcBef>
                <a:spcPts val="0"/>
              </a:spcBef>
              <a:spcAft>
                <a:spcPts val="0"/>
              </a:spcAft>
              <a:buNone/>
            </a:pPr>
            <a:r>
              <a:rPr lang="en-US" sz="1800" dirty="0">
                <a:latin typeface="Trebuchet MS"/>
                <a:ea typeface="Trebuchet MS"/>
                <a:cs typeface="Trebuchet MS"/>
                <a:sym typeface="Trebuchet MS"/>
              </a:rPr>
              <a:t>Environment/  Experience</a:t>
            </a:r>
            <a:endParaRPr sz="1800" dirty="0">
              <a:latin typeface="Trebuchet MS"/>
              <a:ea typeface="Trebuchet MS"/>
              <a:cs typeface="Trebuchet MS"/>
              <a:sym typeface="Trebuchet MS"/>
            </a:endParaRPr>
          </a:p>
        </p:txBody>
      </p:sp>
      <p:sp>
        <p:nvSpPr>
          <p:cNvPr id="1173" name="Google Shape;1173;p92"/>
          <p:cNvSpPr/>
          <p:nvPr/>
        </p:nvSpPr>
        <p:spPr>
          <a:xfrm>
            <a:off x="5143500" y="4305300"/>
            <a:ext cx="2133600" cy="5461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174" name="Google Shape;1174;p92"/>
          <p:cNvSpPr/>
          <p:nvPr/>
        </p:nvSpPr>
        <p:spPr>
          <a:xfrm>
            <a:off x="5105400" y="4305300"/>
            <a:ext cx="1117600" cy="609600"/>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175" name="Google Shape;1175;p92"/>
          <p:cNvSpPr/>
          <p:nvPr/>
        </p:nvSpPr>
        <p:spPr>
          <a:xfrm>
            <a:off x="5213350" y="4349750"/>
            <a:ext cx="1993900" cy="409575"/>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176" name="Google Shape;1176;p92"/>
          <p:cNvSpPr txBox="1"/>
          <p:nvPr/>
        </p:nvSpPr>
        <p:spPr>
          <a:xfrm>
            <a:off x="5213350" y="4349750"/>
            <a:ext cx="1993900" cy="409575"/>
          </a:xfrm>
          <a:prstGeom prst="rect">
            <a:avLst/>
          </a:prstGeom>
          <a:noFill/>
          <a:ln w="12700" cap="flat" cmpd="sng">
            <a:solidFill>
              <a:srgbClr val="4A7EBB"/>
            </a:solidFill>
            <a:prstDash val="solid"/>
            <a:round/>
            <a:headEnd type="none" w="sm" len="sm"/>
            <a:tailEnd type="none" w="sm" len="sm"/>
          </a:ln>
        </p:spPr>
        <p:txBody>
          <a:bodyPr spcFirstLastPara="1" wrap="square" lIns="0" tIns="54600" rIns="0" bIns="0" anchor="t" anchorCtr="0">
            <a:noAutofit/>
          </a:bodyPr>
          <a:lstStyle/>
          <a:p>
            <a:pPr marL="89535" marR="0" lvl="0" indent="0" algn="l" rtl="0">
              <a:lnSpc>
                <a:spcPct val="100000"/>
              </a:lnSpc>
              <a:spcBef>
                <a:spcPts val="0"/>
              </a:spcBef>
              <a:spcAft>
                <a:spcPts val="0"/>
              </a:spcAft>
              <a:buNone/>
            </a:pPr>
            <a:r>
              <a:rPr lang="en-US" sz="1800">
                <a:latin typeface="Trebuchet MS"/>
                <a:ea typeface="Trebuchet MS"/>
                <a:cs typeface="Trebuchet MS"/>
                <a:sym typeface="Trebuchet MS"/>
              </a:rPr>
              <a:t>Learner</a:t>
            </a:r>
            <a:endParaRPr sz="1800">
              <a:latin typeface="Trebuchet MS"/>
              <a:ea typeface="Trebuchet MS"/>
              <a:cs typeface="Trebuchet MS"/>
              <a:sym typeface="Trebuchet MS"/>
            </a:endParaRPr>
          </a:p>
        </p:txBody>
      </p:sp>
      <p:sp>
        <p:nvSpPr>
          <p:cNvPr id="1177" name="Google Shape;1177;p92"/>
          <p:cNvSpPr/>
          <p:nvPr/>
        </p:nvSpPr>
        <p:spPr>
          <a:xfrm>
            <a:off x="3804234" y="4522787"/>
            <a:ext cx="1341120" cy="812800"/>
          </a:xfrm>
          <a:custGeom>
            <a:avLst/>
            <a:gdLst/>
            <a:ahLst/>
            <a:cxnLst/>
            <a:rect l="l" t="t" r="r" b="b"/>
            <a:pathLst>
              <a:path w="1341120" h="812800" extrusionOk="0">
                <a:moveTo>
                  <a:pt x="1340853" y="0"/>
                </a:moveTo>
                <a:lnTo>
                  <a:pt x="1245298" y="7353"/>
                </a:lnTo>
                <a:lnTo>
                  <a:pt x="1259992" y="31851"/>
                </a:lnTo>
                <a:lnTo>
                  <a:pt x="0" y="787844"/>
                </a:lnTo>
                <a:lnTo>
                  <a:pt x="14706" y="812355"/>
                </a:lnTo>
                <a:lnTo>
                  <a:pt x="1274699" y="56362"/>
                </a:lnTo>
                <a:lnTo>
                  <a:pt x="1304983" y="56362"/>
                </a:lnTo>
                <a:lnTo>
                  <a:pt x="1340853" y="0"/>
                </a:lnTo>
                <a:close/>
              </a:path>
              <a:path w="1341120" h="812800" extrusionOk="0">
                <a:moveTo>
                  <a:pt x="1304983" y="56362"/>
                </a:moveTo>
                <a:lnTo>
                  <a:pt x="1274699" y="56362"/>
                </a:lnTo>
                <a:lnTo>
                  <a:pt x="1289392" y="80860"/>
                </a:lnTo>
                <a:lnTo>
                  <a:pt x="1304983" y="56362"/>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178" name="Google Shape;1178;p92"/>
          <p:cNvSpPr/>
          <p:nvPr/>
        </p:nvSpPr>
        <p:spPr>
          <a:xfrm>
            <a:off x="5299075" y="5102225"/>
            <a:ext cx="1851025" cy="536575"/>
          </a:xfrm>
          <a:custGeom>
            <a:avLst/>
            <a:gdLst/>
            <a:ahLst/>
            <a:cxnLst/>
            <a:rect l="l" t="t" r="r" b="b"/>
            <a:pathLst>
              <a:path w="1851025" h="536575" extrusionOk="0">
                <a:moveTo>
                  <a:pt x="925512" y="0"/>
                </a:moveTo>
                <a:lnTo>
                  <a:pt x="853183" y="807"/>
                </a:lnTo>
                <a:lnTo>
                  <a:pt x="782377" y="3188"/>
                </a:lnTo>
                <a:lnTo>
                  <a:pt x="713299" y="7085"/>
                </a:lnTo>
                <a:lnTo>
                  <a:pt x="646156" y="12437"/>
                </a:lnTo>
                <a:lnTo>
                  <a:pt x="581152" y="19185"/>
                </a:lnTo>
                <a:lnTo>
                  <a:pt x="518494" y="27269"/>
                </a:lnTo>
                <a:lnTo>
                  <a:pt x="458387" y="36629"/>
                </a:lnTo>
                <a:lnTo>
                  <a:pt x="401037" y="47205"/>
                </a:lnTo>
                <a:lnTo>
                  <a:pt x="346650" y="58939"/>
                </a:lnTo>
                <a:lnTo>
                  <a:pt x="295431" y="71771"/>
                </a:lnTo>
                <a:lnTo>
                  <a:pt x="247587" y="85640"/>
                </a:lnTo>
                <a:lnTo>
                  <a:pt x="203323" y="100487"/>
                </a:lnTo>
                <a:lnTo>
                  <a:pt x="162845" y="116253"/>
                </a:lnTo>
                <a:lnTo>
                  <a:pt x="126358" y="132877"/>
                </a:lnTo>
                <a:lnTo>
                  <a:pt x="66183" y="168464"/>
                </a:lnTo>
                <a:lnTo>
                  <a:pt x="24443" y="206771"/>
                </a:lnTo>
                <a:lnTo>
                  <a:pt x="2784" y="247321"/>
                </a:lnTo>
                <a:lnTo>
                  <a:pt x="0" y="268287"/>
                </a:lnTo>
                <a:lnTo>
                  <a:pt x="2784" y="289253"/>
                </a:lnTo>
                <a:lnTo>
                  <a:pt x="24443" y="329803"/>
                </a:lnTo>
                <a:lnTo>
                  <a:pt x="66183" y="368110"/>
                </a:lnTo>
                <a:lnTo>
                  <a:pt x="126358" y="403697"/>
                </a:lnTo>
                <a:lnTo>
                  <a:pt x="162845" y="420321"/>
                </a:lnTo>
                <a:lnTo>
                  <a:pt x="203323" y="436087"/>
                </a:lnTo>
                <a:lnTo>
                  <a:pt x="247587" y="450934"/>
                </a:lnTo>
                <a:lnTo>
                  <a:pt x="295431" y="464803"/>
                </a:lnTo>
                <a:lnTo>
                  <a:pt x="346650" y="477635"/>
                </a:lnTo>
                <a:lnTo>
                  <a:pt x="401037" y="489369"/>
                </a:lnTo>
                <a:lnTo>
                  <a:pt x="458387" y="499945"/>
                </a:lnTo>
                <a:lnTo>
                  <a:pt x="518494" y="509305"/>
                </a:lnTo>
                <a:lnTo>
                  <a:pt x="581152" y="517389"/>
                </a:lnTo>
                <a:lnTo>
                  <a:pt x="646156" y="524137"/>
                </a:lnTo>
                <a:lnTo>
                  <a:pt x="713299" y="529489"/>
                </a:lnTo>
                <a:lnTo>
                  <a:pt x="782377" y="533386"/>
                </a:lnTo>
                <a:lnTo>
                  <a:pt x="853183" y="535767"/>
                </a:lnTo>
                <a:lnTo>
                  <a:pt x="925512" y="536575"/>
                </a:lnTo>
                <a:lnTo>
                  <a:pt x="997841" y="535767"/>
                </a:lnTo>
                <a:lnTo>
                  <a:pt x="1068647" y="533386"/>
                </a:lnTo>
                <a:lnTo>
                  <a:pt x="1137725" y="529489"/>
                </a:lnTo>
                <a:lnTo>
                  <a:pt x="1204868" y="524137"/>
                </a:lnTo>
                <a:lnTo>
                  <a:pt x="1269872" y="517389"/>
                </a:lnTo>
                <a:lnTo>
                  <a:pt x="1332530" y="509305"/>
                </a:lnTo>
                <a:lnTo>
                  <a:pt x="1392637" y="499945"/>
                </a:lnTo>
                <a:lnTo>
                  <a:pt x="1449987" y="489369"/>
                </a:lnTo>
                <a:lnTo>
                  <a:pt x="1504374" y="477635"/>
                </a:lnTo>
                <a:lnTo>
                  <a:pt x="1555593" y="464803"/>
                </a:lnTo>
                <a:lnTo>
                  <a:pt x="1603437" y="450934"/>
                </a:lnTo>
                <a:lnTo>
                  <a:pt x="1647701" y="436087"/>
                </a:lnTo>
                <a:lnTo>
                  <a:pt x="1688179" y="420321"/>
                </a:lnTo>
                <a:lnTo>
                  <a:pt x="1724666" y="403697"/>
                </a:lnTo>
                <a:lnTo>
                  <a:pt x="1784841" y="368110"/>
                </a:lnTo>
                <a:lnTo>
                  <a:pt x="1826581" y="329803"/>
                </a:lnTo>
                <a:lnTo>
                  <a:pt x="1848240" y="289253"/>
                </a:lnTo>
                <a:lnTo>
                  <a:pt x="1851025" y="268287"/>
                </a:lnTo>
                <a:lnTo>
                  <a:pt x="1848240" y="247321"/>
                </a:lnTo>
                <a:lnTo>
                  <a:pt x="1826581" y="206771"/>
                </a:lnTo>
                <a:lnTo>
                  <a:pt x="1784841" y="168464"/>
                </a:lnTo>
                <a:lnTo>
                  <a:pt x="1724666" y="132877"/>
                </a:lnTo>
                <a:lnTo>
                  <a:pt x="1688179" y="116253"/>
                </a:lnTo>
                <a:lnTo>
                  <a:pt x="1647701" y="100487"/>
                </a:lnTo>
                <a:lnTo>
                  <a:pt x="1603437" y="85640"/>
                </a:lnTo>
                <a:lnTo>
                  <a:pt x="1555593" y="71771"/>
                </a:lnTo>
                <a:lnTo>
                  <a:pt x="1504374" y="58939"/>
                </a:lnTo>
                <a:lnTo>
                  <a:pt x="1449987" y="47205"/>
                </a:lnTo>
                <a:lnTo>
                  <a:pt x="1392637" y="36629"/>
                </a:lnTo>
                <a:lnTo>
                  <a:pt x="1332530" y="27269"/>
                </a:lnTo>
                <a:lnTo>
                  <a:pt x="1269872" y="19185"/>
                </a:lnTo>
                <a:lnTo>
                  <a:pt x="1204868" y="12437"/>
                </a:lnTo>
                <a:lnTo>
                  <a:pt x="1137725" y="7085"/>
                </a:lnTo>
                <a:lnTo>
                  <a:pt x="1068647" y="3188"/>
                </a:lnTo>
                <a:lnTo>
                  <a:pt x="997841" y="807"/>
                </a:lnTo>
                <a:lnTo>
                  <a:pt x="925512" y="0"/>
                </a:lnTo>
                <a:close/>
              </a:path>
            </a:pathLst>
          </a:custGeom>
          <a:solidFill>
            <a:srgbClr val="FFFF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179" name="Google Shape;1179;p92"/>
          <p:cNvSpPr/>
          <p:nvPr/>
        </p:nvSpPr>
        <p:spPr>
          <a:xfrm>
            <a:off x="5299075" y="5102225"/>
            <a:ext cx="1851025" cy="536575"/>
          </a:xfrm>
          <a:custGeom>
            <a:avLst/>
            <a:gdLst/>
            <a:ahLst/>
            <a:cxnLst/>
            <a:rect l="l" t="t" r="r" b="b"/>
            <a:pathLst>
              <a:path w="1851025" h="536575" extrusionOk="0">
                <a:moveTo>
                  <a:pt x="0" y="268287"/>
                </a:moveTo>
                <a:lnTo>
                  <a:pt x="11000" y="226795"/>
                </a:lnTo>
                <a:lnTo>
                  <a:pt x="42906" y="187307"/>
                </a:lnTo>
                <a:lnTo>
                  <a:pt x="94070" y="150301"/>
                </a:lnTo>
                <a:lnTo>
                  <a:pt x="162846" y="116252"/>
                </a:lnTo>
                <a:lnTo>
                  <a:pt x="203324" y="100487"/>
                </a:lnTo>
                <a:lnTo>
                  <a:pt x="247588" y="85639"/>
                </a:lnTo>
                <a:lnTo>
                  <a:pt x="295433" y="71770"/>
                </a:lnTo>
                <a:lnTo>
                  <a:pt x="346651" y="58939"/>
                </a:lnTo>
                <a:lnTo>
                  <a:pt x="401038" y="47205"/>
                </a:lnTo>
                <a:lnTo>
                  <a:pt x="458388" y="36629"/>
                </a:lnTo>
                <a:lnTo>
                  <a:pt x="518495" y="27268"/>
                </a:lnTo>
                <a:lnTo>
                  <a:pt x="581153" y="19185"/>
                </a:lnTo>
                <a:lnTo>
                  <a:pt x="646157" y="12437"/>
                </a:lnTo>
                <a:lnTo>
                  <a:pt x="713301" y="7085"/>
                </a:lnTo>
                <a:lnTo>
                  <a:pt x="782378" y="3188"/>
                </a:lnTo>
                <a:lnTo>
                  <a:pt x="853184" y="807"/>
                </a:lnTo>
                <a:lnTo>
                  <a:pt x="925512" y="0"/>
                </a:lnTo>
                <a:lnTo>
                  <a:pt x="997840" y="807"/>
                </a:lnTo>
                <a:lnTo>
                  <a:pt x="1068646" y="3188"/>
                </a:lnTo>
                <a:lnTo>
                  <a:pt x="1137724" y="7085"/>
                </a:lnTo>
                <a:lnTo>
                  <a:pt x="1204867" y="12437"/>
                </a:lnTo>
                <a:lnTo>
                  <a:pt x="1269871" y="19185"/>
                </a:lnTo>
                <a:lnTo>
                  <a:pt x="1332529" y="27268"/>
                </a:lnTo>
                <a:lnTo>
                  <a:pt x="1392636" y="36629"/>
                </a:lnTo>
                <a:lnTo>
                  <a:pt x="1449985" y="47205"/>
                </a:lnTo>
                <a:lnTo>
                  <a:pt x="1504372" y="58939"/>
                </a:lnTo>
                <a:lnTo>
                  <a:pt x="1555590" y="71770"/>
                </a:lnTo>
                <a:lnTo>
                  <a:pt x="1603434" y="85639"/>
                </a:lnTo>
                <a:lnTo>
                  <a:pt x="1647698" y="100487"/>
                </a:lnTo>
                <a:lnTo>
                  <a:pt x="1688176" y="116252"/>
                </a:lnTo>
                <a:lnTo>
                  <a:pt x="1724662" y="132877"/>
                </a:lnTo>
                <a:lnTo>
                  <a:pt x="1784838" y="168464"/>
                </a:lnTo>
                <a:lnTo>
                  <a:pt x="1826577" y="206771"/>
                </a:lnTo>
                <a:lnTo>
                  <a:pt x="1848236" y="247320"/>
                </a:lnTo>
                <a:lnTo>
                  <a:pt x="1851021" y="268287"/>
                </a:lnTo>
                <a:lnTo>
                  <a:pt x="1848236" y="289253"/>
                </a:lnTo>
                <a:lnTo>
                  <a:pt x="1826577" y="329803"/>
                </a:lnTo>
                <a:lnTo>
                  <a:pt x="1784838" y="368110"/>
                </a:lnTo>
                <a:lnTo>
                  <a:pt x="1724662" y="403697"/>
                </a:lnTo>
                <a:lnTo>
                  <a:pt x="1688176" y="420322"/>
                </a:lnTo>
                <a:lnTo>
                  <a:pt x="1647698" y="436087"/>
                </a:lnTo>
                <a:lnTo>
                  <a:pt x="1603434" y="450935"/>
                </a:lnTo>
                <a:lnTo>
                  <a:pt x="1555590" y="464804"/>
                </a:lnTo>
                <a:lnTo>
                  <a:pt x="1504372" y="477635"/>
                </a:lnTo>
                <a:lnTo>
                  <a:pt x="1449985" y="489369"/>
                </a:lnTo>
                <a:lnTo>
                  <a:pt x="1392636" y="499946"/>
                </a:lnTo>
                <a:lnTo>
                  <a:pt x="1332529" y="509306"/>
                </a:lnTo>
                <a:lnTo>
                  <a:pt x="1269871" y="517389"/>
                </a:lnTo>
                <a:lnTo>
                  <a:pt x="1204867" y="524137"/>
                </a:lnTo>
                <a:lnTo>
                  <a:pt x="1137724" y="529489"/>
                </a:lnTo>
                <a:lnTo>
                  <a:pt x="1068646" y="533386"/>
                </a:lnTo>
                <a:lnTo>
                  <a:pt x="997840" y="535768"/>
                </a:lnTo>
                <a:lnTo>
                  <a:pt x="925512" y="536575"/>
                </a:lnTo>
                <a:lnTo>
                  <a:pt x="853184" y="535768"/>
                </a:lnTo>
                <a:lnTo>
                  <a:pt x="782378" y="533386"/>
                </a:lnTo>
                <a:lnTo>
                  <a:pt x="713301" y="529489"/>
                </a:lnTo>
                <a:lnTo>
                  <a:pt x="646157" y="524137"/>
                </a:lnTo>
                <a:lnTo>
                  <a:pt x="581153" y="517389"/>
                </a:lnTo>
                <a:lnTo>
                  <a:pt x="518495" y="509306"/>
                </a:lnTo>
                <a:lnTo>
                  <a:pt x="458388" y="499946"/>
                </a:lnTo>
                <a:lnTo>
                  <a:pt x="401038" y="489369"/>
                </a:lnTo>
                <a:lnTo>
                  <a:pt x="346651" y="477635"/>
                </a:lnTo>
                <a:lnTo>
                  <a:pt x="295433" y="464804"/>
                </a:lnTo>
                <a:lnTo>
                  <a:pt x="247588" y="450935"/>
                </a:lnTo>
                <a:lnTo>
                  <a:pt x="203324" y="436087"/>
                </a:lnTo>
                <a:lnTo>
                  <a:pt x="162846" y="420322"/>
                </a:lnTo>
                <a:lnTo>
                  <a:pt x="126359" y="403697"/>
                </a:lnTo>
                <a:lnTo>
                  <a:pt x="66183" y="368110"/>
                </a:lnTo>
                <a:lnTo>
                  <a:pt x="24443" y="329803"/>
                </a:lnTo>
                <a:lnTo>
                  <a:pt x="2784" y="289253"/>
                </a:lnTo>
                <a:lnTo>
                  <a:pt x="0" y="268287"/>
                </a:lnTo>
                <a:close/>
              </a:path>
            </a:pathLst>
          </a:custGeom>
          <a:noFill/>
          <a:ln w="12700"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180" name="Google Shape;1180;p92"/>
          <p:cNvSpPr txBox="1"/>
          <p:nvPr/>
        </p:nvSpPr>
        <p:spPr>
          <a:xfrm>
            <a:off x="5647450" y="5207950"/>
            <a:ext cx="1224900" cy="299700"/>
          </a:xfrm>
          <a:prstGeom prst="rect">
            <a:avLst/>
          </a:prstGeom>
          <a:noFill/>
          <a:ln>
            <a:noFill/>
          </a:ln>
        </p:spPr>
        <p:txBody>
          <a:bodyPr spcFirstLastPara="1" wrap="square" lIns="0" tIns="12700" rIns="0" bIns="0" anchor="t" anchorCtr="0">
            <a:noAutofit/>
          </a:bodyPr>
          <a:lstStyle/>
          <a:p>
            <a:pPr marL="12700" marR="0" lvl="0" indent="0" algn="l" rtl="0">
              <a:lnSpc>
                <a:spcPct val="100000"/>
              </a:lnSpc>
              <a:spcBef>
                <a:spcPts val="0"/>
              </a:spcBef>
              <a:spcAft>
                <a:spcPts val="0"/>
              </a:spcAft>
              <a:buNone/>
            </a:pPr>
            <a:r>
              <a:rPr lang="en-US" sz="1800">
                <a:latin typeface="Trebuchet MS"/>
                <a:ea typeface="Trebuchet MS"/>
                <a:cs typeface="Trebuchet MS"/>
                <a:sym typeface="Trebuchet MS"/>
              </a:rPr>
              <a:t>Knowledge</a:t>
            </a:r>
            <a:endParaRPr sz="1800">
              <a:latin typeface="Trebuchet MS"/>
              <a:ea typeface="Trebuchet MS"/>
              <a:cs typeface="Trebuchet MS"/>
              <a:sym typeface="Trebuchet MS"/>
            </a:endParaRPr>
          </a:p>
        </p:txBody>
      </p:sp>
      <p:sp>
        <p:nvSpPr>
          <p:cNvPr id="1181" name="Google Shape;1181;p92"/>
          <p:cNvSpPr/>
          <p:nvPr/>
        </p:nvSpPr>
        <p:spPr>
          <a:xfrm>
            <a:off x="5156200" y="5918200"/>
            <a:ext cx="2343312" cy="863600"/>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182" name="Google Shape;1182;p92"/>
          <p:cNvSpPr/>
          <p:nvPr/>
        </p:nvSpPr>
        <p:spPr>
          <a:xfrm>
            <a:off x="5105400" y="5943600"/>
            <a:ext cx="1600200" cy="876300"/>
          </a:xfrm>
          <a:prstGeom prst="rect">
            <a:avLst/>
          </a:prstGeom>
          <a:blipFill rotWithShape="1">
            <a:blip r:embed="rId7">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183" name="Google Shape;1183;p92"/>
          <p:cNvSpPr/>
          <p:nvPr/>
        </p:nvSpPr>
        <p:spPr>
          <a:xfrm>
            <a:off x="5219700" y="5972176"/>
            <a:ext cx="2279812" cy="592750"/>
          </a:xfrm>
          <a:prstGeom prst="rect">
            <a:avLst/>
          </a:prstGeom>
          <a:blipFill rotWithShape="1">
            <a:blip r:embed="rId8">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184" name="Google Shape;1184;p92"/>
          <p:cNvSpPr txBox="1"/>
          <p:nvPr/>
        </p:nvSpPr>
        <p:spPr>
          <a:xfrm>
            <a:off x="5219699" y="5972175"/>
            <a:ext cx="2279813" cy="632628"/>
          </a:xfrm>
          <a:prstGeom prst="rect">
            <a:avLst/>
          </a:prstGeom>
          <a:noFill/>
          <a:ln w="12700" cap="flat" cmpd="sng">
            <a:solidFill>
              <a:srgbClr val="4A7EBB"/>
            </a:solidFill>
            <a:prstDash val="solid"/>
            <a:round/>
            <a:headEnd type="none" w="sm" len="sm"/>
            <a:tailEnd type="none" w="sm" len="sm"/>
          </a:ln>
        </p:spPr>
        <p:txBody>
          <a:bodyPr spcFirstLastPara="1" wrap="square" lIns="0" tIns="85075" rIns="0" bIns="0" anchor="t" anchorCtr="0">
            <a:noAutofit/>
          </a:bodyPr>
          <a:lstStyle/>
          <a:p>
            <a:pPr marL="89535" marR="701675" lvl="0" indent="0" algn="l" rtl="0">
              <a:lnSpc>
                <a:spcPct val="116666"/>
              </a:lnSpc>
              <a:spcBef>
                <a:spcPts val="0"/>
              </a:spcBef>
              <a:spcAft>
                <a:spcPts val="0"/>
              </a:spcAft>
              <a:buNone/>
            </a:pPr>
            <a:r>
              <a:rPr lang="en-US" sz="1600" dirty="0">
                <a:latin typeface="Trebuchet MS"/>
                <a:ea typeface="Trebuchet MS"/>
                <a:cs typeface="Trebuchet MS"/>
                <a:sym typeface="Trebuchet MS"/>
              </a:rPr>
              <a:t>Performance  Element</a:t>
            </a:r>
            <a:endParaRPr sz="1600" dirty="0">
              <a:latin typeface="Trebuchet MS"/>
              <a:ea typeface="Trebuchet MS"/>
              <a:cs typeface="Trebuchet MS"/>
              <a:sym typeface="Trebuchet MS"/>
            </a:endParaRPr>
          </a:p>
        </p:txBody>
      </p:sp>
      <p:sp>
        <p:nvSpPr>
          <p:cNvPr id="1185" name="Google Shape;1185;p92"/>
          <p:cNvSpPr/>
          <p:nvPr/>
        </p:nvSpPr>
        <p:spPr>
          <a:xfrm>
            <a:off x="6178194" y="4758728"/>
            <a:ext cx="85725" cy="343535"/>
          </a:xfrm>
          <a:custGeom>
            <a:avLst/>
            <a:gdLst/>
            <a:ahLst/>
            <a:cxnLst/>
            <a:rect l="l" t="t" r="r" b="b"/>
            <a:pathLst>
              <a:path w="85725" h="343535" extrusionOk="0">
                <a:moveTo>
                  <a:pt x="46380" y="0"/>
                </a:moveTo>
                <a:lnTo>
                  <a:pt x="17830" y="1193"/>
                </a:lnTo>
                <a:lnTo>
                  <a:pt x="28549" y="258445"/>
                </a:lnTo>
                <a:lnTo>
                  <a:pt x="0" y="259626"/>
                </a:lnTo>
                <a:lnTo>
                  <a:pt x="46393" y="343496"/>
                </a:lnTo>
                <a:lnTo>
                  <a:pt x="85112" y="257251"/>
                </a:lnTo>
                <a:lnTo>
                  <a:pt x="57099" y="257251"/>
                </a:lnTo>
                <a:lnTo>
                  <a:pt x="46380" y="0"/>
                </a:lnTo>
                <a:close/>
              </a:path>
              <a:path w="85725" h="343535" extrusionOk="0">
                <a:moveTo>
                  <a:pt x="85648" y="256057"/>
                </a:moveTo>
                <a:lnTo>
                  <a:pt x="57099" y="257251"/>
                </a:lnTo>
                <a:lnTo>
                  <a:pt x="85112" y="257251"/>
                </a:lnTo>
                <a:lnTo>
                  <a:pt x="85648" y="256057"/>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186" name="Google Shape;1186;p92"/>
          <p:cNvSpPr/>
          <p:nvPr/>
        </p:nvSpPr>
        <p:spPr>
          <a:xfrm>
            <a:off x="6175844" y="5638459"/>
            <a:ext cx="85725" cy="334010"/>
          </a:xfrm>
          <a:custGeom>
            <a:avLst/>
            <a:gdLst/>
            <a:ahLst/>
            <a:cxnLst/>
            <a:rect l="l" t="t" r="r" b="b"/>
            <a:pathLst>
              <a:path w="85725" h="334010" extrusionOk="0">
                <a:moveTo>
                  <a:pt x="0" y="246994"/>
                </a:moveTo>
                <a:lnTo>
                  <a:pt x="40805" y="333715"/>
                </a:lnTo>
                <a:lnTo>
                  <a:pt x="85699" y="249034"/>
                </a:lnTo>
                <a:lnTo>
                  <a:pt x="57124" y="248354"/>
                </a:lnTo>
                <a:lnTo>
                  <a:pt x="57140" y="247674"/>
                </a:lnTo>
                <a:lnTo>
                  <a:pt x="28562" y="247674"/>
                </a:lnTo>
                <a:lnTo>
                  <a:pt x="0" y="246994"/>
                </a:lnTo>
                <a:close/>
              </a:path>
              <a:path w="85725" h="334010" extrusionOk="0">
                <a:moveTo>
                  <a:pt x="34455" y="0"/>
                </a:moveTo>
                <a:lnTo>
                  <a:pt x="28562" y="247674"/>
                </a:lnTo>
                <a:lnTo>
                  <a:pt x="57140" y="247674"/>
                </a:lnTo>
                <a:lnTo>
                  <a:pt x="63030" y="680"/>
                </a:lnTo>
                <a:lnTo>
                  <a:pt x="34455" y="0"/>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187" name="Google Shape;1187;p92"/>
          <p:cNvSpPr/>
          <p:nvPr/>
        </p:nvSpPr>
        <p:spPr>
          <a:xfrm>
            <a:off x="3803281" y="5311266"/>
            <a:ext cx="1416685" cy="1018540"/>
          </a:xfrm>
          <a:custGeom>
            <a:avLst/>
            <a:gdLst/>
            <a:ahLst/>
            <a:cxnLst/>
            <a:rect l="l" t="t" r="r" b="b"/>
            <a:pathLst>
              <a:path w="1416685" h="1018539" extrusionOk="0">
                <a:moveTo>
                  <a:pt x="16611" y="0"/>
                </a:moveTo>
                <a:lnTo>
                  <a:pt x="0" y="23241"/>
                </a:lnTo>
                <a:lnTo>
                  <a:pt x="1338364" y="979869"/>
                </a:lnTo>
                <a:lnTo>
                  <a:pt x="1321752" y="1003117"/>
                </a:lnTo>
                <a:lnTo>
                  <a:pt x="1416418" y="1018095"/>
                </a:lnTo>
                <a:lnTo>
                  <a:pt x="1383898" y="956623"/>
                </a:lnTo>
                <a:lnTo>
                  <a:pt x="1354988" y="956623"/>
                </a:lnTo>
                <a:lnTo>
                  <a:pt x="16611" y="0"/>
                </a:lnTo>
                <a:close/>
              </a:path>
              <a:path w="1416685" h="1018539" extrusionOk="0">
                <a:moveTo>
                  <a:pt x="1371600" y="933376"/>
                </a:moveTo>
                <a:lnTo>
                  <a:pt x="1354988" y="956623"/>
                </a:lnTo>
                <a:lnTo>
                  <a:pt x="1383898" y="956623"/>
                </a:lnTo>
                <a:lnTo>
                  <a:pt x="1371600" y="933376"/>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188" name="Google Shape;1188;p92"/>
          <p:cNvSpPr txBox="1"/>
          <p:nvPr/>
        </p:nvSpPr>
        <p:spPr>
          <a:xfrm>
            <a:off x="78753" y="6569500"/>
            <a:ext cx="2747100" cy="238800"/>
          </a:xfrm>
          <a:prstGeom prst="rect">
            <a:avLst/>
          </a:prstGeom>
          <a:noFill/>
          <a:ln>
            <a:noFill/>
          </a:ln>
        </p:spPr>
        <p:txBody>
          <a:bodyPr spcFirstLastPara="1" wrap="square" lIns="0" tIns="12700" rIns="0" bIns="0" anchor="t" anchorCtr="0">
            <a:noAutofit/>
          </a:bodyPr>
          <a:lstStyle/>
          <a:p>
            <a:pPr marL="0" marR="0" lvl="0" indent="0" algn="l" rtl="0">
              <a:lnSpc>
                <a:spcPct val="100000"/>
              </a:lnSpc>
              <a:spcBef>
                <a:spcPts val="0"/>
              </a:spcBef>
              <a:spcAft>
                <a:spcPts val="0"/>
              </a:spcAft>
              <a:buNone/>
            </a:pPr>
            <a:r>
              <a:rPr lang="en-US">
                <a:latin typeface="Trebuchet MS"/>
                <a:ea typeface="Trebuchet MS"/>
                <a:cs typeface="Trebuchet MS"/>
                <a:sym typeface="Trebuchet MS"/>
              </a:rPr>
              <a:t>Slide Credit: Ray Mooney</a:t>
            </a:r>
            <a:endParaRPr sz="1400">
              <a:latin typeface="Trebuchet MS"/>
              <a:ea typeface="Trebuchet MS"/>
              <a:cs typeface="Trebuchet MS"/>
              <a:sym typeface="Trebuchet MS"/>
            </a:endParaRPr>
          </a:p>
        </p:txBody>
      </p:sp>
      <p:sp>
        <p:nvSpPr>
          <p:cNvPr id="1189" name="Google Shape;1189;p92"/>
          <p:cNvSpPr txBox="1"/>
          <p:nvPr/>
        </p:nvSpPr>
        <p:spPr>
          <a:xfrm>
            <a:off x="3583940" y="4423016"/>
            <a:ext cx="1224915" cy="299720"/>
          </a:xfrm>
          <a:prstGeom prst="rect">
            <a:avLst/>
          </a:prstGeom>
          <a:noFill/>
          <a:ln>
            <a:noFill/>
          </a:ln>
        </p:spPr>
        <p:txBody>
          <a:bodyPr spcFirstLastPara="1" wrap="square" lIns="0" tIns="12700" rIns="0" bIns="0" anchor="t" anchorCtr="0">
            <a:noAutofit/>
          </a:bodyPr>
          <a:lstStyle/>
          <a:p>
            <a:pPr marL="12700" marR="0" lvl="0" indent="0" algn="l" rtl="0">
              <a:lnSpc>
                <a:spcPct val="100000"/>
              </a:lnSpc>
              <a:spcBef>
                <a:spcPts val="0"/>
              </a:spcBef>
              <a:spcAft>
                <a:spcPts val="0"/>
              </a:spcAft>
              <a:buNone/>
            </a:pPr>
            <a:r>
              <a:rPr lang="en-US" sz="1800" dirty="0">
                <a:latin typeface="Trebuchet MS"/>
                <a:ea typeface="Trebuchet MS"/>
                <a:cs typeface="Trebuchet MS"/>
                <a:sym typeface="Trebuchet MS"/>
              </a:rPr>
              <a:t>Training data</a:t>
            </a:r>
            <a:endParaRPr sz="1800" dirty="0">
              <a:latin typeface="Trebuchet MS"/>
              <a:ea typeface="Trebuchet MS"/>
              <a:cs typeface="Trebuchet MS"/>
              <a:sym typeface="Trebuchet MS"/>
            </a:endParaRPr>
          </a:p>
        </p:txBody>
      </p:sp>
      <p:sp>
        <p:nvSpPr>
          <p:cNvPr id="1190" name="Google Shape;1190;p92"/>
          <p:cNvSpPr txBox="1"/>
          <p:nvPr/>
        </p:nvSpPr>
        <p:spPr>
          <a:xfrm>
            <a:off x="3561105" y="5876132"/>
            <a:ext cx="1137920" cy="299720"/>
          </a:xfrm>
          <a:prstGeom prst="rect">
            <a:avLst/>
          </a:prstGeom>
          <a:noFill/>
          <a:ln>
            <a:noFill/>
          </a:ln>
        </p:spPr>
        <p:txBody>
          <a:bodyPr spcFirstLastPara="1" wrap="square" lIns="0" tIns="12700" rIns="0" bIns="0" anchor="t" anchorCtr="0">
            <a:noAutofit/>
          </a:bodyPr>
          <a:lstStyle/>
          <a:p>
            <a:pPr marL="12700" marR="0" lvl="0" indent="0" algn="l" rtl="0">
              <a:lnSpc>
                <a:spcPct val="100000"/>
              </a:lnSpc>
              <a:spcBef>
                <a:spcPts val="0"/>
              </a:spcBef>
              <a:spcAft>
                <a:spcPts val="0"/>
              </a:spcAft>
              <a:buNone/>
            </a:pPr>
            <a:r>
              <a:rPr lang="en-US" sz="1800">
                <a:latin typeface="Trebuchet MS"/>
                <a:ea typeface="Trebuchet MS"/>
                <a:cs typeface="Trebuchet MS"/>
                <a:sym typeface="Trebuchet MS"/>
              </a:rPr>
              <a:t>Testing data</a:t>
            </a:r>
            <a:endParaRPr sz="1800">
              <a:latin typeface="Trebuchet MS"/>
              <a:ea typeface="Trebuchet MS"/>
              <a:cs typeface="Trebuchet MS"/>
              <a:sym typeface="Trebuchet MS"/>
            </a:endParaRPr>
          </a:p>
        </p:txBody>
      </p:sp>
      <mc:AlternateContent xmlns:mc="http://schemas.openxmlformats.org/markup-compatibility/2006">
        <mc:Choice xmlns:p14="http://schemas.microsoft.com/office/powerpoint/2010/main" Requires="p14">
          <p:contentPart p14:bwMode="auto" r:id="rId9">
            <p14:nvContentPartPr>
              <p14:cNvPr id="2" name="Ink 1"/>
              <p14:cNvContentPartPr/>
              <p14:nvPr/>
            </p14:nvContentPartPr>
            <p14:xfrm>
              <a:off x="2563560" y="1509120"/>
              <a:ext cx="5713200" cy="2570040"/>
            </p14:xfrm>
          </p:contentPart>
        </mc:Choice>
        <mc:Fallback>
          <p:pic>
            <p:nvPicPr>
              <p:cNvPr id="2" name="Ink 1"/>
              <p:cNvPicPr/>
              <p:nvPr/>
            </p:nvPicPr>
            <p:blipFill>
              <a:blip r:embed="rId10"/>
              <a:stretch>
                <a:fillRect/>
              </a:stretch>
            </p:blipFill>
            <p:spPr>
              <a:xfrm>
                <a:off x="2554560" y="1499040"/>
                <a:ext cx="5735160" cy="2589120"/>
              </a:xfrm>
              <a:prstGeom prst="rect">
                <a:avLst/>
              </a:prstGeom>
            </p:spPr>
          </p:pic>
        </mc:Fallback>
      </mc:AlternateContent>
    </p:spTree>
    <p:extLst>
      <p:ext uri="{BB962C8B-B14F-4D97-AF65-F5344CB8AC3E}">
        <p14:creationId xmlns:p14="http://schemas.microsoft.com/office/powerpoint/2010/main" val="291522603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0" y="124166"/>
            <a:ext cx="9144000" cy="1446509"/>
          </a:xfrm>
          <a:noFill/>
          <a:ln w="9525">
            <a:noFill/>
            <a:miter lim="800000"/>
            <a:headEnd/>
            <a:tailEnd/>
          </a:ln>
          <a:effectLst/>
        </p:spPr>
        <p:txBody>
          <a:bodyPr spcFirstLastPara="1" wrap="square" lIns="91425" tIns="45700" rIns="91425" bIns="45700" anchor="ctr" anchorCtr="0">
            <a:spAutoFit/>
          </a:bodyPr>
          <a:lstStyle/>
          <a:p>
            <a:pPr fontAlgn="base">
              <a:spcAft>
                <a:spcPct val="0"/>
              </a:spcAft>
              <a:buSzPts val="1400"/>
            </a:pPr>
            <a:r>
              <a:rPr lang="en-US" sz="4400" b="1" dirty="0">
                <a:ea typeface="+mn-ea"/>
                <a:cs typeface="+mn-cs"/>
              </a:rPr>
              <a:t>Designing a Learning System: An Example</a:t>
            </a:r>
          </a:p>
        </p:txBody>
      </p:sp>
      <p:sp>
        <p:nvSpPr>
          <p:cNvPr id="15363" name="Rectangle 3"/>
          <p:cNvSpPr>
            <a:spLocks noGrp="1" noChangeArrowheads="1"/>
          </p:cNvSpPr>
          <p:nvPr>
            <p:ph type="body" idx="1"/>
          </p:nvPr>
        </p:nvSpPr>
        <p:spPr>
          <a:xfrm>
            <a:off x="381000" y="1676400"/>
            <a:ext cx="8458200" cy="3124200"/>
          </a:xfrm>
        </p:spPr>
        <p:txBody>
          <a:bodyPr>
            <a:noAutofit/>
          </a:bodyPr>
          <a:lstStyle/>
          <a:p>
            <a:pPr marL="0" indent="0">
              <a:buNone/>
            </a:pPr>
            <a:r>
              <a:rPr lang="en-US" sz="2800" dirty="0"/>
              <a:t>1. Problem Description (Ex: Playing checkers)</a:t>
            </a:r>
          </a:p>
          <a:p>
            <a:pPr marL="0" indent="0">
              <a:buNone/>
            </a:pPr>
            <a:r>
              <a:rPr lang="en-US" sz="2800" dirty="0"/>
              <a:t>2. Choosing the Training Experience (data expressed as features)</a:t>
            </a:r>
          </a:p>
          <a:p>
            <a:pPr marL="0" indent="0">
              <a:buNone/>
            </a:pPr>
            <a:r>
              <a:rPr lang="en-US" sz="2800" dirty="0"/>
              <a:t>3. Choosing the Target Function to be learnt (Ex: deciding next board position</a:t>
            </a:r>
          </a:p>
          <a:p>
            <a:pPr marL="0" indent="0">
              <a:buNone/>
            </a:pPr>
            <a:r>
              <a:rPr lang="en-US" sz="2800" dirty="0"/>
              <a:t>4. Choosing a Representation for the Target Function (design a function as linear </a:t>
            </a:r>
            <a:r>
              <a:rPr lang="en-US" sz="2800" dirty="0" err="1"/>
              <a:t>etc</a:t>
            </a:r>
            <a:r>
              <a:rPr lang="en-US" sz="2800" dirty="0"/>
              <a:t>)</a:t>
            </a:r>
          </a:p>
          <a:p>
            <a:pPr marL="0" indent="0">
              <a:buNone/>
            </a:pPr>
            <a:r>
              <a:rPr lang="en-US" sz="2800" dirty="0"/>
              <a:t>5. Choosing a Function Approximation Algorithm (parameters learning using loss function)</a:t>
            </a:r>
          </a:p>
          <a:p>
            <a:pPr marL="0" indent="0">
              <a:buNone/>
            </a:pPr>
            <a:r>
              <a:rPr lang="en-US" sz="2800" dirty="0"/>
              <a:t>6. Final Design</a:t>
            </a:r>
          </a:p>
        </p:txBody>
      </p:sp>
      <p:sp>
        <p:nvSpPr>
          <p:cNvPr id="7" name="Date Placeholder 11"/>
          <p:cNvSpPr txBox="1">
            <a:spLocks/>
          </p:cNvSpPr>
          <p:nvPr/>
        </p:nvSpPr>
        <p:spPr>
          <a:xfrm>
            <a:off x="3810000" y="6553200"/>
            <a:ext cx="1828800" cy="280852"/>
          </a:xfrm>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67D86349-F964-4050-B3B2-6C0084D98C77}" type="datetime3">
              <a:rPr kumimoji="0" lang="en-US" sz="1200" b="1" i="0" u="none" strike="noStrike" kern="1200" cap="none" spc="0" normalizeH="0" baseline="0" noProof="0" smtClean="0">
                <a:ln>
                  <a:noFill/>
                </a:ln>
                <a:solidFill>
                  <a:schemeClr val="tx1"/>
                </a:solidFill>
                <a:effectLst/>
                <a:uLnTx/>
                <a:uFillTx/>
                <a:latin typeface="+mn-lt"/>
              </a:rPr>
              <a:pPr marL="0" marR="0" lvl="0" indent="0" algn="l" defTabSz="914400" rtl="0" eaLnBrk="1" fontAlgn="base" latinLnBrk="0" hangingPunct="1">
                <a:lnSpc>
                  <a:spcPct val="100000"/>
                </a:lnSpc>
                <a:spcBef>
                  <a:spcPct val="0"/>
                </a:spcBef>
                <a:spcAft>
                  <a:spcPct val="0"/>
                </a:spcAft>
                <a:buClrTx/>
                <a:buSzTx/>
                <a:buFontTx/>
                <a:buNone/>
                <a:tabLst/>
                <a:defRPr/>
              </a:pPr>
              <a:t>14 November 2021</a:t>
            </a:fld>
            <a:endParaRPr kumimoji="0" lang="en-US" sz="1200" b="1" i="0" u="none" strike="noStrike" kern="1200" cap="none" spc="0" normalizeH="0" baseline="0" noProof="0" dirty="0">
              <a:ln>
                <a:noFill/>
              </a:ln>
              <a:solidFill>
                <a:schemeClr val="tx1"/>
              </a:solidFill>
              <a:effectLst/>
              <a:uLnTx/>
              <a:uFillTx/>
              <a:latin typeface="+mn-lt"/>
            </a:endParaRPr>
          </a:p>
        </p:txBody>
      </p:sp>
      <mc:AlternateContent xmlns:mc="http://schemas.openxmlformats.org/markup-compatibility/2006">
        <mc:Choice xmlns:p14="http://schemas.microsoft.com/office/powerpoint/2010/main" Requires="p14">
          <p:contentPart p14:bwMode="auto" r:id="rId2">
            <p14:nvContentPartPr>
              <p14:cNvPr id="2" name="Ink 1"/>
              <p14:cNvContentPartPr/>
              <p14:nvPr/>
            </p14:nvContentPartPr>
            <p14:xfrm>
              <a:off x="1375920" y="1881000"/>
              <a:ext cx="7457040" cy="4241520"/>
            </p14:xfrm>
          </p:contentPart>
        </mc:Choice>
        <mc:Fallback>
          <p:pic>
            <p:nvPicPr>
              <p:cNvPr id="2" name="Ink 1"/>
              <p:cNvPicPr/>
              <p:nvPr/>
            </p:nvPicPr>
            <p:blipFill>
              <a:blip r:embed="rId3"/>
              <a:stretch>
                <a:fillRect/>
              </a:stretch>
            </p:blipFill>
            <p:spPr>
              <a:xfrm>
                <a:off x="1367280" y="1872360"/>
                <a:ext cx="7477920" cy="4260240"/>
              </a:xfrm>
              <a:prstGeom prst="rect">
                <a:avLst/>
              </a:prstGeom>
            </p:spPr>
          </p:pic>
        </mc:Fallback>
      </mc:AlternateContent>
    </p:spTree>
    <p:extLst>
      <p:ext uri="{BB962C8B-B14F-4D97-AF65-F5344CB8AC3E}">
        <p14:creationId xmlns:p14="http://schemas.microsoft.com/office/powerpoint/2010/main" val="100527225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65" y="0"/>
            <a:ext cx="8229600" cy="314746"/>
          </a:xfrm>
        </p:spPr>
        <p:txBody>
          <a:bodyPr/>
          <a:lstStyle/>
          <a:p>
            <a:endParaRPr lang="en-IN" sz="2400" dirty="0"/>
          </a:p>
        </p:txBody>
      </p:sp>
      <p:pic>
        <p:nvPicPr>
          <p:cNvPr id="3" name="Picture 2"/>
          <p:cNvPicPr>
            <a:picLocks noChangeAspect="1"/>
          </p:cNvPicPr>
          <p:nvPr/>
        </p:nvPicPr>
        <p:blipFill>
          <a:blip r:embed="rId2"/>
          <a:stretch>
            <a:fillRect/>
          </a:stretch>
        </p:blipFill>
        <p:spPr>
          <a:xfrm>
            <a:off x="1066558" y="609600"/>
            <a:ext cx="5943842" cy="6082594"/>
          </a:xfrm>
          <a:prstGeom prst="rect">
            <a:avLst/>
          </a:prstGeom>
        </p:spPr>
      </p:pic>
      <mc:AlternateContent xmlns:mc="http://schemas.openxmlformats.org/markup-compatibility/2006">
        <mc:Choice xmlns:p14="http://schemas.microsoft.com/office/powerpoint/2010/main" Requires="p14">
          <p:contentPart p14:bwMode="auto" r:id="rId3">
            <p14:nvContentPartPr>
              <p14:cNvPr id="4" name="Ink 3"/>
              <p14:cNvContentPartPr/>
              <p14:nvPr/>
            </p14:nvContentPartPr>
            <p14:xfrm>
              <a:off x="1355040" y="1115280"/>
              <a:ext cx="6041160" cy="4969080"/>
            </p14:xfrm>
          </p:contentPart>
        </mc:Choice>
        <mc:Fallback>
          <p:pic>
            <p:nvPicPr>
              <p:cNvPr id="4" name="Ink 3"/>
              <p:cNvPicPr/>
              <p:nvPr/>
            </p:nvPicPr>
            <p:blipFill>
              <a:blip r:embed="rId4"/>
              <a:stretch>
                <a:fillRect/>
              </a:stretch>
            </p:blipFill>
            <p:spPr>
              <a:xfrm>
                <a:off x="1345320" y="1103040"/>
                <a:ext cx="6062040" cy="4991760"/>
              </a:xfrm>
              <a:prstGeom prst="rect">
                <a:avLst/>
              </a:prstGeom>
            </p:spPr>
          </p:pic>
        </mc:Fallback>
      </mc:AlternateContent>
    </p:spTree>
    <p:extLst>
      <p:ext uri="{BB962C8B-B14F-4D97-AF65-F5344CB8AC3E}">
        <p14:creationId xmlns:p14="http://schemas.microsoft.com/office/powerpoint/2010/main" val="141470775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90211" y="393878"/>
            <a:ext cx="8286909" cy="769401"/>
          </a:xfrm>
          <a:prstGeom prst="rect">
            <a:avLst/>
          </a:prstGeom>
          <a:noFill/>
          <a:ln w="9525">
            <a:noFill/>
            <a:miter lim="800000"/>
            <a:headEnd/>
            <a:tailEnd/>
          </a:ln>
          <a:effectLst/>
        </p:spPr>
        <p:txBody>
          <a:bodyPr spcFirstLastPara="1" wrap="square" lIns="91425" tIns="45700" rIns="91425" bIns="45700" anchor="ctr" anchorCtr="0">
            <a:spAutoFit/>
          </a:bodyPr>
          <a:lstStyle/>
          <a:p>
            <a:pPr fontAlgn="base">
              <a:spcAft>
                <a:spcPct val="0"/>
              </a:spcAft>
              <a:buSzPts val="1400"/>
            </a:pPr>
            <a:r>
              <a:rPr sz="4400" b="1" dirty="0">
                <a:ea typeface="+mn-ea"/>
                <a:cs typeface="+mn-cs"/>
              </a:rPr>
              <a:t>Choosing the Training Experience</a:t>
            </a:r>
          </a:p>
        </p:txBody>
      </p:sp>
      <p:sp>
        <p:nvSpPr>
          <p:cNvPr id="3" name="object 3"/>
          <p:cNvSpPr txBox="1"/>
          <p:nvPr/>
        </p:nvSpPr>
        <p:spPr>
          <a:xfrm>
            <a:off x="674975" y="2664877"/>
            <a:ext cx="7870462" cy="1152417"/>
          </a:xfrm>
          <a:prstGeom prst="rect">
            <a:avLst/>
          </a:prstGeom>
          <a:ln w="9525">
            <a:solidFill>
              <a:srgbClr val="000000"/>
            </a:solidFill>
          </a:ln>
        </p:spPr>
        <p:txBody>
          <a:bodyPr vert="horz" wrap="square" lIns="0" tIns="40753" rIns="0" bIns="0" rtlCol="0">
            <a:spAutoFit/>
          </a:bodyPr>
          <a:lstStyle/>
          <a:p>
            <a:pPr marL="96790" marR="254711">
              <a:spcBef>
                <a:spcPts val="321"/>
              </a:spcBef>
              <a:tabLst>
                <a:tab pos="1793804" algn="l"/>
              </a:tabLst>
            </a:pPr>
            <a:r>
              <a:rPr sz="2407" spc="-5" dirty="0">
                <a:latin typeface="Arial MT"/>
                <a:cs typeface="Arial MT"/>
              </a:rPr>
              <a:t>The type</a:t>
            </a:r>
            <a:r>
              <a:rPr sz="2407" dirty="0">
                <a:latin typeface="Arial MT"/>
                <a:cs typeface="Arial MT"/>
              </a:rPr>
              <a:t> </a:t>
            </a:r>
            <a:r>
              <a:rPr sz="2407" spc="-5" dirty="0">
                <a:latin typeface="Arial MT"/>
                <a:cs typeface="Arial MT"/>
              </a:rPr>
              <a:t>of	</a:t>
            </a:r>
            <a:r>
              <a:rPr sz="2407" dirty="0">
                <a:solidFill>
                  <a:srgbClr val="33339A"/>
                </a:solidFill>
                <a:latin typeface="Arial MT"/>
                <a:cs typeface="Arial MT"/>
              </a:rPr>
              <a:t>training</a:t>
            </a:r>
            <a:r>
              <a:rPr sz="2407" spc="-10" dirty="0">
                <a:solidFill>
                  <a:srgbClr val="33339A"/>
                </a:solidFill>
                <a:latin typeface="Arial MT"/>
                <a:cs typeface="Arial MT"/>
              </a:rPr>
              <a:t> </a:t>
            </a:r>
            <a:r>
              <a:rPr sz="2407" dirty="0">
                <a:solidFill>
                  <a:srgbClr val="33339A"/>
                </a:solidFill>
                <a:latin typeface="Arial MT"/>
                <a:cs typeface="Arial MT"/>
              </a:rPr>
              <a:t>experience</a:t>
            </a:r>
            <a:r>
              <a:rPr sz="2407" spc="-20" dirty="0">
                <a:solidFill>
                  <a:srgbClr val="33339A"/>
                </a:solidFill>
                <a:latin typeface="Arial MT"/>
                <a:cs typeface="Arial MT"/>
              </a:rPr>
              <a:t> </a:t>
            </a:r>
            <a:r>
              <a:rPr sz="2407" b="1" dirty="0">
                <a:solidFill>
                  <a:srgbClr val="FF3300"/>
                </a:solidFill>
                <a:latin typeface="Arial"/>
                <a:cs typeface="Arial"/>
              </a:rPr>
              <a:t>E</a:t>
            </a:r>
            <a:r>
              <a:rPr sz="2407" b="1" spc="-15" dirty="0">
                <a:solidFill>
                  <a:srgbClr val="FF3300"/>
                </a:solidFill>
                <a:latin typeface="Arial"/>
                <a:cs typeface="Arial"/>
              </a:rPr>
              <a:t> </a:t>
            </a:r>
            <a:r>
              <a:rPr sz="2407" spc="-5" dirty="0">
                <a:latin typeface="Arial MT"/>
                <a:cs typeface="Arial MT"/>
              </a:rPr>
              <a:t>available</a:t>
            </a:r>
            <a:r>
              <a:rPr sz="2407" spc="-20" dirty="0">
                <a:latin typeface="Arial MT"/>
                <a:cs typeface="Arial MT"/>
              </a:rPr>
              <a:t> </a:t>
            </a:r>
            <a:r>
              <a:rPr sz="2407" dirty="0">
                <a:latin typeface="Arial MT"/>
                <a:cs typeface="Arial MT"/>
              </a:rPr>
              <a:t>to</a:t>
            </a:r>
            <a:r>
              <a:rPr sz="2407" spc="-20" dirty="0">
                <a:latin typeface="Arial MT"/>
                <a:cs typeface="Arial MT"/>
              </a:rPr>
              <a:t> </a:t>
            </a:r>
            <a:r>
              <a:rPr sz="2407" dirty="0">
                <a:latin typeface="Arial MT"/>
                <a:cs typeface="Arial MT"/>
              </a:rPr>
              <a:t>a</a:t>
            </a:r>
            <a:r>
              <a:rPr sz="2407" spc="-20" dirty="0">
                <a:latin typeface="Arial MT"/>
                <a:cs typeface="Arial MT"/>
              </a:rPr>
              <a:t> </a:t>
            </a:r>
            <a:r>
              <a:rPr sz="2407" dirty="0">
                <a:latin typeface="Arial MT"/>
                <a:cs typeface="Arial MT"/>
              </a:rPr>
              <a:t>system </a:t>
            </a:r>
            <a:r>
              <a:rPr sz="2407" spc="-652" dirty="0">
                <a:latin typeface="Arial MT"/>
                <a:cs typeface="Arial MT"/>
              </a:rPr>
              <a:t> </a:t>
            </a:r>
            <a:r>
              <a:rPr sz="2407" dirty="0">
                <a:latin typeface="Arial MT"/>
                <a:cs typeface="Arial MT"/>
              </a:rPr>
              <a:t>can </a:t>
            </a:r>
            <a:r>
              <a:rPr sz="2407" spc="-5" dirty="0">
                <a:latin typeface="Arial MT"/>
                <a:cs typeface="Arial MT"/>
              </a:rPr>
              <a:t>have </a:t>
            </a:r>
            <a:r>
              <a:rPr sz="2407" dirty="0">
                <a:latin typeface="Arial MT"/>
                <a:cs typeface="Arial MT"/>
              </a:rPr>
              <a:t>significant </a:t>
            </a:r>
            <a:r>
              <a:rPr sz="2407" spc="-5" dirty="0">
                <a:latin typeface="Arial MT"/>
                <a:cs typeface="Arial MT"/>
              </a:rPr>
              <a:t>impact on </a:t>
            </a:r>
            <a:r>
              <a:rPr sz="2407" dirty="0">
                <a:latin typeface="Arial MT"/>
                <a:cs typeface="Arial MT"/>
              </a:rPr>
              <a:t>success </a:t>
            </a:r>
            <a:r>
              <a:rPr sz="2407" spc="-5" dirty="0">
                <a:latin typeface="Arial MT"/>
                <a:cs typeface="Arial MT"/>
              </a:rPr>
              <a:t>or </a:t>
            </a:r>
            <a:r>
              <a:rPr sz="2407" dirty="0">
                <a:latin typeface="Arial MT"/>
                <a:cs typeface="Arial MT"/>
              </a:rPr>
              <a:t>failure </a:t>
            </a:r>
            <a:r>
              <a:rPr sz="2407" spc="-5" dirty="0">
                <a:latin typeface="Arial MT"/>
                <a:cs typeface="Arial MT"/>
              </a:rPr>
              <a:t>of </a:t>
            </a:r>
            <a:r>
              <a:rPr sz="2407" dirty="0">
                <a:latin typeface="Arial MT"/>
                <a:cs typeface="Arial MT"/>
              </a:rPr>
              <a:t>the </a:t>
            </a:r>
            <a:r>
              <a:rPr sz="2407" spc="5" dirty="0">
                <a:latin typeface="Arial MT"/>
                <a:cs typeface="Arial MT"/>
              </a:rPr>
              <a:t> </a:t>
            </a:r>
            <a:r>
              <a:rPr sz="2407" spc="-5" dirty="0">
                <a:latin typeface="Arial MT"/>
                <a:cs typeface="Arial MT"/>
              </a:rPr>
              <a:t>learning</a:t>
            </a:r>
            <a:r>
              <a:rPr sz="2407" spc="-10" dirty="0">
                <a:latin typeface="Arial MT"/>
                <a:cs typeface="Arial MT"/>
              </a:rPr>
              <a:t> </a:t>
            </a:r>
            <a:r>
              <a:rPr sz="2407" dirty="0">
                <a:latin typeface="Arial MT"/>
                <a:cs typeface="Arial MT"/>
              </a:rPr>
              <a:t>system.</a:t>
            </a:r>
            <a:endParaRPr sz="2407">
              <a:latin typeface="Arial MT"/>
              <a:cs typeface="Arial MT"/>
            </a:endParaRPr>
          </a:p>
        </p:txBody>
      </p:sp>
      <mc:AlternateContent xmlns:mc="http://schemas.openxmlformats.org/markup-compatibility/2006">
        <mc:Choice xmlns:p14="http://schemas.microsoft.com/office/powerpoint/2010/main" Requires="p14">
          <p:contentPart p14:bwMode="auto" r:id="rId2">
            <p14:nvContentPartPr>
              <p14:cNvPr id="4" name="Ink 3"/>
              <p14:cNvContentPartPr/>
              <p14:nvPr/>
            </p14:nvContentPartPr>
            <p14:xfrm>
              <a:off x="5077800" y="3025080"/>
              <a:ext cx="314280" cy="103680"/>
            </p14:xfrm>
          </p:contentPart>
        </mc:Choice>
        <mc:Fallback>
          <p:pic>
            <p:nvPicPr>
              <p:cNvPr id="4" name="Ink 3"/>
              <p:cNvPicPr/>
              <p:nvPr/>
            </p:nvPicPr>
            <p:blipFill>
              <a:blip r:embed="rId3"/>
              <a:stretch>
                <a:fillRect/>
              </a:stretch>
            </p:blipFill>
            <p:spPr>
              <a:xfrm>
                <a:off x="5067720" y="3013920"/>
                <a:ext cx="335160" cy="124920"/>
              </a:xfrm>
              <a:prstGeom prst="rect">
                <a:avLst/>
              </a:prstGeom>
            </p:spPr>
          </p:pic>
        </mc:Fallback>
      </mc:AlternateContent>
    </p:spTree>
    <p:extLst>
      <p:ext uri="{BB962C8B-B14F-4D97-AF65-F5344CB8AC3E}">
        <p14:creationId xmlns:p14="http://schemas.microsoft.com/office/powerpoint/2010/main" val="85426494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90211" y="525241"/>
            <a:ext cx="8286909" cy="506674"/>
          </a:xfrm>
          <a:prstGeom prst="rect">
            <a:avLst/>
          </a:prstGeom>
        </p:spPr>
        <p:txBody>
          <a:bodyPr vert="horz" wrap="square" lIns="0" tIns="12735" rIns="0" bIns="0" rtlCol="0" anchor="ctr">
            <a:spAutoFit/>
          </a:bodyPr>
          <a:lstStyle/>
          <a:p>
            <a:pPr marL="12736">
              <a:spcBef>
                <a:spcPts val="100"/>
              </a:spcBef>
            </a:pPr>
            <a:r>
              <a:rPr b="1" spc="-5" dirty="0">
                <a:latin typeface="Arial"/>
                <a:cs typeface="Arial"/>
              </a:rPr>
              <a:t>Choosing</a:t>
            </a:r>
            <a:r>
              <a:rPr b="1" spc="-25" dirty="0">
                <a:latin typeface="Arial"/>
                <a:cs typeface="Arial"/>
              </a:rPr>
              <a:t> </a:t>
            </a:r>
            <a:r>
              <a:rPr b="1" spc="-5" dirty="0">
                <a:latin typeface="Arial"/>
                <a:cs typeface="Arial"/>
              </a:rPr>
              <a:t>the</a:t>
            </a:r>
            <a:r>
              <a:rPr b="1" spc="-20" dirty="0">
                <a:latin typeface="Arial"/>
                <a:cs typeface="Arial"/>
              </a:rPr>
              <a:t> </a:t>
            </a:r>
            <a:r>
              <a:rPr b="1" spc="-5" dirty="0">
                <a:latin typeface="Arial"/>
                <a:cs typeface="Arial"/>
              </a:rPr>
              <a:t>Training</a:t>
            </a:r>
            <a:r>
              <a:rPr b="1" spc="-25" dirty="0">
                <a:latin typeface="Arial"/>
                <a:cs typeface="Arial"/>
              </a:rPr>
              <a:t> </a:t>
            </a:r>
            <a:r>
              <a:rPr b="1" spc="-5" dirty="0">
                <a:latin typeface="Arial"/>
                <a:cs typeface="Arial"/>
              </a:rPr>
              <a:t>Experience</a:t>
            </a:r>
          </a:p>
        </p:txBody>
      </p:sp>
      <p:sp>
        <p:nvSpPr>
          <p:cNvPr id="3" name="object 3"/>
          <p:cNvSpPr txBox="1"/>
          <p:nvPr/>
        </p:nvSpPr>
        <p:spPr>
          <a:xfrm>
            <a:off x="751387" y="2588465"/>
            <a:ext cx="7870462" cy="1152417"/>
          </a:xfrm>
          <a:prstGeom prst="rect">
            <a:avLst/>
          </a:prstGeom>
          <a:ln w="9525">
            <a:solidFill>
              <a:srgbClr val="000000"/>
            </a:solidFill>
          </a:ln>
        </p:spPr>
        <p:txBody>
          <a:bodyPr vert="horz" wrap="square" lIns="0" tIns="40753" rIns="0" bIns="0" rtlCol="0">
            <a:spAutoFit/>
          </a:bodyPr>
          <a:lstStyle/>
          <a:p>
            <a:pPr marL="96790" marR="666707">
              <a:spcBef>
                <a:spcPts val="321"/>
              </a:spcBef>
            </a:pPr>
            <a:r>
              <a:rPr sz="2407" dirty="0">
                <a:latin typeface="Arial MT"/>
                <a:cs typeface="Arial MT"/>
              </a:rPr>
              <a:t>One key </a:t>
            </a:r>
            <a:r>
              <a:rPr sz="2407" spc="-5" dirty="0">
                <a:latin typeface="Arial MT"/>
                <a:cs typeface="Arial MT"/>
              </a:rPr>
              <a:t>attribute is whether </a:t>
            </a:r>
            <a:r>
              <a:rPr sz="2407" dirty="0">
                <a:latin typeface="Arial MT"/>
                <a:cs typeface="Arial MT"/>
              </a:rPr>
              <a:t>the training </a:t>
            </a:r>
            <a:r>
              <a:rPr sz="2407" spc="-5" dirty="0">
                <a:latin typeface="Arial MT"/>
                <a:cs typeface="Arial MT"/>
              </a:rPr>
              <a:t>experience </a:t>
            </a:r>
            <a:r>
              <a:rPr sz="2407" dirty="0">
                <a:latin typeface="Arial MT"/>
                <a:cs typeface="Arial MT"/>
              </a:rPr>
              <a:t> provides </a:t>
            </a:r>
            <a:r>
              <a:rPr sz="2407" b="1" u="heavy" dirty="0">
                <a:solidFill>
                  <a:srgbClr val="33339A"/>
                </a:solidFill>
                <a:uFill>
                  <a:solidFill>
                    <a:srgbClr val="33339A"/>
                  </a:solidFill>
                </a:uFill>
                <a:latin typeface="Arial"/>
                <a:cs typeface="Arial"/>
              </a:rPr>
              <a:t>direct or indirect </a:t>
            </a:r>
            <a:r>
              <a:rPr sz="2407" b="1" u="heavy" spc="-5" dirty="0">
                <a:solidFill>
                  <a:srgbClr val="33339A"/>
                </a:solidFill>
                <a:uFill>
                  <a:solidFill>
                    <a:srgbClr val="33339A"/>
                  </a:solidFill>
                </a:uFill>
                <a:latin typeface="Arial"/>
                <a:cs typeface="Arial"/>
              </a:rPr>
              <a:t>feedback regarding the </a:t>
            </a:r>
            <a:r>
              <a:rPr sz="2407" b="1" spc="-657" dirty="0">
                <a:solidFill>
                  <a:srgbClr val="33339A"/>
                </a:solidFill>
                <a:latin typeface="Arial"/>
                <a:cs typeface="Arial"/>
              </a:rPr>
              <a:t> </a:t>
            </a:r>
            <a:r>
              <a:rPr sz="2407" b="1" u="heavy" spc="-5" dirty="0">
                <a:solidFill>
                  <a:srgbClr val="33339A"/>
                </a:solidFill>
                <a:uFill>
                  <a:solidFill>
                    <a:srgbClr val="33339A"/>
                  </a:solidFill>
                </a:uFill>
                <a:latin typeface="Arial"/>
                <a:cs typeface="Arial"/>
              </a:rPr>
              <a:t>choices</a:t>
            </a:r>
            <a:r>
              <a:rPr sz="2407" b="1" u="heavy" spc="-10" dirty="0">
                <a:solidFill>
                  <a:srgbClr val="33339A"/>
                </a:solidFill>
                <a:uFill>
                  <a:solidFill>
                    <a:srgbClr val="33339A"/>
                  </a:solidFill>
                </a:uFill>
                <a:latin typeface="Arial"/>
                <a:cs typeface="Arial"/>
              </a:rPr>
              <a:t> </a:t>
            </a:r>
            <a:r>
              <a:rPr sz="2407" b="1" u="heavy" spc="-5" dirty="0">
                <a:solidFill>
                  <a:srgbClr val="33339A"/>
                </a:solidFill>
                <a:uFill>
                  <a:solidFill>
                    <a:srgbClr val="33339A"/>
                  </a:solidFill>
                </a:uFill>
                <a:latin typeface="Arial"/>
                <a:cs typeface="Arial"/>
              </a:rPr>
              <a:t>made</a:t>
            </a:r>
            <a:r>
              <a:rPr sz="2407" b="1" spc="-10" dirty="0">
                <a:solidFill>
                  <a:srgbClr val="33339A"/>
                </a:solidFill>
                <a:latin typeface="Arial"/>
                <a:cs typeface="Arial"/>
              </a:rPr>
              <a:t> </a:t>
            </a:r>
            <a:r>
              <a:rPr sz="2407" spc="-5" dirty="0">
                <a:latin typeface="Arial MT"/>
                <a:cs typeface="Arial MT"/>
              </a:rPr>
              <a:t>by</a:t>
            </a:r>
            <a:r>
              <a:rPr sz="2407" spc="-10" dirty="0">
                <a:latin typeface="Arial MT"/>
                <a:cs typeface="Arial MT"/>
              </a:rPr>
              <a:t> </a:t>
            </a:r>
            <a:r>
              <a:rPr sz="2407" dirty="0">
                <a:latin typeface="Arial MT"/>
                <a:cs typeface="Arial MT"/>
              </a:rPr>
              <a:t>the</a:t>
            </a:r>
            <a:r>
              <a:rPr sz="2407" spc="-5" dirty="0">
                <a:latin typeface="Arial MT"/>
                <a:cs typeface="Arial MT"/>
              </a:rPr>
              <a:t> performance system</a:t>
            </a:r>
            <a:endParaRPr sz="2407">
              <a:latin typeface="Arial MT"/>
              <a:cs typeface="Arial MT"/>
            </a:endParaRPr>
          </a:p>
        </p:txBody>
      </p:sp>
    </p:spTree>
    <p:extLst>
      <p:ext uri="{BB962C8B-B14F-4D97-AF65-F5344CB8AC3E}">
        <p14:creationId xmlns:p14="http://schemas.microsoft.com/office/powerpoint/2010/main" val="107173106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1000" y="-39716"/>
            <a:ext cx="6491986" cy="769401"/>
          </a:xfrm>
          <a:prstGeom prst="rect">
            <a:avLst/>
          </a:prstGeom>
          <a:noFill/>
          <a:ln w="9525">
            <a:noFill/>
            <a:miter lim="800000"/>
            <a:headEnd/>
            <a:tailEnd/>
          </a:ln>
          <a:effectLst/>
        </p:spPr>
        <p:txBody>
          <a:bodyPr spcFirstLastPara="1" wrap="square" lIns="91425" tIns="45700" rIns="91425" bIns="45700" anchor="ctr" anchorCtr="0">
            <a:spAutoFit/>
          </a:bodyPr>
          <a:lstStyle/>
          <a:p>
            <a:pPr algn="l" fontAlgn="base">
              <a:spcAft>
                <a:spcPct val="0"/>
              </a:spcAft>
              <a:buSzPts val="1400"/>
            </a:pPr>
            <a:r>
              <a:rPr b="1" dirty="0">
                <a:ea typeface="+mn-ea"/>
                <a:cs typeface="+mn-cs"/>
              </a:rPr>
              <a:t>Direct Learning</a:t>
            </a:r>
          </a:p>
        </p:txBody>
      </p:sp>
      <p:grpSp>
        <p:nvGrpSpPr>
          <p:cNvPr id="9" name="Group 8"/>
          <p:cNvGrpSpPr/>
          <p:nvPr/>
        </p:nvGrpSpPr>
        <p:grpSpPr>
          <a:xfrm>
            <a:off x="2151696" y="2209800"/>
            <a:ext cx="4721290" cy="3276600"/>
            <a:chOff x="1069260" y="1060220"/>
            <a:chExt cx="6007133" cy="4308123"/>
          </a:xfrm>
        </p:grpSpPr>
        <p:pic>
          <p:nvPicPr>
            <p:cNvPr id="3" name="object 3"/>
            <p:cNvPicPr/>
            <p:nvPr/>
          </p:nvPicPr>
          <p:blipFill>
            <a:blip r:embed="rId3" cstate="print"/>
            <a:stretch>
              <a:fillRect/>
            </a:stretch>
          </p:blipFill>
          <p:spPr>
            <a:xfrm>
              <a:off x="3279112" y="1060220"/>
              <a:ext cx="1787196" cy="1833893"/>
            </a:xfrm>
            <a:prstGeom prst="rect">
              <a:avLst/>
            </a:prstGeom>
          </p:spPr>
        </p:pic>
        <p:grpSp>
          <p:nvGrpSpPr>
            <p:cNvPr id="4" name="object 4"/>
            <p:cNvGrpSpPr/>
            <p:nvPr/>
          </p:nvGrpSpPr>
          <p:grpSpPr>
            <a:xfrm>
              <a:off x="1069260" y="2944545"/>
              <a:ext cx="2979441" cy="2352224"/>
              <a:chOff x="1066289" y="2933191"/>
              <a:chExt cx="2971165" cy="2345690"/>
            </a:xfrm>
          </p:grpSpPr>
          <p:sp>
            <p:nvSpPr>
              <p:cNvPr id="5" name="object 5"/>
              <p:cNvSpPr/>
              <p:nvPr/>
            </p:nvSpPr>
            <p:spPr>
              <a:xfrm>
                <a:off x="2806699" y="2933191"/>
                <a:ext cx="1230630" cy="569595"/>
              </a:xfrm>
              <a:custGeom>
                <a:avLst/>
                <a:gdLst/>
                <a:ahLst/>
                <a:cxnLst/>
                <a:rect l="l" t="t" r="r" b="b"/>
                <a:pathLst>
                  <a:path w="1230629" h="569595">
                    <a:moveTo>
                      <a:pt x="145395" y="464230"/>
                    </a:moveTo>
                    <a:lnTo>
                      <a:pt x="122682" y="412241"/>
                    </a:lnTo>
                    <a:lnTo>
                      <a:pt x="0" y="559308"/>
                    </a:lnTo>
                    <a:lnTo>
                      <a:pt x="119633" y="565504"/>
                    </a:lnTo>
                    <a:lnTo>
                      <a:pt x="119633" y="475488"/>
                    </a:lnTo>
                    <a:lnTo>
                      <a:pt x="145395" y="464230"/>
                    </a:lnTo>
                    <a:close/>
                  </a:path>
                  <a:path w="1230629" h="569595">
                    <a:moveTo>
                      <a:pt x="168342" y="516752"/>
                    </a:moveTo>
                    <a:lnTo>
                      <a:pt x="145395" y="464230"/>
                    </a:lnTo>
                    <a:lnTo>
                      <a:pt x="119633" y="475488"/>
                    </a:lnTo>
                    <a:lnTo>
                      <a:pt x="142494" y="528065"/>
                    </a:lnTo>
                    <a:lnTo>
                      <a:pt x="168342" y="516752"/>
                    </a:lnTo>
                    <a:close/>
                  </a:path>
                  <a:path w="1230629" h="569595">
                    <a:moveTo>
                      <a:pt x="191262" y="569214"/>
                    </a:moveTo>
                    <a:lnTo>
                      <a:pt x="168342" y="516752"/>
                    </a:lnTo>
                    <a:lnTo>
                      <a:pt x="142494" y="528065"/>
                    </a:lnTo>
                    <a:lnTo>
                      <a:pt x="119633" y="475488"/>
                    </a:lnTo>
                    <a:lnTo>
                      <a:pt x="119633" y="565504"/>
                    </a:lnTo>
                    <a:lnTo>
                      <a:pt x="191262" y="569214"/>
                    </a:lnTo>
                    <a:close/>
                  </a:path>
                  <a:path w="1230629" h="569595">
                    <a:moveTo>
                      <a:pt x="1230629" y="51816"/>
                    </a:moveTo>
                    <a:lnTo>
                      <a:pt x="1207770" y="0"/>
                    </a:lnTo>
                    <a:lnTo>
                      <a:pt x="145395" y="464230"/>
                    </a:lnTo>
                    <a:lnTo>
                      <a:pt x="168342" y="516752"/>
                    </a:lnTo>
                    <a:lnTo>
                      <a:pt x="1230629" y="51816"/>
                    </a:lnTo>
                    <a:close/>
                  </a:path>
                </a:pathLst>
              </a:custGeom>
              <a:solidFill>
                <a:srgbClr val="000000"/>
              </a:solidFill>
            </p:spPr>
            <p:txBody>
              <a:bodyPr wrap="square" lIns="0" tIns="0" rIns="0" bIns="0" rtlCol="0"/>
              <a:lstStyle/>
              <a:p>
                <a:endParaRPr sz="1604"/>
              </a:p>
            </p:txBody>
          </p:sp>
          <p:pic>
            <p:nvPicPr>
              <p:cNvPr id="6" name="object 6"/>
              <p:cNvPicPr/>
              <p:nvPr/>
            </p:nvPicPr>
            <p:blipFill>
              <a:blip r:embed="rId4" cstate="print"/>
              <a:stretch>
                <a:fillRect/>
              </a:stretch>
            </p:blipFill>
            <p:spPr>
              <a:xfrm>
                <a:off x="1066289" y="3492499"/>
                <a:ext cx="1724774" cy="1786127"/>
              </a:xfrm>
              <a:prstGeom prst="rect">
                <a:avLst/>
              </a:prstGeom>
            </p:spPr>
          </p:pic>
        </p:grpSp>
        <p:sp>
          <p:nvSpPr>
            <p:cNvPr id="7" name="object 7"/>
            <p:cNvSpPr/>
            <p:nvPr/>
          </p:nvSpPr>
          <p:spPr>
            <a:xfrm>
              <a:off x="4329009" y="2945309"/>
              <a:ext cx="1007367" cy="560357"/>
            </a:xfrm>
            <a:custGeom>
              <a:avLst/>
              <a:gdLst/>
              <a:ahLst/>
              <a:cxnLst/>
              <a:rect l="l" t="t" r="r" b="b"/>
              <a:pathLst>
                <a:path w="1004570" h="558800">
                  <a:moveTo>
                    <a:pt x="866884" y="451899"/>
                  </a:moveTo>
                  <a:lnTo>
                    <a:pt x="27432" y="0"/>
                  </a:lnTo>
                  <a:lnTo>
                    <a:pt x="0" y="50291"/>
                  </a:lnTo>
                  <a:lnTo>
                    <a:pt x="839847" y="502403"/>
                  </a:lnTo>
                  <a:lnTo>
                    <a:pt x="866884" y="451899"/>
                  </a:lnTo>
                  <a:close/>
                </a:path>
                <a:path w="1004570" h="558800">
                  <a:moveTo>
                    <a:pt x="892302" y="554975"/>
                  </a:moveTo>
                  <a:lnTo>
                    <a:pt x="892302" y="465581"/>
                  </a:lnTo>
                  <a:lnTo>
                    <a:pt x="864870" y="515873"/>
                  </a:lnTo>
                  <a:lnTo>
                    <a:pt x="839847" y="502403"/>
                  </a:lnTo>
                  <a:lnTo>
                    <a:pt x="813054" y="552450"/>
                  </a:lnTo>
                  <a:lnTo>
                    <a:pt x="892302" y="554975"/>
                  </a:lnTo>
                  <a:close/>
                </a:path>
                <a:path w="1004570" h="558800">
                  <a:moveTo>
                    <a:pt x="892302" y="465581"/>
                  </a:moveTo>
                  <a:lnTo>
                    <a:pt x="866884" y="451899"/>
                  </a:lnTo>
                  <a:lnTo>
                    <a:pt x="839847" y="502403"/>
                  </a:lnTo>
                  <a:lnTo>
                    <a:pt x="864870" y="515873"/>
                  </a:lnTo>
                  <a:lnTo>
                    <a:pt x="892302" y="465581"/>
                  </a:lnTo>
                  <a:close/>
                </a:path>
                <a:path w="1004570" h="558800">
                  <a:moveTo>
                    <a:pt x="1004316" y="558546"/>
                  </a:moveTo>
                  <a:lnTo>
                    <a:pt x="893826" y="401573"/>
                  </a:lnTo>
                  <a:lnTo>
                    <a:pt x="866884" y="451899"/>
                  </a:lnTo>
                  <a:lnTo>
                    <a:pt x="892302" y="465581"/>
                  </a:lnTo>
                  <a:lnTo>
                    <a:pt x="892302" y="554975"/>
                  </a:lnTo>
                  <a:lnTo>
                    <a:pt x="1004316" y="558546"/>
                  </a:lnTo>
                  <a:close/>
                </a:path>
              </a:pathLst>
            </a:custGeom>
            <a:solidFill>
              <a:srgbClr val="000000"/>
            </a:solidFill>
          </p:spPr>
          <p:txBody>
            <a:bodyPr wrap="square" lIns="0" tIns="0" rIns="0" bIns="0" rtlCol="0"/>
            <a:lstStyle/>
            <a:p>
              <a:endParaRPr sz="1604"/>
            </a:p>
          </p:txBody>
        </p:sp>
        <p:pic>
          <p:nvPicPr>
            <p:cNvPr id="8" name="object 8"/>
            <p:cNvPicPr/>
            <p:nvPr/>
          </p:nvPicPr>
          <p:blipFill>
            <a:blip r:embed="rId5" cstate="print"/>
            <a:stretch>
              <a:fillRect/>
            </a:stretch>
          </p:blipFill>
          <p:spPr>
            <a:xfrm>
              <a:off x="5348335" y="3581825"/>
              <a:ext cx="1728058" cy="1786518"/>
            </a:xfrm>
            <a:prstGeom prst="rect">
              <a:avLst/>
            </a:prstGeom>
          </p:spPr>
        </p:pic>
      </p:grpSp>
      <mc:AlternateContent xmlns:mc="http://schemas.openxmlformats.org/markup-compatibility/2006">
        <mc:Choice xmlns:p14="http://schemas.microsoft.com/office/powerpoint/2010/main" Requires="p14">
          <p:contentPart p14:bwMode="auto" r:id="rId6">
            <p14:nvContentPartPr>
              <p14:cNvPr id="10" name="Ink 9"/>
              <p14:cNvContentPartPr/>
              <p14:nvPr/>
            </p14:nvContentPartPr>
            <p14:xfrm>
              <a:off x="2514600" y="1721880"/>
              <a:ext cx="4558320" cy="3140280"/>
            </p14:xfrm>
          </p:contentPart>
        </mc:Choice>
        <mc:Fallback>
          <p:pic>
            <p:nvPicPr>
              <p:cNvPr id="10" name="Ink 9"/>
              <p:cNvPicPr/>
              <p:nvPr/>
            </p:nvPicPr>
            <p:blipFill>
              <a:blip r:embed="rId7"/>
              <a:stretch>
                <a:fillRect/>
              </a:stretch>
            </p:blipFill>
            <p:spPr>
              <a:xfrm>
                <a:off x="2505960" y="1709280"/>
                <a:ext cx="4577760" cy="3164040"/>
              </a:xfrm>
              <a:prstGeom prst="rect">
                <a:avLst/>
              </a:prstGeom>
            </p:spPr>
          </p:pic>
        </mc:Fallback>
      </mc:AlternateContent>
    </p:spTree>
    <p:extLst>
      <p:ext uri="{BB962C8B-B14F-4D97-AF65-F5344CB8AC3E}">
        <p14:creationId xmlns:p14="http://schemas.microsoft.com/office/powerpoint/2010/main" val="154031784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454870" y="164641"/>
            <a:ext cx="4160010" cy="769401"/>
          </a:xfrm>
          <a:prstGeom prst="rect">
            <a:avLst/>
          </a:prstGeom>
          <a:noFill/>
          <a:ln w="9525">
            <a:noFill/>
            <a:miter lim="800000"/>
            <a:headEnd/>
            <a:tailEnd/>
          </a:ln>
          <a:effectLst/>
        </p:spPr>
        <p:txBody>
          <a:bodyPr spcFirstLastPara="1" wrap="square" lIns="91425" tIns="45700" rIns="91425" bIns="45700" anchor="ctr" anchorCtr="0">
            <a:spAutoFit/>
          </a:bodyPr>
          <a:lstStyle/>
          <a:p>
            <a:pPr fontAlgn="base">
              <a:spcAft>
                <a:spcPct val="0"/>
              </a:spcAft>
              <a:buSzPts val="1400"/>
            </a:pPr>
            <a:r>
              <a:rPr sz="4400" b="1" dirty="0">
                <a:ea typeface="+mn-ea"/>
                <a:cs typeface="+mn-cs"/>
              </a:rPr>
              <a:t>Indirect Learning</a:t>
            </a:r>
          </a:p>
        </p:txBody>
      </p:sp>
      <p:grpSp>
        <p:nvGrpSpPr>
          <p:cNvPr id="9" name="Group 8"/>
          <p:cNvGrpSpPr/>
          <p:nvPr/>
        </p:nvGrpSpPr>
        <p:grpSpPr>
          <a:xfrm>
            <a:off x="0" y="1371600"/>
            <a:ext cx="8305799" cy="4724399"/>
            <a:chOff x="866758" y="1480233"/>
            <a:chExt cx="7683455" cy="4126261"/>
          </a:xfrm>
        </p:grpSpPr>
        <p:pic>
          <p:nvPicPr>
            <p:cNvPr id="3" name="object 3"/>
            <p:cNvPicPr/>
            <p:nvPr/>
          </p:nvPicPr>
          <p:blipFill>
            <a:blip r:embed="rId3" cstate="print"/>
            <a:stretch>
              <a:fillRect/>
            </a:stretch>
          </p:blipFill>
          <p:spPr>
            <a:xfrm>
              <a:off x="866758" y="1480233"/>
              <a:ext cx="3985038" cy="4126261"/>
            </a:xfrm>
            <a:prstGeom prst="rect">
              <a:avLst/>
            </a:prstGeom>
          </p:spPr>
        </p:pic>
        <p:grpSp>
          <p:nvGrpSpPr>
            <p:cNvPr id="4" name="object 4"/>
            <p:cNvGrpSpPr/>
            <p:nvPr/>
          </p:nvGrpSpPr>
          <p:grpSpPr>
            <a:xfrm>
              <a:off x="7088829" y="2660102"/>
              <a:ext cx="1461384" cy="1308560"/>
              <a:chOff x="7069137" y="2649537"/>
              <a:chExt cx="1457325" cy="1304925"/>
            </a:xfrm>
          </p:grpSpPr>
          <p:sp>
            <p:nvSpPr>
              <p:cNvPr id="5" name="object 5"/>
              <p:cNvSpPr/>
              <p:nvPr/>
            </p:nvSpPr>
            <p:spPr>
              <a:xfrm>
                <a:off x="7073900" y="2654300"/>
                <a:ext cx="1447800" cy="1295400"/>
              </a:xfrm>
              <a:custGeom>
                <a:avLst/>
                <a:gdLst/>
                <a:ahLst/>
                <a:cxnLst/>
                <a:rect l="l" t="t" r="r" b="b"/>
                <a:pathLst>
                  <a:path w="1447800" h="1295400">
                    <a:moveTo>
                      <a:pt x="1447800" y="647699"/>
                    </a:moveTo>
                    <a:lnTo>
                      <a:pt x="1445983" y="601484"/>
                    </a:lnTo>
                    <a:lnTo>
                      <a:pt x="1440616" y="556138"/>
                    </a:lnTo>
                    <a:lnTo>
                      <a:pt x="1431820" y="511774"/>
                    </a:lnTo>
                    <a:lnTo>
                      <a:pt x="1419717" y="468500"/>
                    </a:lnTo>
                    <a:lnTo>
                      <a:pt x="1404429" y="426428"/>
                    </a:lnTo>
                    <a:lnTo>
                      <a:pt x="1386079" y="385666"/>
                    </a:lnTo>
                    <a:lnTo>
                      <a:pt x="1364789" y="346326"/>
                    </a:lnTo>
                    <a:lnTo>
                      <a:pt x="1340680" y="308516"/>
                    </a:lnTo>
                    <a:lnTo>
                      <a:pt x="1313875" y="272349"/>
                    </a:lnTo>
                    <a:lnTo>
                      <a:pt x="1284496" y="237932"/>
                    </a:lnTo>
                    <a:lnTo>
                      <a:pt x="1252665" y="205378"/>
                    </a:lnTo>
                    <a:lnTo>
                      <a:pt x="1218504" y="174795"/>
                    </a:lnTo>
                    <a:lnTo>
                      <a:pt x="1182136" y="146293"/>
                    </a:lnTo>
                    <a:lnTo>
                      <a:pt x="1143682" y="119984"/>
                    </a:lnTo>
                    <a:lnTo>
                      <a:pt x="1103265" y="95976"/>
                    </a:lnTo>
                    <a:lnTo>
                      <a:pt x="1061006" y="74381"/>
                    </a:lnTo>
                    <a:lnTo>
                      <a:pt x="1017029" y="55308"/>
                    </a:lnTo>
                    <a:lnTo>
                      <a:pt x="971454" y="38867"/>
                    </a:lnTo>
                    <a:lnTo>
                      <a:pt x="924404" y="25168"/>
                    </a:lnTo>
                    <a:lnTo>
                      <a:pt x="876002" y="14322"/>
                    </a:lnTo>
                    <a:lnTo>
                      <a:pt x="826369" y="6438"/>
                    </a:lnTo>
                    <a:lnTo>
                      <a:pt x="775627" y="1628"/>
                    </a:lnTo>
                    <a:lnTo>
                      <a:pt x="723900" y="0"/>
                    </a:lnTo>
                    <a:lnTo>
                      <a:pt x="672172" y="1628"/>
                    </a:lnTo>
                    <a:lnTo>
                      <a:pt x="621430" y="6438"/>
                    </a:lnTo>
                    <a:lnTo>
                      <a:pt x="571797" y="14322"/>
                    </a:lnTo>
                    <a:lnTo>
                      <a:pt x="523395" y="25168"/>
                    </a:lnTo>
                    <a:lnTo>
                      <a:pt x="476345" y="38867"/>
                    </a:lnTo>
                    <a:lnTo>
                      <a:pt x="430770" y="55308"/>
                    </a:lnTo>
                    <a:lnTo>
                      <a:pt x="386793" y="74381"/>
                    </a:lnTo>
                    <a:lnTo>
                      <a:pt x="344534" y="95976"/>
                    </a:lnTo>
                    <a:lnTo>
                      <a:pt x="304117" y="119984"/>
                    </a:lnTo>
                    <a:lnTo>
                      <a:pt x="265663" y="146293"/>
                    </a:lnTo>
                    <a:lnTo>
                      <a:pt x="229295" y="174795"/>
                    </a:lnTo>
                    <a:lnTo>
                      <a:pt x="195134" y="205378"/>
                    </a:lnTo>
                    <a:lnTo>
                      <a:pt x="163303" y="237932"/>
                    </a:lnTo>
                    <a:lnTo>
                      <a:pt x="133924" y="272349"/>
                    </a:lnTo>
                    <a:lnTo>
                      <a:pt x="107119" y="308516"/>
                    </a:lnTo>
                    <a:lnTo>
                      <a:pt x="83010" y="346326"/>
                    </a:lnTo>
                    <a:lnTo>
                      <a:pt x="61720" y="385666"/>
                    </a:lnTo>
                    <a:lnTo>
                      <a:pt x="43370" y="426428"/>
                    </a:lnTo>
                    <a:lnTo>
                      <a:pt x="28082" y="468500"/>
                    </a:lnTo>
                    <a:lnTo>
                      <a:pt x="15979" y="511774"/>
                    </a:lnTo>
                    <a:lnTo>
                      <a:pt x="7183" y="556138"/>
                    </a:lnTo>
                    <a:lnTo>
                      <a:pt x="1816" y="601484"/>
                    </a:lnTo>
                    <a:lnTo>
                      <a:pt x="0" y="647699"/>
                    </a:lnTo>
                    <a:lnTo>
                      <a:pt x="1816" y="693915"/>
                    </a:lnTo>
                    <a:lnTo>
                      <a:pt x="7183" y="739261"/>
                    </a:lnTo>
                    <a:lnTo>
                      <a:pt x="15979" y="783625"/>
                    </a:lnTo>
                    <a:lnTo>
                      <a:pt x="28082" y="826899"/>
                    </a:lnTo>
                    <a:lnTo>
                      <a:pt x="43370" y="868971"/>
                    </a:lnTo>
                    <a:lnTo>
                      <a:pt x="61720" y="909733"/>
                    </a:lnTo>
                    <a:lnTo>
                      <a:pt x="83010" y="949073"/>
                    </a:lnTo>
                    <a:lnTo>
                      <a:pt x="107119" y="986882"/>
                    </a:lnTo>
                    <a:lnTo>
                      <a:pt x="133924" y="1023050"/>
                    </a:lnTo>
                    <a:lnTo>
                      <a:pt x="163303" y="1057467"/>
                    </a:lnTo>
                    <a:lnTo>
                      <a:pt x="195134" y="1090021"/>
                    </a:lnTo>
                    <a:lnTo>
                      <a:pt x="229295" y="1120604"/>
                    </a:lnTo>
                    <a:lnTo>
                      <a:pt x="265663" y="1149106"/>
                    </a:lnTo>
                    <a:lnTo>
                      <a:pt x="304117" y="1175415"/>
                    </a:lnTo>
                    <a:lnTo>
                      <a:pt x="344534" y="1199423"/>
                    </a:lnTo>
                    <a:lnTo>
                      <a:pt x="386793" y="1221018"/>
                    </a:lnTo>
                    <a:lnTo>
                      <a:pt x="430770" y="1240091"/>
                    </a:lnTo>
                    <a:lnTo>
                      <a:pt x="476345" y="1256532"/>
                    </a:lnTo>
                    <a:lnTo>
                      <a:pt x="523395" y="1270231"/>
                    </a:lnTo>
                    <a:lnTo>
                      <a:pt x="571797" y="1281077"/>
                    </a:lnTo>
                    <a:lnTo>
                      <a:pt x="621430" y="1288961"/>
                    </a:lnTo>
                    <a:lnTo>
                      <a:pt x="672172" y="1293771"/>
                    </a:lnTo>
                    <a:lnTo>
                      <a:pt x="723900" y="1295399"/>
                    </a:lnTo>
                    <a:lnTo>
                      <a:pt x="775627" y="1293771"/>
                    </a:lnTo>
                    <a:lnTo>
                      <a:pt x="826369" y="1288961"/>
                    </a:lnTo>
                    <a:lnTo>
                      <a:pt x="876002" y="1281077"/>
                    </a:lnTo>
                    <a:lnTo>
                      <a:pt x="924404" y="1270231"/>
                    </a:lnTo>
                    <a:lnTo>
                      <a:pt x="971454" y="1256532"/>
                    </a:lnTo>
                    <a:lnTo>
                      <a:pt x="1017029" y="1240091"/>
                    </a:lnTo>
                    <a:lnTo>
                      <a:pt x="1061006" y="1221018"/>
                    </a:lnTo>
                    <a:lnTo>
                      <a:pt x="1103265" y="1199423"/>
                    </a:lnTo>
                    <a:lnTo>
                      <a:pt x="1143682" y="1175415"/>
                    </a:lnTo>
                    <a:lnTo>
                      <a:pt x="1182136" y="1149106"/>
                    </a:lnTo>
                    <a:lnTo>
                      <a:pt x="1218504" y="1120604"/>
                    </a:lnTo>
                    <a:lnTo>
                      <a:pt x="1252665" y="1090021"/>
                    </a:lnTo>
                    <a:lnTo>
                      <a:pt x="1284496" y="1057467"/>
                    </a:lnTo>
                    <a:lnTo>
                      <a:pt x="1313875" y="1023050"/>
                    </a:lnTo>
                    <a:lnTo>
                      <a:pt x="1340680" y="986882"/>
                    </a:lnTo>
                    <a:lnTo>
                      <a:pt x="1364789" y="949073"/>
                    </a:lnTo>
                    <a:lnTo>
                      <a:pt x="1386079" y="909733"/>
                    </a:lnTo>
                    <a:lnTo>
                      <a:pt x="1404429" y="868971"/>
                    </a:lnTo>
                    <a:lnTo>
                      <a:pt x="1419717" y="826899"/>
                    </a:lnTo>
                    <a:lnTo>
                      <a:pt x="1431820" y="783625"/>
                    </a:lnTo>
                    <a:lnTo>
                      <a:pt x="1440616" y="739261"/>
                    </a:lnTo>
                    <a:lnTo>
                      <a:pt x="1445983" y="693915"/>
                    </a:lnTo>
                    <a:lnTo>
                      <a:pt x="1447800" y="647699"/>
                    </a:lnTo>
                    <a:close/>
                  </a:path>
                </a:pathLst>
              </a:custGeom>
              <a:solidFill>
                <a:srgbClr val="EFF7A7"/>
              </a:solidFill>
            </p:spPr>
            <p:txBody>
              <a:bodyPr wrap="square" lIns="0" tIns="0" rIns="0" bIns="0" rtlCol="0"/>
              <a:lstStyle/>
              <a:p>
                <a:endParaRPr sz="1604"/>
              </a:p>
            </p:txBody>
          </p:sp>
          <p:sp>
            <p:nvSpPr>
              <p:cNvPr id="6" name="object 6"/>
              <p:cNvSpPr/>
              <p:nvPr/>
            </p:nvSpPr>
            <p:spPr>
              <a:xfrm>
                <a:off x="7073900" y="2654300"/>
                <a:ext cx="1447800" cy="1295400"/>
              </a:xfrm>
              <a:custGeom>
                <a:avLst/>
                <a:gdLst/>
                <a:ahLst/>
                <a:cxnLst/>
                <a:rect l="l" t="t" r="r" b="b"/>
                <a:pathLst>
                  <a:path w="1447800" h="1295400">
                    <a:moveTo>
                      <a:pt x="723900" y="0"/>
                    </a:moveTo>
                    <a:lnTo>
                      <a:pt x="672172" y="1628"/>
                    </a:lnTo>
                    <a:lnTo>
                      <a:pt x="621430" y="6438"/>
                    </a:lnTo>
                    <a:lnTo>
                      <a:pt x="571797" y="14322"/>
                    </a:lnTo>
                    <a:lnTo>
                      <a:pt x="523395" y="25168"/>
                    </a:lnTo>
                    <a:lnTo>
                      <a:pt x="476345" y="38867"/>
                    </a:lnTo>
                    <a:lnTo>
                      <a:pt x="430770" y="55308"/>
                    </a:lnTo>
                    <a:lnTo>
                      <a:pt x="386793" y="74381"/>
                    </a:lnTo>
                    <a:lnTo>
                      <a:pt x="344534" y="95976"/>
                    </a:lnTo>
                    <a:lnTo>
                      <a:pt x="304117" y="119984"/>
                    </a:lnTo>
                    <a:lnTo>
                      <a:pt x="265663" y="146293"/>
                    </a:lnTo>
                    <a:lnTo>
                      <a:pt x="229295" y="174795"/>
                    </a:lnTo>
                    <a:lnTo>
                      <a:pt x="195134" y="205378"/>
                    </a:lnTo>
                    <a:lnTo>
                      <a:pt x="163303" y="237932"/>
                    </a:lnTo>
                    <a:lnTo>
                      <a:pt x="133924" y="272349"/>
                    </a:lnTo>
                    <a:lnTo>
                      <a:pt x="107119" y="308516"/>
                    </a:lnTo>
                    <a:lnTo>
                      <a:pt x="83010" y="346326"/>
                    </a:lnTo>
                    <a:lnTo>
                      <a:pt x="61720" y="385666"/>
                    </a:lnTo>
                    <a:lnTo>
                      <a:pt x="43370" y="426428"/>
                    </a:lnTo>
                    <a:lnTo>
                      <a:pt x="28082" y="468500"/>
                    </a:lnTo>
                    <a:lnTo>
                      <a:pt x="15979" y="511774"/>
                    </a:lnTo>
                    <a:lnTo>
                      <a:pt x="7183" y="556138"/>
                    </a:lnTo>
                    <a:lnTo>
                      <a:pt x="1816" y="601484"/>
                    </a:lnTo>
                    <a:lnTo>
                      <a:pt x="0" y="647699"/>
                    </a:lnTo>
                    <a:lnTo>
                      <a:pt x="1816" y="693915"/>
                    </a:lnTo>
                    <a:lnTo>
                      <a:pt x="7183" y="739261"/>
                    </a:lnTo>
                    <a:lnTo>
                      <a:pt x="15979" y="783625"/>
                    </a:lnTo>
                    <a:lnTo>
                      <a:pt x="28082" y="826899"/>
                    </a:lnTo>
                    <a:lnTo>
                      <a:pt x="43370" y="868971"/>
                    </a:lnTo>
                    <a:lnTo>
                      <a:pt x="61720" y="909733"/>
                    </a:lnTo>
                    <a:lnTo>
                      <a:pt x="83010" y="949073"/>
                    </a:lnTo>
                    <a:lnTo>
                      <a:pt x="107119" y="986882"/>
                    </a:lnTo>
                    <a:lnTo>
                      <a:pt x="133924" y="1023050"/>
                    </a:lnTo>
                    <a:lnTo>
                      <a:pt x="163303" y="1057467"/>
                    </a:lnTo>
                    <a:lnTo>
                      <a:pt x="195134" y="1090021"/>
                    </a:lnTo>
                    <a:lnTo>
                      <a:pt x="229295" y="1120604"/>
                    </a:lnTo>
                    <a:lnTo>
                      <a:pt x="265663" y="1149106"/>
                    </a:lnTo>
                    <a:lnTo>
                      <a:pt x="304117" y="1175415"/>
                    </a:lnTo>
                    <a:lnTo>
                      <a:pt x="344534" y="1199423"/>
                    </a:lnTo>
                    <a:lnTo>
                      <a:pt x="386793" y="1221018"/>
                    </a:lnTo>
                    <a:lnTo>
                      <a:pt x="430770" y="1240091"/>
                    </a:lnTo>
                    <a:lnTo>
                      <a:pt x="476345" y="1256532"/>
                    </a:lnTo>
                    <a:lnTo>
                      <a:pt x="523395" y="1270231"/>
                    </a:lnTo>
                    <a:lnTo>
                      <a:pt x="571797" y="1281077"/>
                    </a:lnTo>
                    <a:lnTo>
                      <a:pt x="621430" y="1288961"/>
                    </a:lnTo>
                    <a:lnTo>
                      <a:pt x="672172" y="1293771"/>
                    </a:lnTo>
                    <a:lnTo>
                      <a:pt x="723900" y="1295399"/>
                    </a:lnTo>
                    <a:lnTo>
                      <a:pt x="775627" y="1293771"/>
                    </a:lnTo>
                    <a:lnTo>
                      <a:pt x="826369" y="1288961"/>
                    </a:lnTo>
                    <a:lnTo>
                      <a:pt x="876002" y="1281077"/>
                    </a:lnTo>
                    <a:lnTo>
                      <a:pt x="924404" y="1270231"/>
                    </a:lnTo>
                    <a:lnTo>
                      <a:pt x="971454" y="1256532"/>
                    </a:lnTo>
                    <a:lnTo>
                      <a:pt x="1017029" y="1240091"/>
                    </a:lnTo>
                    <a:lnTo>
                      <a:pt x="1061006" y="1221018"/>
                    </a:lnTo>
                    <a:lnTo>
                      <a:pt x="1103265" y="1199423"/>
                    </a:lnTo>
                    <a:lnTo>
                      <a:pt x="1143682" y="1175415"/>
                    </a:lnTo>
                    <a:lnTo>
                      <a:pt x="1182136" y="1149106"/>
                    </a:lnTo>
                    <a:lnTo>
                      <a:pt x="1218504" y="1120604"/>
                    </a:lnTo>
                    <a:lnTo>
                      <a:pt x="1252665" y="1090021"/>
                    </a:lnTo>
                    <a:lnTo>
                      <a:pt x="1284496" y="1057467"/>
                    </a:lnTo>
                    <a:lnTo>
                      <a:pt x="1313875" y="1023050"/>
                    </a:lnTo>
                    <a:lnTo>
                      <a:pt x="1340680" y="986882"/>
                    </a:lnTo>
                    <a:lnTo>
                      <a:pt x="1364789" y="949073"/>
                    </a:lnTo>
                    <a:lnTo>
                      <a:pt x="1386079" y="909733"/>
                    </a:lnTo>
                    <a:lnTo>
                      <a:pt x="1404429" y="868971"/>
                    </a:lnTo>
                    <a:lnTo>
                      <a:pt x="1419717" y="826899"/>
                    </a:lnTo>
                    <a:lnTo>
                      <a:pt x="1431820" y="783625"/>
                    </a:lnTo>
                    <a:lnTo>
                      <a:pt x="1440616" y="739261"/>
                    </a:lnTo>
                    <a:lnTo>
                      <a:pt x="1445983" y="693915"/>
                    </a:lnTo>
                    <a:lnTo>
                      <a:pt x="1447800" y="647699"/>
                    </a:lnTo>
                    <a:lnTo>
                      <a:pt x="1445983" y="601484"/>
                    </a:lnTo>
                    <a:lnTo>
                      <a:pt x="1440616" y="556138"/>
                    </a:lnTo>
                    <a:lnTo>
                      <a:pt x="1431820" y="511774"/>
                    </a:lnTo>
                    <a:lnTo>
                      <a:pt x="1419717" y="468500"/>
                    </a:lnTo>
                    <a:lnTo>
                      <a:pt x="1404429" y="426428"/>
                    </a:lnTo>
                    <a:lnTo>
                      <a:pt x="1386079" y="385666"/>
                    </a:lnTo>
                    <a:lnTo>
                      <a:pt x="1364789" y="346326"/>
                    </a:lnTo>
                    <a:lnTo>
                      <a:pt x="1340680" y="308516"/>
                    </a:lnTo>
                    <a:lnTo>
                      <a:pt x="1313875" y="272349"/>
                    </a:lnTo>
                    <a:lnTo>
                      <a:pt x="1284496" y="237932"/>
                    </a:lnTo>
                    <a:lnTo>
                      <a:pt x="1252665" y="205378"/>
                    </a:lnTo>
                    <a:lnTo>
                      <a:pt x="1218504" y="174795"/>
                    </a:lnTo>
                    <a:lnTo>
                      <a:pt x="1182136" y="146293"/>
                    </a:lnTo>
                    <a:lnTo>
                      <a:pt x="1143682" y="119984"/>
                    </a:lnTo>
                    <a:lnTo>
                      <a:pt x="1103265" y="95976"/>
                    </a:lnTo>
                    <a:lnTo>
                      <a:pt x="1061006" y="74381"/>
                    </a:lnTo>
                    <a:lnTo>
                      <a:pt x="1017029" y="55308"/>
                    </a:lnTo>
                    <a:lnTo>
                      <a:pt x="971454" y="38867"/>
                    </a:lnTo>
                    <a:lnTo>
                      <a:pt x="924404" y="25168"/>
                    </a:lnTo>
                    <a:lnTo>
                      <a:pt x="876002" y="14322"/>
                    </a:lnTo>
                    <a:lnTo>
                      <a:pt x="826369" y="6438"/>
                    </a:lnTo>
                    <a:lnTo>
                      <a:pt x="775627" y="1628"/>
                    </a:lnTo>
                    <a:lnTo>
                      <a:pt x="723900" y="0"/>
                    </a:lnTo>
                    <a:close/>
                  </a:path>
                </a:pathLst>
              </a:custGeom>
              <a:ln w="9525">
                <a:solidFill>
                  <a:srgbClr val="000000"/>
                </a:solidFill>
              </a:ln>
            </p:spPr>
            <p:txBody>
              <a:bodyPr wrap="square" lIns="0" tIns="0" rIns="0" bIns="0" rtlCol="0"/>
              <a:lstStyle/>
              <a:p>
                <a:endParaRPr sz="1604"/>
              </a:p>
            </p:txBody>
          </p:sp>
        </p:grpSp>
        <p:sp>
          <p:nvSpPr>
            <p:cNvPr id="7" name="object 7"/>
            <p:cNvSpPr txBox="1"/>
            <p:nvPr/>
          </p:nvSpPr>
          <p:spPr>
            <a:xfrm>
              <a:off x="5257800" y="2693149"/>
              <a:ext cx="3144364" cy="573246"/>
            </a:xfrm>
            <a:prstGeom prst="rect">
              <a:avLst/>
            </a:prstGeom>
          </p:spPr>
          <p:txBody>
            <a:bodyPr vert="horz" wrap="square" lIns="0" tIns="49031" rIns="0" bIns="0" rtlCol="0">
              <a:spAutoFit/>
            </a:bodyPr>
            <a:lstStyle/>
            <a:p>
              <a:pPr marL="12736">
                <a:spcBef>
                  <a:spcPts val="386"/>
                </a:spcBef>
              </a:pPr>
              <a:r>
                <a:rPr sz="1805" b="1" spc="-5" dirty="0">
                  <a:latin typeface="Arial"/>
                  <a:cs typeface="Arial"/>
                </a:rPr>
                <a:t>Next</a:t>
              </a:r>
              <a:r>
                <a:rPr sz="1805" b="1" spc="-50" dirty="0">
                  <a:latin typeface="Arial"/>
                  <a:cs typeface="Arial"/>
                </a:rPr>
                <a:t> </a:t>
              </a:r>
              <a:r>
                <a:rPr sz="1805" b="1" spc="-5" dirty="0" smtClean="0">
                  <a:latin typeface="Arial"/>
                  <a:cs typeface="Arial"/>
                </a:rPr>
                <a:t>Move</a:t>
              </a:r>
              <a:r>
                <a:rPr lang="en-US" sz="1805" dirty="0">
                  <a:latin typeface="Arial"/>
                  <a:cs typeface="Arial"/>
                </a:rPr>
                <a:t> </a:t>
              </a:r>
              <a:r>
                <a:rPr lang="en-US" sz="1805" dirty="0" smtClean="0">
                  <a:latin typeface="Arial"/>
                  <a:cs typeface="Arial"/>
                </a:rPr>
                <a:t>        </a:t>
              </a:r>
            </a:p>
            <a:p>
              <a:pPr marL="12736">
                <a:spcBef>
                  <a:spcPts val="386"/>
                </a:spcBef>
              </a:pPr>
              <a:r>
                <a:rPr lang="en-US" sz="1805" b="1" dirty="0">
                  <a:latin typeface="Arial"/>
                  <a:cs typeface="Arial"/>
                </a:rPr>
                <a:t> </a:t>
              </a:r>
              <a:r>
                <a:rPr lang="en-US" sz="1805" b="1" dirty="0" smtClean="0">
                  <a:latin typeface="Arial"/>
                  <a:cs typeface="Arial"/>
                </a:rPr>
                <a:t>                                   </a:t>
              </a:r>
              <a:r>
                <a:rPr sz="1400" b="1" dirty="0" smtClean="0">
                  <a:latin typeface="Arial"/>
                  <a:cs typeface="Arial"/>
                </a:rPr>
                <a:t>Win</a:t>
              </a:r>
              <a:r>
                <a:rPr sz="1400" b="1" spc="-45" dirty="0" smtClean="0">
                  <a:latin typeface="Arial"/>
                  <a:cs typeface="Arial"/>
                </a:rPr>
                <a:t> </a:t>
              </a:r>
              <a:r>
                <a:rPr sz="1400" b="1" dirty="0">
                  <a:latin typeface="Arial"/>
                  <a:cs typeface="Arial"/>
                </a:rPr>
                <a:t>/</a:t>
              </a:r>
              <a:r>
                <a:rPr sz="1400" b="1" spc="-45" dirty="0">
                  <a:latin typeface="Arial"/>
                  <a:cs typeface="Arial"/>
                </a:rPr>
                <a:t> </a:t>
              </a:r>
              <a:r>
                <a:rPr sz="1400" b="1" spc="-5" dirty="0">
                  <a:latin typeface="Arial"/>
                  <a:cs typeface="Arial"/>
                </a:rPr>
                <a:t>Loss</a:t>
              </a:r>
              <a:endParaRPr sz="1400" dirty="0">
                <a:latin typeface="Arial"/>
                <a:cs typeface="Arial"/>
              </a:endParaRPr>
            </a:p>
          </p:txBody>
        </p:sp>
        <p:sp>
          <p:nvSpPr>
            <p:cNvPr id="8" name="object 8"/>
            <p:cNvSpPr/>
            <p:nvPr/>
          </p:nvSpPr>
          <p:spPr>
            <a:xfrm>
              <a:off x="4877649" y="3342654"/>
              <a:ext cx="2063131" cy="171928"/>
            </a:xfrm>
            <a:custGeom>
              <a:avLst/>
              <a:gdLst/>
              <a:ahLst/>
              <a:cxnLst/>
              <a:rect l="l" t="t" r="r" b="b"/>
              <a:pathLst>
                <a:path w="2057400" h="171450">
                  <a:moveTo>
                    <a:pt x="1914144" y="114300"/>
                  </a:moveTo>
                  <a:lnTo>
                    <a:pt x="1914144" y="57150"/>
                  </a:lnTo>
                  <a:lnTo>
                    <a:pt x="0" y="57150"/>
                  </a:lnTo>
                  <a:lnTo>
                    <a:pt x="0" y="114300"/>
                  </a:lnTo>
                  <a:lnTo>
                    <a:pt x="1914144" y="114300"/>
                  </a:lnTo>
                  <a:close/>
                </a:path>
                <a:path w="2057400" h="171450">
                  <a:moveTo>
                    <a:pt x="2057400" y="86105"/>
                  </a:moveTo>
                  <a:lnTo>
                    <a:pt x="1885950" y="0"/>
                  </a:lnTo>
                  <a:lnTo>
                    <a:pt x="1885950" y="57150"/>
                  </a:lnTo>
                  <a:lnTo>
                    <a:pt x="1914144" y="57150"/>
                  </a:lnTo>
                  <a:lnTo>
                    <a:pt x="1914144" y="157415"/>
                  </a:lnTo>
                  <a:lnTo>
                    <a:pt x="2057400" y="86105"/>
                  </a:lnTo>
                  <a:close/>
                </a:path>
                <a:path w="2057400" h="171450">
                  <a:moveTo>
                    <a:pt x="1914144" y="157415"/>
                  </a:moveTo>
                  <a:lnTo>
                    <a:pt x="1914144" y="114300"/>
                  </a:lnTo>
                  <a:lnTo>
                    <a:pt x="1885950" y="114300"/>
                  </a:lnTo>
                  <a:lnTo>
                    <a:pt x="1885950" y="171450"/>
                  </a:lnTo>
                  <a:lnTo>
                    <a:pt x="1914144" y="157415"/>
                  </a:lnTo>
                  <a:close/>
                </a:path>
              </a:pathLst>
            </a:custGeom>
            <a:solidFill>
              <a:srgbClr val="000000"/>
            </a:solidFill>
          </p:spPr>
          <p:txBody>
            <a:bodyPr wrap="square" lIns="0" tIns="0" rIns="0" bIns="0" rtlCol="0"/>
            <a:lstStyle/>
            <a:p>
              <a:endParaRPr sz="1604"/>
            </a:p>
          </p:txBody>
        </p:sp>
      </p:grpSp>
      <mc:AlternateContent xmlns:mc="http://schemas.openxmlformats.org/markup-compatibility/2006">
        <mc:Choice xmlns:p14="http://schemas.microsoft.com/office/powerpoint/2010/main" Requires="p14">
          <p:contentPart p14:bwMode="auto" r:id="rId4">
            <p14:nvContentPartPr>
              <p14:cNvPr id="10" name="Ink 9"/>
              <p14:cNvContentPartPr/>
              <p14:nvPr/>
            </p14:nvContentPartPr>
            <p14:xfrm>
              <a:off x="5329080" y="4035600"/>
              <a:ext cx="2640600" cy="2000520"/>
            </p14:xfrm>
          </p:contentPart>
        </mc:Choice>
        <mc:Fallback>
          <p:pic>
            <p:nvPicPr>
              <p:cNvPr id="10" name="Ink 9"/>
              <p:cNvPicPr/>
              <p:nvPr/>
            </p:nvPicPr>
            <p:blipFill>
              <a:blip r:embed="rId5"/>
              <a:stretch>
                <a:fillRect/>
              </a:stretch>
            </p:blipFill>
            <p:spPr>
              <a:xfrm>
                <a:off x="5320080" y="4028760"/>
                <a:ext cx="2657880" cy="2019960"/>
              </a:xfrm>
              <a:prstGeom prst="rect">
                <a:avLst/>
              </a:prstGeom>
            </p:spPr>
          </p:pic>
        </mc:Fallback>
      </mc:AlternateContent>
    </p:spTree>
    <p:extLst>
      <p:ext uri="{BB962C8B-B14F-4D97-AF65-F5344CB8AC3E}">
        <p14:creationId xmlns:p14="http://schemas.microsoft.com/office/powerpoint/2010/main" val="207771029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0" y="516637"/>
            <a:ext cx="9144000" cy="769401"/>
          </a:xfrm>
          <a:noFill/>
          <a:ln w="9525">
            <a:noFill/>
            <a:miter lim="800000"/>
            <a:headEnd/>
            <a:tailEnd/>
          </a:ln>
          <a:effectLst/>
        </p:spPr>
        <p:txBody>
          <a:bodyPr spcFirstLastPara="1" wrap="square" lIns="91425" tIns="45700" rIns="91425" bIns="45700" anchor="ctr" anchorCtr="0">
            <a:spAutoFit/>
          </a:bodyPr>
          <a:lstStyle/>
          <a:p>
            <a:pPr fontAlgn="base">
              <a:spcAft>
                <a:spcPct val="0"/>
              </a:spcAft>
              <a:buSzPts val="1400"/>
            </a:pPr>
            <a:r>
              <a:rPr lang="en-US" sz="4400" b="1" dirty="0">
                <a:ea typeface="+mn-ea"/>
                <a:cs typeface="+mn-cs"/>
              </a:rPr>
              <a:t>Choosing the training experience</a:t>
            </a:r>
          </a:p>
        </p:txBody>
      </p:sp>
      <p:sp>
        <p:nvSpPr>
          <p:cNvPr id="19459" name="Rectangle 3"/>
          <p:cNvSpPr>
            <a:spLocks noGrp="1" noChangeArrowheads="1"/>
          </p:cNvSpPr>
          <p:nvPr>
            <p:ph type="body" idx="1"/>
          </p:nvPr>
        </p:nvSpPr>
        <p:spPr>
          <a:xfrm>
            <a:off x="152400" y="1524000"/>
            <a:ext cx="8839200" cy="4572000"/>
          </a:xfrm>
        </p:spPr>
        <p:txBody>
          <a:bodyPr>
            <a:noAutofit/>
          </a:bodyPr>
          <a:lstStyle/>
          <a:p>
            <a:pPr algn="just"/>
            <a:r>
              <a:rPr lang="en-IN" sz="2500" dirty="0"/>
              <a:t>In </a:t>
            </a:r>
            <a:r>
              <a:rPr lang="en-IN" sz="2500" b="1" i="1" dirty="0">
                <a:solidFill>
                  <a:srgbClr val="C00000"/>
                </a:solidFill>
              </a:rPr>
              <a:t>indirect training</a:t>
            </a:r>
            <a:r>
              <a:rPr lang="en-IN" sz="2500" i="1" dirty="0">
                <a:solidFill>
                  <a:srgbClr val="C00000"/>
                </a:solidFill>
              </a:rPr>
              <a:t>, information about the correctness of specific moves early in the game must be inferred indirectly from the fact that the game was eventually won or lost</a:t>
            </a:r>
            <a:r>
              <a:rPr lang="en-IN" sz="2500" dirty="0"/>
              <a:t>. </a:t>
            </a:r>
          </a:p>
          <a:p>
            <a:pPr algn="just"/>
            <a:r>
              <a:rPr lang="en-IN" sz="2500" dirty="0"/>
              <a:t>The learner faces an additional problem of </a:t>
            </a:r>
            <a:r>
              <a:rPr lang="en-IN" sz="2500" b="1" dirty="0"/>
              <a:t>credit assignment</a:t>
            </a:r>
            <a:r>
              <a:rPr lang="en-IN" sz="2500" dirty="0"/>
              <a:t>, or determining the degree to which each move in</a:t>
            </a:r>
            <a:r>
              <a:rPr lang="en-IN" sz="2500" b="1" dirty="0"/>
              <a:t> </a:t>
            </a:r>
            <a:r>
              <a:rPr lang="en-IN" sz="2500" dirty="0"/>
              <a:t>the sequence deserves credit or blame for the final outcome. </a:t>
            </a:r>
          </a:p>
          <a:p>
            <a:pPr algn="just"/>
            <a:r>
              <a:rPr lang="en-IN" sz="2500" i="1" dirty="0">
                <a:solidFill>
                  <a:srgbClr val="C00000"/>
                </a:solidFill>
              </a:rPr>
              <a:t>Credit assignment can be a particularly difficult problem because the game can be lost even when early moves are optimal, if these are followed later by poor moves</a:t>
            </a:r>
            <a:r>
              <a:rPr lang="en-IN" sz="2500" dirty="0"/>
              <a:t>. Hence, learning from </a:t>
            </a:r>
            <a:r>
              <a:rPr lang="en-IN" sz="2500" b="1" u="sng" dirty="0"/>
              <a:t>direct training feedback is typically easier than learning from indirect feedback.</a:t>
            </a:r>
            <a:endParaRPr lang="en-US" sz="2500" b="1" u="sng" dirty="0"/>
          </a:p>
        </p:txBody>
      </p:sp>
      <p:sp>
        <p:nvSpPr>
          <p:cNvPr id="7" name="Date Placeholder 11"/>
          <p:cNvSpPr txBox="1">
            <a:spLocks/>
          </p:cNvSpPr>
          <p:nvPr/>
        </p:nvSpPr>
        <p:spPr>
          <a:xfrm>
            <a:off x="3810000" y="6553200"/>
            <a:ext cx="1828800" cy="280852"/>
          </a:xfrm>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67D86349-F964-4050-B3B2-6C0084D98C77}" type="datetime3">
              <a:rPr kumimoji="0" lang="en-US" sz="1200" b="1" i="0" u="none" strike="noStrike" kern="1200" cap="none" spc="0" normalizeH="0" baseline="0" noProof="0" smtClean="0">
                <a:ln>
                  <a:noFill/>
                </a:ln>
                <a:solidFill>
                  <a:schemeClr val="tx1"/>
                </a:solidFill>
                <a:effectLst/>
                <a:uLnTx/>
                <a:uFillTx/>
                <a:latin typeface="+mn-lt"/>
              </a:rPr>
              <a:pPr marL="0" marR="0" lvl="0" indent="0" algn="l" defTabSz="914400" rtl="0" eaLnBrk="1" fontAlgn="base" latinLnBrk="0" hangingPunct="1">
                <a:lnSpc>
                  <a:spcPct val="100000"/>
                </a:lnSpc>
                <a:spcBef>
                  <a:spcPct val="0"/>
                </a:spcBef>
                <a:spcAft>
                  <a:spcPct val="0"/>
                </a:spcAft>
                <a:buClrTx/>
                <a:buSzTx/>
                <a:buFontTx/>
                <a:buNone/>
                <a:tabLst/>
                <a:defRPr/>
              </a:pPr>
              <a:t>14 November 2021</a:t>
            </a:fld>
            <a:endParaRPr kumimoji="0" lang="en-US" sz="1200" b="1" i="0" u="none" strike="noStrike" kern="1200" cap="none" spc="0" normalizeH="0" baseline="0" noProof="0" dirty="0">
              <a:ln>
                <a:noFill/>
              </a:ln>
              <a:solidFill>
                <a:schemeClr val="tx1"/>
              </a:solidFill>
              <a:effectLst/>
              <a:uLnTx/>
              <a:uFillTx/>
              <a:latin typeface="+mn-lt"/>
            </a:endParaRPr>
          </a:p>
        </p:txBody>
      </p:sp>
    </p:spTree>
    <p:extLst>
      <p:ext uri="{BB962C8B-B14F-4D97-AF65-F5344CB8AC3E}">
        <p14:creationId xmlns:p14="http://schemas.microsoft.com/office/powerpoint/2010/main" val="272257699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6"/>
          <p:cNvGraphicFramePr>
            <a:graphicFrameLocks noGrp="1" noChangeAspect="1"/>
          </p:cNvGraphicFramePr>
          <p:nvPr>
            <p:ph idx="1"/>
            <p:extLst>
              <p:ext uri="{D42A27DB-BD31-4B8C-83A1-F6EECF244321}">
                <p14:modId xmlns:p14="http://schemas.microsoft.com/office/powerpoint/2010/main" val="4127810290"/>
              </p:ext>
            </p:extLst>
          </p:nvPr>
        </p:nvGraphicFramePr>
        <p:xfrm>
          <a:off x="4114800" y="3476625"/>
          <a:ext cx="914400" cy="771525"/>
        </p:xfrm>
        <a:graphic>
          <a:graphicData uri="http://schemas.openxmlformats.org/presentationml/2006/ole">
            <mc:AlternateContent xmlns:mc="http://schemas.openxmlformats.org/markup-compatibility/2006">
              <mc:Choice xmlns:v="urn:schemas-microsoft-com:vml" Requires="v">
                <p:oleObj spid="_x0000_s10260" name="Acrobat Document" showAsIcon="1" r:id="rId3" imgW="914400" imgH="771480" progId="AcroExch.Document.DC">
                  <p:embed/>
                </p:oleObj>
              </mc:Choice>
              <mc:Fallback>
                <p:oleObj name="Acrobat Document" showAsIcon="1" r:id="rId3" imgW="914400" imgH="771480" progId="AcroExch.Document.DC">
                  <p:embed/>
                  <p:pic>
                    <p:nvPicPr>
                      <p:cNvPr id="0" name=""/>
                      <p:cNvPicPr/>
                      <p:nvPr/>
                    </p:nvPicPr>
                    <p:blipFill>
                      <a:blip r:embed="rId4"/>
                      <a:stretch>
                        <a:fillRect/>
                      </a:stretch>
                    </p:blipFill>
                    <p:spPr>
                      <a:xfrm>
                        <a:off x="4114800" y="3476625"/>
                        <a:ext cx="914400" cy="771525"/>
                      </a:xfrm>
                      <a:prstGeom prst="rect">
                        <a:avLst/>
                      </a:prstGeom>
                    </p:spPr>
                  </p:pic>
                </p:oleObj>
              </mc:Fallback>
            </mc:AlternateContent>
          </a:graphicData>
        </a:graphic>
      </p:graphicFrame>
      <p:sp>
        <p:nvSpPr>
          <p:cNvPr id="8" name="Google Shape;1485;p113"/>
          <p:cNvSpPr txBox="1">
            <a:spLocks noGrp="1"/>
          </p:cNvSpPr>
          <p:nvPr>
            <p:ph type="title"/>
          </p:nvPr>
        </p:nvSpPr>
        <p:spPr>
          <a:xfrm>
            <a:off x="395536" y="314970"/>
            <a:ext cx="8062664" cy="769441"/>
          </a:xfrm>
          <a:prstGeom prst="rect">
            <a:avLst/>
          </a:prstGeom>
          <a:noFill/>
          <a:ln w="9525">
            <a:noFill/>
            <a:miter lim="800000"/>
            <a:headEnd/>
            <a:tailEnd/>
          </a:ln>
          <a:effectLst/>
        </p:spPr>
        <p:txBody>
          <a:bodyPr wrap="square">
            <a:spAutoFit/>
          </a:bodyPr>
          <a:lstStyle>
            <a:defPPr>
              <a:defRPr lang="en-US"/>
            </a:defPPr>
            <a:lvl1pPr>
              <a:defRPr sz="4400" u="sng">
                <a:solidFill>
                  <a:srgbClr val="FFC000"/>
                </a:solidFill>
              </a:defRPr>
            </a:lvl1pPr>
          </a:lstStyle>
          <a:p>
            <a:r>
              <a:rPr lang="en-US" dirty="0"/>
              <a:t>What We’ll Cover in this Course</a:t>
            </a:r>
          </a:p>
        </p:txBody>
      </p:sp>
    </p:spTree>
    <p:extLst>
      <p:ext uri="{BB962C8B-B14F-4D97-AF65-F5344CB8AC3E}">
        <p14:creationId xmlns:p14="http://schemas.microsoft.com/office/powerpoint/2010/main" val="139805654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21650" y="1346562"/>
            <a:ext cx="7870462" cy="784702"/>
          </a:xfrm>
          <a:prstGeom prst="rect">
            <a:avLst/>
          </a:prstGeom>
          <a:ln w="9525">
            <a:solidFill>
              <a:srgbClr val="000000"/>
            </a:solidFill>
          </a:ln>
        </p:spPr>
        <p:txBody>
          <a:bodyPr vert="horz" wrap="square" lIns="0" tIns="41390" rIns="0" bIns="0" rtlCol="0" anchor="ctr">
            <a:spAutoFit/>
          </a:bodyPr>
          <a:lstStyle/>
          <a:p>
            <a:pPr marL="96790" marR="665433">
              <a:spcBef>
                <a:spcPts val="326"/>
              </a:spcBef>
            </a:pPr>
            <a:r>
              <a:rPr sz="2407" b="1" u="heavy" dirty="0" smtClean="0">
                <a:solidFill>
                  <a:srgbClr val="33339A"/>
                </a:solidFill>
                <a:uFill>
                  <a:solidFill>
                    <a:srgbClr val="33339A"/>
                  </a:solidFill>
                </a:uFill>
                <a:latin typeface="Arial"/>
                <a:cs typeface="Arial"/>
              </a:rPr>
              <a:t>degree</a:t>
            </a:r>
            <a:r>
              <a:rPr sz="2407" b="1" u="heavy" spc="-15" dirty="0" smtClean="0">
                <a:solidFill>
                  <a:srgbClr val="33339A"/>
                </a:solidFill>
                <a:uFill>
                  <a:solidFill>
                    <a:srgbClr val="33339A"/>
                  </a:solidFill>
                </a:uFill>
                <a:latin typeface="Arial"/>
                <a:cs typeface="Arial"/>
              </a:rPr>
              <a:t> </a:t>
            </a:r>
            <a:r>
              <a:rPr sz="2407" b="1" u="heavy" spc="-5" dirty="0">
                <a:solidFill>
                  <a:srgbClr val="33339A"/>
                </a:solidFill>
                <a:uFill>
                  <a:solidFill>
                    <a:srgbClr val="33339A"/>
                  </a:solidFill>
                </a:uFill>
                <a:latin typeface="Arial"/>
                <a:cs typeface="Arial"/>
              </a:rPr>
              <a:t>to</a:t>
            </a:r>
            <a:r>
              <a:rPr sz="2407" b="1" u="heavy" spc="-15" dirty="0">
                <a:solidFill>
                  <a:srgbClr val="33339A"/>
                </a:solidFill>
                <a:uFill>
                  <a:solidFill>
                    <a:srgbClr val="33339A"/>
                  </a:solidFill>
                </a:uFill>
                <a:latin typeface="Arial"/>
                <a:cs typeface="Arial"/>
              </a:rPr>
              <a:t> </a:t>
            </a:r>
            <a:r>
              <a:rPr sz="2407" b="1" u="heavy" dirty="0">
                <a:solidFill>
                  <a:srgbClr val="33339A"/>
                </a:solidFill>
                <a:uFill>
                  <a:solidFill>
                    <a:srgbClr val="33339A"/>
                  </a:solidFill>
                </a:uFill>
                <a:latin typeface="Arial"/>
                <a:cs typeface="Arial"/>
              </a:rPr>
              <a:t>which</a:t>
            </a:r>
            <a:r>
              <a:rPr sz="2407" b="1" u="heavy" spc="-15" dirty="0">
                <a:solidFill>
                  <a:srgbClr val="33339A"/>
                </a:solidFill>
                <a:uFill>
                  <a:solidFill>
                    <a:srgbClr val="33339A"/>
                  </a:solidFill>
                </a:uFill>
                <a:latin typeface="Arial"/>
                <a:cs typeface="Arial"/>
              </a:rPr>
              <a:t> </a:t>
            </a:r>
            <a:r>
              <a:rPr sz="2407" b="1" u="heavy" spc="-5" dirty="0">
                <a:solidFill>
                  <a:srgbClr val="33339A"/>
                </a:solidFill>
                <a:uFill>
                  <a:solidFill>
                    <a:srgbClr val="33339A"/>
                  </a:solidFill>
                </a:uFill>
                <a:latin typeface="Arial"/>
                <a:cs typeface="Arial"/>
              </a:rPr>
              <a:t>the</a:t>
            </a:r>
            <a:r>
              <a:rPr sz="2407" b="1" u="heavy" spc="-15" dirty="0">
                <a:solidFill>
                  <a:srgbClr val="33339A"/>
                </a:solidFill>
                <a:uFill>
                  <a:solidFill>
                    <a:srgbClr val="33339A"/>
                  </a:solidFill>
                </a:uFill>
                <a:latin typeface="Arial"/>
                <a:cs typeface="Arial"/>
              </a:rPr>
              <a:t> </a:t>
            </a:r>
            <a:r>
              <a:rPr sz="2407" b="1" u="heavy" dirty="0">
                <a:solidFill>
                  <a:srgbClr val="33339A"/>
                </a:solidFill>
                <a:uFill>
                  <a:solidFill>
                    <a:srgbClr val="33339A"/>
                  </a:solidFill>
                </a:uFill>
                <a:latin typeface="Arial"/>
                <a:cs typeface="Arial"/>
              </a:rPr>
              <a:t>learner </a:t>
            </a:r>
            <a:r>
              <a:rPr sz="2407" b="1" spc="-657" dirty="0">
                <a:solidFill>
                  <a:srgbClr val="33339A"/>
                </a:solidFill>
                <a:latin typeface="Arial"/>
                <a:cs typeface="Arial"/>
              </a:rPr>
              <a:t> </a:t>
            </a:r>
            <a:r>
              <a:rPr sz="2407" b="1" u="heavy" spc="-5" dirty="0">
                <a:solidFill>
                  <a:srgbClr val="33339A"/>
                </a:solidFill>
                <a:uFill>
                  <a:solidFill>
                    <a:srgbClr val="33339A"/>
                  </a:solidFill>
                </a:uFill>
                <a:latin typeface="Arial"/>
                <a:cs typeface="Arial"/>
              </a:rPr>
              <a:t>controls</a:t>
            </a:r>
            <a:r>
              <a:rPr sz="2407" b="1" u="heavy" spc="-15" dirty="0">
                <a:solidFill>
                  <a:srgbClr val="33339A"/>
                </a:solidFill>
                <a:uFill>
                  <a:solidFill>
                    <a:srgbClr val="33339A"/>
                  </a:solidFill>
                </a:uFill>
                <a:latin typeface="Arial"/>
                <a:cs typeface="Arial"/>
              </a:rPr>
              <a:t> </a:t>
            </a:r>
            <a:r>
              <a:rPr sz="2407" b="1" u="heavy" spc="-5" dirty="0">
                <a:solidFill>
                  <a:srgbClr val="33339A"/>
                </a:solidFill>
                <a:uFill>
                  <a:solidFill>
                    <a:srgbClr val="33339A"/>
                  </a:solidFill>
                </a:uFill>
                <a:latin typeface="Arial"/>
                <a:cs typeface="Arial"/>
              </a:rPr>
              <a:t>the</a:t>
            </a:r>
            <a:r>
              <a:rPr sz="2407" b="1" u="heavy" spc="-10" dirty="0">
                <a:solidFill>
                  <a:srgbClr val="33339A"/>
                </a:solidFill>
                <a:uFill>
                  <a:solidFill>
                    <a:srgbClr val="33339A"/>
                  </a:solidFill>
                </a:uFill>
                <a:latin typeface="Arial"/>
                <a:cs typeface="Arial"/>
              </a:rPr>
              <a:t> </a:t>
            </a:r>
            <a:r>
              <a:rPr sz="2407" b="1" u="heavy" spc="-5" dirty="0">
                <a:solidFill>
                  <a:srgbClr val="33339A"/>
                </a:solidFill>
                <a:uFill>
                  <a:solidFill>
                    <a:srgbClr val="33339A"/>
                  </a:solidFill>
                </a:uFill>
                <a:latin typeface="Arial"/>
                <a:cs typeface="Arial"/>
              </a:rPr>
              <a:t>sequence</a:t>
            </a:r>
            <a:r>
              <a:rPr sz="2407" b="1" u="heavy" spc="-10" dirty="0">
                <a:solidFill>
                  <a:srgbClr val="33339A"/>
                </a:solidFill>
                <a:uFill>
                  <a:solidFill>
                    <a:srgbClr val="33339A"/>
                  </a:solidFill>
                </a:uFill>
                <a:latin typeface="Arial"/>
                <a:cs typeface="Arial"/>
              </a:rPr>
              <a:t> </a:t>
            </a:r>
            <a:r>
              <a:rPr sz="2407" b="1" u="heavy" dirty="0">
                <a:solidFill>
                  <a:srgbClr val="33339A"/>
                </a:solidFill>
                <a:uFill>
                  <a:solidFill>
                    <a:srgbClr val="33339A"/>
                  </a:solidFill>
                </a:uFill>
                <a:latin typeface="Arial"/>
                <a:cs typeface="Arial"/>
              </a:rPr>
              <a:t>of</a:t>
            </a:r>
            <a:r>
              <a:rPr sz="2407" b="1" u="heavy" spc="-5" dirty="0">
                <a:solidFill>
                  <a:srgbClr val="33339A"/>
                </a:solidFill>
                <a:uFill>
                  <a:solidFill>
                    <a:srgbClr val="33339A"/>
                  </a:solidFill>
                </a:uFill>
                <a:latin typeface="Arial"/>
                <a:cs typeface="Arial"/>
              </a:rPr>
              <a:t> training</a:t>
            </a:r>
            <a:r>
              <a:rPr sz="2407" b="1" u="heavy" spc="-10" dirty="0">
                <a:solidFill>
                  <a:srgbClr val="33339A"/>
                </a:solidFill>
                <a:uFill>
                  <a:solidFill>
                    <a:srgbClr val="33339A"/>
                  </a:solidFill>
                </a:uFill>
                <a:latin typeface="Arial"/>
                <a:cs typeface="Arial"/>
              </a:rPr>
              <a:t> </a:t>
            </a:r>
            <a:r>
              <a:rPr sz="2407" b="1" u="heavy" spc="-5" dirty="0">
                <a:solidFill>
                  <a:srgbClr val="33339A"/>
                </a:solidFill>
                <a:uFill>
                  <a:solidFill>
                    <a:srgbClr val="33339A"/>
                  </a:solidFill>
                </a:uFill>
                <a:latin typeface="Arial"/>
                <a:cs typeface="Arial"/>
              </a:rPr>
              <a:t>examples</a:t>
            </a:r>
            <a:r>
              <a:rPr sz="2407" spc="-5" dirty="0"/>
              <a:t>.</a:t>
            </a:r>
            <a:endParaRPr sz="2407" dirty="0">
              <a:latin typeface="Arial"/>
              <a:cs typeface="Arial"/>
            </a:endParaRPr>
          </a:p>
        </p:txBody>
      </p:sp>
      <p:pic>
        <p:nvPicPr>
          <p:cNvPr id="3" name="object 3"/>
          <p:cNvPicPr/>
          <p:nvPr/>
        </p:nvPicPr>
        <p:blipFill>
          <a:blip r:embed="rId2" cstate="print"/>
          <a:stretch>
            <a:fillRect/>
          </a:stretch>
        </p:blipFill>
        <p:spPr>
          <a:xfrm>
            <a:off x="5283367" y="2206403"/>
            <a:ext cx="3556257" cy="3682306"/>
          </a:xfrm>
          <a:prstGeom prst="rect">
            <a:avLst/>
          </a:prstGeom>
        </p:spPr>
      </p:pic>
      <p:grpSp>
        <p:nvGrpSpPr>
          <p:cNvPr id="4" name="object 4"/>
          <p:cNvGrpSpPr/>
          <p:nvPr/>
        </p:nvGrpSpPr>
        <p:grpSpPr>
          <a:xfrm>
            <a:off x="714094" y="2206404"/>
            <a:ext cx="4469480" cy="3667788"/>
            <a:chOff x="712110" y="2197100"/>
            <a:chExt cx="4457065" cy="3657600"/>
          </a:xfrm>
        </p:grpSpPr>
        <p:pic>
          <p:nvPicPr>
            <p:cNvPr id="5" name="object 5"/>
            <p:cNvPicPr/>
            <p:nvPr/>
          </p:nvPicPr>
          <p:blipFill>
            <a:blip r:embed="rId3" cstate="print"/>
            <a:stretch>
              <a:fillRect/>
            </a:stretch>
          </p:blipFill>
          <p:spPr>
            <a:xfrm>
              <a:off x="712110" y="2197100"/>
              <a:ext cx="3518767" cy="3657599"/>
            </a:xfrm>
            <a:prstGeom prst="rect">
              <a:avLst/>
            </a:prstGeom>
          </p:spPr>
        </p:pic>
        <p:sp>
          <p:nvSpPr>
            <p:cNvPr id="6" name="object 6"/>
            <p:cNvSpPr/>
            <p:nvPr/>
          </p:nvSpPr>
          <p:spPr>
            <a:xfrm>
              <a:off x="4254500" y="3711194"/>
              <a:ext cx="914400" cy="171450"/>
            </a:xfrm>
            <a:custGeom>
              <a:avLst/>
              <a:gdLst/>
              <a:ahLst/>
              <a:cxnLst/>
              <a:rect l="l" t="t" r="r" b="b"/>
              <a:pathLst>
                <a:path w="914400" h="171450">
                  <a:moveTo>
                    <a:pt x="771144" y="114300"/>
                  </a:moveTo>
                  <a:lnTo>
                    <a:pt x="771144" y="57150"/>
                  </a:lnTo>
                  <a:lnTo>
                    <a:pt x="0" y="57150"/>
                  </a:lnTo>
                  <a:lnTo>
                    <a:pt x="0" y="114300"/>
                  </a:lnTo>
                  <a:lnTo>
                    <a:pt x="771144" y="114300"/>
                  </a:lnTo>
                  <a:close/>
                </a:path>
                <a:path w="914400" h="171450">
                  <a:moveTo>
                    <a:pt x="914400" y="86105"/>
                  </a:moveTo>
                  <a:lnTo>
                    <a:pt x="742950" y="0"/>
                  </a:lnTo>
                  <a:lnTo>
                    <a:pt x="742950" y="57150"/>
                  </a:lnTo>
                  <a:lnTo>
                    <a:pt x="771144" y="57150"/>
                  </a:lnTo>
                  <a:lnTo>
                    <a:pt x="771144" y="157415"/>
                  </a:lnTo>
                  <a:lnTo>
                    <a:pt x="914400" y="86105"/>
                  </a:lnTo>
                  <a:close/>
                </a:path>
                <a:path w="914400" h="171450">
                  <a:moveTo>
                    <a:pt x="771144" y="157415"/>
                  </a:moveTo>
                  <a:lnTo>
                    <a:pt x="771144" y="114300"/>
                  </a:lnTo>
                  <a:lnTo>
                    <a:pt x="742950" y="114300"/>
                  </a:lnTo>
                  <a:lnTo>
                    <a:pt x="742950" y="171450"/>
                  </a:lnTo>
                  <a:lnTo>
                    <a:pt x="771144" y="157415"/>
                  </a:lnTo>
                  <a:close/>
                </a:path>
              </a:pathLst>
            </a:custGeom>
            <a:solidFill>
              <a:srgbClr val="000000"/>
            </a:solidFill>
          </p:spPr>
          <p:txBody>
            <a:bodyPr wrap="square" lIns="0" tIns="0" rIns="0" bIns="0" rtlCol="0"/>
            <a:lstStyle/>
            <a:p>
              <a:endParaRPr sz="1604"/>
            </a:p>
          </p:txBody>
        </p:sp>
      </p:grpSp>
      <p:sp>
        <p:nvSpPr>
          <p:cNvPr id="7" name="object 7"/>
          <p:cNvSpPr txBox="1"/>
          <p:nvPr/>
        </p:nvSpPr>
        <p:spPr>
          <a:xfrm>
            <a:off x="4456881" y="3073937"/>
            <a:ext cx="611935" cy="575639"/>
          </a:xfrm>
          <a:prstGeom prst="rect">
            <a:avLst/>
          </a:prstGeom>
        </p:spPr>
        <p:txBody>
          <a:bodyPr vert="horz" wrap="square" lIns="0" tIns="12735" rIns="0" bIns="0" rtlCol="0">
            <a:spAutoFit/>
          </a:bodyPr>
          <a:lstStyle/>
          <a:p>
            <a:pPr marL="12736" marR="5094" indent="43938">
              <a:spcBef>
                <a:spcPts val="100"/>
              </a:spcBef>
            </a:pPr>
            <a:r>
              <a:rPr sz="1805" b="1" dirty="0">
                <a:latin typeface="Arial"/>
                <a:cs typeface="Arial"/>
              </a:rPr>
              <a:t>Next </a:t>
            </a:r>
            <a:r>
              <a:rPr sz="1805" b="1" spc="-491" dirty="0">
                <a:latin typeface="Arial"/>
                <a:cs typeface="Arial"/>
              </a:rPr>
              <a:t> </a:t>
            </a:r>
            <a:r>
              <a:rPr sz="1805" b="1" dirty="0">
                <a:latin typeface="Arial"/>
                <a:cs typeface="Arial"/>
              </a:rPr>
              <a:t>Move</a:t>
            </a:r>
            <a:endParaRPr sz="1805">
              <a:latin typeface="Arial"/>
              <a:cs typeface="Arial"/>
            </a:endParaRPr>
          </a:p>
        </p:txBody>
      </p:sp>
      <p:sp>
        <p:nvSpPr>
          <p:cNvPr id="8" name="Rectangle 2"/>
          <p:cNvSpPr txBox="1">
            <a:spLocks noChangeArrowheads="1"/>
          </p:cNvSpPr>
          <p:nvPr/>
        </p:nvSpPr>
        <p:spPr>
          <a:xfrm>
            <a:off x="0" y="38745"/>
            <a:ext cx="9144000" cy="1446509"/>
          </a:xfrm>
          <a:prstGeom prst="rect">
            <a:avLst/>
          </a:prstGeom>
          <a:noFill/>
          <a:ln w="9525">
            <a:noFill/>
            <a:miter lim="800000"/>
            <a:headEnd/>
            <a:tailEnd/>
          </a:ln>
          <a:effectLst/>
        </p:spPr>
        <p:txBody>
          <a:bodyPr spcFirstLastPara="1" wrap="square" lIns="91425" tIns="45700" rIns="91425" bIns="45700" anchor="ctr" anchorCtr="0">
            <a:spAutoFit/>
          </a:bodyPr>
          <a:lstStyle>
            <a:lvl1pPr defTabSz="914400" eaLnBrk="1" latinLnBrk="0" hangingPunct="1">
              <a:buSzPts val="1400"/>
              <a:buNone/>
              <a:defRPr sz="4400" b="1">
                <a:latin typeface="+mj-lt"/>
              </a:defRPr>
            </a:lvl1pPr>
          </a:lstStyle>
          <a:p>
            <a:r>
              <a:rPr lang="en-US" dirty="0"/>
              <a:t>Choosing the training experience –</a:t>
            </a:r>
            <a:r>
              <a:rPr lang="en-IN" dirty="0"/>
              <a:t> second   attribute</a:t>
            </a:r>
            <a:endParaRPr lang="en-US" dirty="0"/>
          </a:p>
        </p:txBody>
      </p:sp>
    </p:spTree>
    <p:extLst>
      <p:ext uri="{BB962C8B-B14F-4D97-AF65-F5344CB8AC3E}">
        <p14:creationId xmlns:p14="http://schemas.microsoft.com/office/powerpoint/2010/main" val="8500167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2585281" y="3352588"/>
            <a:ext cx="1222596" cy="609294"/>
          </a:xfrm>
          <a:prstGeom prst="rect">
            <a:avLst/>
          </a:prstGeom>
          <a:solidFill>
            <a:srgbClr val="6699FF"/>
          </a:solidFill>
          <a:ln w="9525">
            <a:solidFill>
              <a:srgbClr val="000000"/>
            </a:solidFill>
          </a:ln>
        </p:spPr>
        <p:txBody>
          <a:bodyPr vert="horz" wrap="square" lIns="0" tIns="5731" rIns="0" bIns="0" rtlCol="0">
            <a:spAutoFit/>
          </a:bodyPr>
          <a:lstStyle/>
          <a:p>
            <a:pPr>
              <a:spcBef>
                <a:spcPts val="45"/>
              </a:spcBef>
            </a:pPr>
            <a:endParaRPr sz="2106">
              <a:latin typeface="Times New Roman"/>
              <a:cs typeface="Times New Roman"/>
            </a:endParaRPr>
          </a:p>
          <a:p>
            <a:pPr marL="266810"/>
            <a:r>
              <a:rPr sz="1805" b="1" dirty="0">
                <a:latin typeface="Arial"/>
                <a:cs typeface="Arial"/>
              </a:rPr>
              <a:t>Player</a:t>
            </a:r>
            <a:endParaRPr sz="1805">
              <a:latin typeface="Arial"/>
              <a:cs typeface="Arial"/>
            </a:endParaRPr>
          </a:p>
        </p:txBody>
      </p:sp>
      <p:grpSp>
        <p:nvGrpSpPr>
          <p:cNvPr id="4" name="object 4"/>
          <p:cNvGrpSpPr/>
          <p:nvPr/>
        </p:nvGrpSpPr>
        <p:grpSpPr>
          <a:xfrm>
            <a:off x="3803292" y="2889528"/>
            <a:ext cx="1328936" cy="961521"/>
            <a:chOff x="3792727" y="2878327"/>
            <a:chExt cx="1325245" cy="958850"/>
          </a:xfrm>
        </p:grpSpPr>
        <p:sp>
          <p:nvSpPr>
            <p:cNvPr id="5" name="object 5"/>
            <p:cNvSpPr/>
            <p:nvPr/>
          </p:nvSpPr>
          <p:spPr>
            <a:xfrm>
              <a:off x="3792727" y="3760724"/>
              <a:ext cx="1325245" cy="76200"/>
            </a:xfrm>
            <a:custGeom>
              <a:avLst/>
              <a:gdLst/>
              <a:ahLst/>
              <a:cxnLst/>
              <a:rect l="l" t="t" r="r" b="b"/>
              <a:pathLst>
                <a:path w="1325245" h="76200">
                  <a:moveTo>
                    <a:pt x="1266444" y="38100"/>
                  </a:moveTo>
                  <a:lnTo>
                    <a:pt x="1264920" y="35051"/>
                  </a:lnTo>
                  <a:lnTo>
                    <a:pt x="1261872" y="33527"/>
                  </a:lnTo>
                  <a:lnTo>
                    <a:pt x="4572" y="32003"/>
                  </a:lnTo>
                  <a:lnTo>
                    <a:pt x="1524" y="33527"/>
                  </a:lnTo>
                  <a:lnTo>
                    <a:pt x="0" y="36575"/>
                  </a:lnTo>
                  <a:lnTo>
                    <a:pt x="1524" y="39623"/>
                  </a:lnTo>
                  <a:lnTo>
                    <a:pt x="4572" y="41147"/>
                  </a:lnTo>
                  <a:lnTo>
                    <a:pt x="1261872" y="42671"/>
                  </a:lnTo>
                  <a:lnTo>
                    <a:pt x="1264920" y="41147"/>
                  </a:lnTo>
                  <a:lnTo>
                    <a:pt x="1266444" y="38100"/>
                  </a:lnTo>
                  <a:close/>
                </a:path>
                <a:path w="1325245" h="76200">
                  <a:moveTo>
                    <a:pt x="1325118" y="38100"/>
                  </a:moveTo>
                  <a:lnTo>
                    <a:pt x="1248918" y="0"/>
                  </a:lnTo>
                  <a:lnTo>
                    <a:pt x="1248918" y="33512"/>
                  </a:lnTo>
                  <a:lnTo>
                    <a:pt x="1261872" y="33527"/>
                  </a:lnTo>
                  <a:lnTo>
                    <a:pt x="1264920" y="35051"/>
                  </a:lnTo>
                  <a:lnTo>
                    <a:pt x="1266444" y="38100"/>
                  </a:lnTo>
                  <a:lnTo>
                    <a:pt x="1266444" y="67436"/>
                  </a:lnTo>
                  <a:lnTo>
                    <a:pt x="1325118" y="38100"/>
                  </a:lnTo>
                  <a:close/>
                </a:path>
                <a:path w="1325245" h="76200">
                  <a:moveTo>
                    <a:pt x="1266444" y="67436"/>
                  </a:moveTo>
                  <a:lnTo>
                    <a:pt x="1266444" y="38100"/>
                  </a:lnTo>
                  <a:lnTo>
                    <a:pt x="1264920" y="41147"/>
                  </a:lnTo>
                  <a:lnTo>
                    <a:pt x="1261872" y="42671"/>
                  </a:lnTo>
                  <a:lnTo>
                    <a:pt x="1248918" y="42656"/>
                  </a:lnTo>
                  <a:lnTo>
                    <a:pt x="1248918" y="76200"/>
                  </a:lnTo>
                  <a:lnTo>
                    <a:pt x="1266444" y="67436"/>
                  </a:lnTo>
                  <a:close/>
                </a:path>
              </a:pathLst>
            </a:custGeom>
            <a:solidFill>
              <a:srgbClr val="000000"/>
            </a:solidFill>
          </p:spPr>
          <p:txBody>
            <a:bodyPr wrap="square" lIns="0" tIns="0" rIns="0" bIns="0" rtlCol="0"/>
            <a:lstStyle/>
            <a:p>
              <a:endParaRPr sz="1604"/>
            </a:p>
          </p:txBody>
        </p:sp>
        <p:sp>
          <p:nvSpPr>
            <p:cNvPr id="6" name="object 6"/>
            <p:cNvSpPr/>
            <p:nvPr/>
          </p:nvSpPr>
          <p:spPr>
            <a:xfrm>
              <a:off x="4370324" y="2878327"/>
              <a:ext cx="76200" cy="919480"/>
            </a:xfrm>
            <a:custGeom>
              <a:avLst/>
              <a:gdLst/>
              <a:ahLst/>
              <a:cxnLst/>
              <a:rect l="l" t="t" r="r" b="b"/>
              <a:pathLst>
                <a:path w="76200" h="919479">
                  <a:moveTo>
                    <a:pt x="42671" y="909828"/>
                  </a:moveTo>
                  <a:lnTo>
                    <a:pt x="42671" y="855726"/>
                  </a:lnTo>
                  <a:lnTo>
                    <a:pt x="41147" y="858774"/>
                  </a:lnTo>
                  <a:lnTo>
                    <a:pt x="38100" y="860298"/>
                  </a:lnTo>
                  <a:lnTo>
                    <a:pt x="34289" y="858774"/>
                  </a:lnTo>
                  <a:lnTo>
                    <a:pt x="33527" y="855726"/>
                  </a:lnTo>
                  <a:lnTo>
                    <a:pt x="33504" y="842772"/>
                  </a:lnTo>
                  <a:lnTo>
                    <a:pt x="0" y="842772"/>
                  </a:lnTo>
                  <a:lnTo>
                    <a:pt x="38100" y="918972"/>
                  </a:lnTo>
                  <a:lnTo>
                    <a:pt x="42671" y="909828"/>
                  </a:lnTo>
                  <a:close/>
                </a:path>
                <a:path w="76200" h="919479">
                  <a:moveTo>
                    <a:pt x="42648" y="842772"/>
                  </a:moveTo>
                  <a:lnTo>
                    <a:pt x="41147" y="4572"/>
                  </a:lnTo>
                  <a:lnTo>
                    <a:pt x="39623" y="1524"/>
                  </a:lnTo>
                  <a:lnTo>
                    <a:pt x="36575" y="0"/>
                  </a:lnTo>
                  <a:lnTo>
                    <a:pt x="33527" y="1524"/>
                  </a:lnTo>
                  <a:lnTo>
                    <a:pt x="32003" y="4572"/>
                  </a:lnTo>
                  <a:lnTo>
                    <a:pt x="33504" y="842772"/>
                  </a:lnTo>
                  <a:lnTo>
                    <a:pt x="42648" y="842772"/>
                  </a:lnTo>
                  <a:close/>
                </a:path>
                <a:path w="76200" h="919479">
                  <a:moveTo>
                    <a:pt x="42671" y="855726"/>
                  </a:moveTo>
                  <a:lnTo>
                    <a:pt x="42648" y="842772"/>
                  </a:lnTo>
                  <a:lnTo>
                    <a:pt x="33504" y="842772"/>
                  </a:lnTo>
                  <a:lnTo>
                    <a:pt x="33527" y="855726"/>
                  </a:lnTo>
                  <a:lnTo>
                    <a:pt x="34289" y="858774"/>
                  </a:lnTo>
                  <a:lnTo>
                    <a:pt x="38100" y="860298"/>
                  </a:lnTo>
                  <a:lnTo>
                    <a:pt x="41147" y="858774"/>
                  </a:lnTo>
                  <a:lnTo>
                    <a:pt x="42671" y="855726"/>
                  </a:lnTo>
                  <a:close/>
                </a:path>
                <a:path w="76200" h="919479">
                  <a:moveTo>
                    <a:pt x="76200" y="842772"/>
                  </a:moveTo>
                  <a:lnTo>
                    <a:pt x="42648" y="842772"/>
                  </a:lnTo>
                  <a:lnTo>
                    <a:pt x="42671" y="909828"/>
                  </a:lnTo>
                  <a:lnTo>
                    <a:pt x="76200" y="842772"/>
                  </a:lnTo>
                  <a:close/>
                </a:path>
              </a:pathLst>
            </a:custGeom>
            <a:solidFill>
              <a:srgbClr val="000000"/>
            </a:solidFill>
          </p:spPr>
          <p:txBody>
            <a:bodyPr wrap="square" lIns="0" tIns="0" rIns="0" bIns="0" rtlCol="0"/>
            <a:lstStyle/>
            <a:p>
              <a:endParaRPr sz="1604"/>
            </a:p>
          </p:txBody>
        </p:sp>
      </p:grpSp>
      <p:grpSp>
        <p:nvGrpSpPr>
          <p:cNvPr id="7" name="object 7"/>
          <p:cNvGrpSpPr/>
          <p:nvPr/>
        </p:nvGrpSpPr>
        <p:grpSpPr>
          <a:xfrm>
            <a:off x="5178522" y="3194988"/>
            <a:ext cx="1537797" cy="1155735"/>
            <a:chOff x="5164137" y="3182937"/>
            <a:chExt cx="1533525" cy="1152525"/>
          </a:xfrm>
        </p:grpSpPr>
        <p:sp>
          <p:nvSpPr>
            <p:cNvPr id="8" name="object 8"/>
            <p:cNvSpPr/>
            <p:nvPr/>
          </p:nvSpPr>
          <p:spPr>
            <a:xfrm>
              <a:off x="5168900" y="3187700"/>
              <a:ext cx="1524000" cy="1143000"/>
            </a:xfrm>
            <a:custGeom>
              <a:avLst/>
              <a:gdLst/>
              <a:ahLst/>
              <a:cxnLst/>
              <a:rect l="l" t="t" r="r" b="b"/>
              <a:pathLst>
                <a:path w="1524000" h="1143000">
                  <a:moveTo>
                    <a:pt x="1524000" y="571500"/>
                  </a:moveTo>
                  <a:lnTo>
                    <a:pt x="1522085" y="530705"/>
                  </a:lnTo>
                  <a:lnTo>
                    <a:pt x="1516428" y="490681"/>
                  </a:lnTo>
                  <a:lnTo>
                    <a:pt x="1507157" y="451525"/>
                  </a:lnTo>
                  <a:lnTo>
                    <a:pt x="1494403" y="413335"/>
                  </a:lnTo>
                  <a:lnTo>
                    <a:pt x="1478293" y="376206"/>
                  </a:lnTo>
                  <a:lnTo>
                    <a:pt x="1458958" y="340236"/>
                  </a:lnTo>
                  <a:lnTo>
                    <a:pt x="1436527" y="305522"/>
                  </a:lnTo>
                  <a:lnTo>
                    <a:pt x="1411128" y="272161"/>
                  </a:lnTo>
                  <a:lnTo>
                    <a:pt x="1382892" y="240249"/>
                  </a:lnTo>
                  <a:lnTo>
                    <a:pt x="1351947" y="209884"/>
                  </a:lnTo>
                  <a:lnTo>
                    <a:pt x="1318422" y="181163"/>
                  </a:lnTo>
                  <a:lnTo>
                    <a:pt x="1282448" y="154182"/>
                  </a:lnTo>
                  <a:lnTo>
                    <a:pt x="1244153" y="129039"/>
                  </a:lnTo>
                  <a:lnTo>
                    <a:pt x="1203667" y="105830"/>
                  </a:lnTo>
                  <a:lnTo>
                    <a:pt x="1161118" y="84653"/>
                  </a:lnTo>
                  <a:lnTo>
                    <a:pt x="1116636" y="65604"/>
                  </a:lnTo>
                  <a:lnTo>
                    <a:pt x="1070351" y="48781"/>
                  </a:lnTo>
                  <a:lnTo>
                    <a:pt x="1022391" y="34279"/>
                  </a:lnTo>
                  <a:lnTo>
                    <a:pt x="972886" y="22197"/>
                  </a:lnTo>
                  <a:lnTo>
                    <a:pt x="921965" y="12631"/>
                  </a:lnTo>
                  <a:lnTo>
                    <a:pt x="869757" y="5678"/>
                  </a:lnTo>
                  <a:lnTo>
                    <a:pt x="816393" y="1435"/>
                  </a:lnTo>
                  <a:lnTo>
                    <a:pt x="762000" y="0"/>
                  </a:lnTo>
                  <a:lnTo>
                    <a:pt x="707606" y="1435"/>
                  </a:lnTo>
                  <a:lnTo>
                    <a:pt x="654241" y="5678"/>
                  </a:lnTo>
                  <a:lnTo>
                    <a:pt x="602034" y="12631"/>
                  </a:lnTo>
                  <a:lnTo>
                    <a:pt x="551113" y="22197"/>
                  </a:lnTo>
                  <a:lnTo>
                    <a:pt x="501608" y="34279"/>
                  </a:lnTo>
                  <a:lnTo>
                    <a:pt x="453648" y="48781"/>
                  </a:lnTo>
                  <a:lnTo>
                    <a:pt x="407363" y="65604"/>
                  </a:lnTo>
                  <a:lnTo>
                    <a:pt x="362881" y="84653"/>
                  </a:lnTo>
                  <a:lnTo>
                    <a:pt x="320332" y="105830"/>
                  </a:lnTo>
                  <a:lnTo>
                    <a:pt x="279846" y="129039"/>
                  </a:lnTo>
                  <a:lnTo>
                    <a:pt x="241551" y="154182"/>
                  </a:lnTo>
                  <a:lnTo>
                    <a:pt x="205576" y="181163"/>
                  </a:lnTo>
                  <a:lnTo>
                    <a:pt x="172052" y="209884"/>
                  </a:lnTo>
                  <a:lnTo>
                    <a:pt x="141107" y="240249"/>
                  </a:lnTo>
                  <a:lnTo>
                    <a:pt x="112871" y="272161"/>
                  </a:lnTo>
                  <a:lnTo>
                    <a:pt x="87472" y="305522"/>
                  </a:lnTo>
                  <a:lnTo>
                    <a:pt x="65041" y="340236"/>
                  </a:lnTo>
                  <a:lnTo>
                    <a:pt x="45706" y="376206"/>
                  </a:lnTo>
                  <a:lnTo>
                    <a:pt x="29596" y="413335"/>
                  </a:lnTo>
                  <a:lnTo>
                    <a:pt x="16842" y="451525"/>
                  </a:lnTo>
                  <a:lnTo>
                    <a:pt x="7571" y="490681"/>
                  </a:lnTo>
                  <a:lnTo>
                    <a:pt x="1914" y="530705"/>
                  </a:lnTo>
                  <a:lnTo>
                    <a:pt x="0" y="571500"/>
                  </a:lnTo>
                  <a:lnTo>
                    <a:pt x="1914" y="612294"/>
                  </a:lnTo>
                  <a:lnTo>
                    <a:pt x="7571" y="652318"/>
                  </a:lnTo>
                  <a:lnTo>
                    <a:pt x="16842" y="691474"/>
                  </a:lnTo>
                  <a:lnTo>
                    <a:pt x="29596" y="729664"/>
                  </a:lnTo>
                  <a:lnTo>
                    <a:pt x="45706" y="766793"/>
                  </a:lnTo>
                  <a:lnTo>
                    <a:pt x="65041" y="802763"/>
                  </a:lnTo>
                  <a:lnTo>
                    <a:pt x="87472" y="837477"/>
                  </a:lnTo>
                  <a:lnTo>
                    <a:pt x="112871" y="870838"/>
                  </a:lnTo>
                  <a:lnTo>
                    <a:pt x="141107" y="902750"/>
                  </a:lnTo>
                  <a:lnTo>
                    <a:pt x="172052" y="933115"/>
                  </a:lnTo>
                  <a:lnTo>
                    <a:pt x="205576" y="961836"/>
                  </a:lnTo>
                  <a:lnTo>
                    <a:pt x="241551" y="988817"/>
                  </a:lnTo>
                  <a:lnTo>
                    <a:pt x="279846" y="1013960"/>
                  </a:lnTo>
                  <a:lnTo>
                    <a:pt x="320332" y="1037169"/>
                  </a:lnTo>
                  <a:lnTo>
                    <a:pt x="362881" y="1058346"/>
                  </a:lnTo>
                  <a:lnTo>
                    <a:pt x="407363" y="1077395"/>
                  </a:lnTo>
                  <a:lnTo>
                    <a:pt x="453648" y="1094218"/>
                  </a:lnTo>
                  <a:lnTo>
                    <a:pt x="501608" y="1108720"/>
                  </a:lnTo>
                  <a:lnTo>
                    <a:pt x="551113" y="1120802"/>
                  </a:lnTo>
                  <a:lnTo>
                    <a:pt x="602034" y="1130368"/>
                  </a:lnTo>
                  <a:lnTo>
                    <a:pt x="654241" y="1137321"/>
                  </a:lnTo>
                  <a:lnTo>
                    <a:pt x="707606" y="1141564"/>
                  </a:lnTo>
                  <a:lnTo>
                    <a:pt x="762000" y="1143000"/>
                  </a:lnTo>
                  <a:lnTo>
                    <a:pt x="816393" y="1141564"/>
                  </a:lnTo>
                  <a:lnTo>
                    <a:pt x="869757" y="1137321"/>
                  </a:lnTo>
                  <a:lnTo>
                    <a:pt x="921965" y="1130368"/>
                  </a:lnTo>
                  <a:lnTo>
                    <a:pt x="972886" y="1120802"/>
                  </a:lnTo>
                  <a:lnTo>
                    <a:pt x="1022391" y="1108720"/>
                  </a:lnTo>
                  <a:lnTo>
                    <a:pt x="1070351" y="1094218"/>
                  </a:lnTo>
                  <a:lnTo>
                    <a:pt x="1116636" y="1077395"/>
                  </a:lnTo>
                  <a:lnTo>
                    <a:pt x="1161118" y="1058346"/>
                  </a:lnTo>
                  <a:lnTo>
                    <a:pt x="1203667" y="1037169"/>
                  </a:lnTo>
                  <a:lnTo>
                    <a:pt x="1244153" y="1013960"/>
                  </a:lnTo>
                  <a:lnTo>
                    <a:pt x="1282448" y="988817"/>
                  </a:lnTo>
                  <a:lnTo>
                    <a:pt x="1318422" y="961836"/>
                  </a:lnTo>
                  <a:lnTo>
                    <a:pt x="1351947" y="933115"/>
                  </a:lnTo>
                  <a:lnTo>
                    <a:pt x="1382892" y="902750"/>
                  </a:lnTo>
                  <a:lnTo>
                    <a:pt x="1411128" y="870838"/>
                  </a:lnTo>
                  <a:lnTo>
                    <a:pt x="1436527" y="837477"/>
                  </a:lnTo>
                  <a:lnTo>
                    <a:pt x="1458958" y="802763"/>
                  </a:lnTo>
                  <a:lnTo>
                    <a:pt x="1478293" y="766793"/>
                  </a:lnTo>
                  <a:lnTo>
                    <a:pt x="1494403" y="729664"/>
                  </a:lnTo>
                  <a:lnTo>
                    <a:pt x="1507157" y="691474"/>
                  </a:lnTo>
                  <a:lnTo>
                    <a:pt x="1516428" y="652318"/>
                  </a:lnTo>
                  <a:lnTo>
                    <a:pt x="1522085" y="612294"/>
                  </a:lnTo>
                  <a:lnTo>
                    <a:pt x="1524000" y="571500"/>
                  </a:lnTo>
                  <a:close/>
                </a:path>
              </a:pathLst>
            </a:custGeom>
            <a:solidFill>
              <a:srgbClr val="EFF7A7"/>
            </a:solidFill>
          </p:spPr>
          <p:txBody>
            <a:bodyPr wrap="square" lIns="0" tIns="0" rIns="0" bIns="0" rtlCol="0"/>
            <a:lstStyle/>
            <a:p>
              <a:endParaRPr sz="1604"/>
            </a:p>
          </p:txBody>
        </p:sp>
        <p:sp>
          <p:nvSpPr>
            <p:cNvPr id="9" name="object 9"/>
            <p:cNvSpPr/>
            <p:nvPr/>
          </p:nvSpPr>
          <p:spPr>
            <a:xfrm>
              <a:off x="5168900" y="3187700"/>
              <a:ext cx="1524000" cy="1143000"/>
            </a:xfrm>
            <a:custGeom>
              <a:avLst/>
              <a:gdLst/>
              <a:ahLst/>
              <a:cxnLst/>
              <a:rect l="l" t="t" r="r" b="b"/>
              <a:pathLst>
                <a:path w="1524000" h="1143000">
                  <a:moveTo>
                    <a:pt x="762000" y="0"/>
                  </a:moveTo>
                  <a:lnTo>
                    <a:pt x="707606" y="1435"/>
                  </a:lnTo>
                  <a:lnTo>
                    <a:pt x="654241" y="5678"/>
                  </a:lnTo>
                  <a:lnTo>
                    <a:pt x="602034" y="12631"/>
                  </a:lnTo>
                  <a:lnTo>
                    <a:pt x="551113" y="22197"/>
                  </a:lnTo>
                  <a:lnTo>
                    <a:pt x="501608" y="34279"/>
                  </a:lnTo>
                  <a:lnTo>
                    <a:pt x="453648" y="48781"/>
                  </a:lnTo>
                  <a:lnTo>
                    <a:pt x="407363" y="65604"/>
                  </a:lnTo>
                  <a:lnTo>
                    <a:pt x="362881" y="84653"/>
                  </a:lnTo>
                  <a:lnTo>
                    <a:pt x="320332" y="105830"/>
                  </a:lnTo>
                  <a:lnTo>
                    <a:pt x="279846" y="129039"/>
                  </a:lnTo>
                  <a:lnTo>
                    <a:pt x="241551" y="154182"/>
                  </a:lnTo>
                  <a:lnTo>
                    <a:pt x="205576" y="181163"/>
                  </a:lnTo>
                  <a:lnTo>
                    <a:pt x="172052" y="209884"/>
                  </a:lnTo>
                  <a:lnTo>
                    <a:pt x="141107" y="240249"/>
                  </a:lnTo>
                  <a:lnTo>
                    <a:pt x="112871" y="272161"/>
                  </a:lnTo>
                  <a:lnTo>
                    <a:pt x="87472" y="305522"/>
                  </a:lnTo>
                  <a:lnTo>
                    <a:pt x="65041" y="340236"/>
                  </a:lnTo>
                  <a:lnTo>
                    <a:pt x="45706" y="376206"/>
                  </a:lnTo>
                  <a:lnTo>
                    <a:pt x="29596" y="413335"/>
                  </a:lnTo>
                  <a:lnTo>
                    <a:pt x="16842" y="451525"/>
                  </a:lnTo>
                  <a:lnTo>
                    <a:pt x="7571" y="490681"/>
                  </a:lnTo>
                  <a:lnTo>
                    <a:pt x="1914" y="530705"/>
                  </a:lnTo>
                  <a:lnTo>
                    <a:pt x="0" y="571500"/>
                  </a:lnTo>
                  <a:lnTo>
                    <a:pt x="1914" y="612294"/>
                  </a:lnTo>
                  <a:lnTo>
                    <a:pt x="7571" y="652318"/>
                  </a:lnTo>
                  <a:lnTo>
                    <a:pt x="16842" y="691474"/>
                  </a:lnTo>
                  <a:lnTo>
                    <a:pt x="29596" y="729664"/>
                  </a:lnTo>
                  <a:lnTo>
                    <a:pt x="45706" y="766793"/>
                  </a:lnTo>
                  <a:lnTo>
                    <a:pt x="65041" y="802763"/>
                  </a:lnTo>
                  <a:lnTo>
                    <a:pt x="87472" y="837477"/>
                  </a:lnTo>
                  <a:lnTo>
                    <a:pt x="112871" y="870838"/>
                  </a:lnTo>
                  <a:lnTo>
                    <a:pt x="141107" y="902750"/>
                  </a:lnTo>
                  <a:lnTo>
                    <a:pt x="172052" y="933115"/>
                  </a:lnTo>
                  <a:lnTo>
                    <a:pt x="205576" y="961836"/>
                  </a:lnTo>
                  <a:lnTo>
                    <a:pt x="241551" y="988817"/>
                  </a:lnTo>
                  <a:lnTo>
                    <a:pt x="279846" y="1013960"/>
                  </a:lnTo>
                  <a:lnTo>
                    <a:pt x="320332" y="1037169"/>
                  </a:lnTo>
                  <a:lnTo>
                    <a:pt x="362881" y="1058346"/>
                  </a:lnTo>
                  <a:lnTo>
                    <a:pt x="407363" y="1077395"/>
                  </a:lnTo>
                  <a:lnTo>
                    <a:pt x="453648" y="1094218"/>
                  </a:lnTo>
                  <a:lnTo>
                    <a:pt x="501608" y="1108720"/>
                  </a:lnTo>
                  <a:lnTo>
                    <a:pt x="551113" y="1120802"/>
                  </a:lnTo>
                  <a:lnTo>
                    <a:pt x="602034" y="1130368"/>
                  </a:lnTo>
                  <a:lnTo>
                    <a:pt x="654241" y="1137321"/>
                  </a:lnTo>
                  <a:lnTo>
                    <a:pt x="707606" y="1141564"/>
                  </a:lnTo>
                  <a:lnTo>
                    <a:pt x="762000" y="1143000"/>
                  </a:lnTo>
                  <a:lnTo>
                    <a:pt x="816393" y="1141564"/>
                  </a:lnTo>
                  <a:lnTo>
                    <a:pt x="869757" y="1137321"/>
                  </a:lnTo>
                  <a:lnTo>
                    <a:pt x="921965" y="1130368"/>
                  </a:lnTo>
                  <a:lnTo>
                    <a:pt x="972886" y="1120802"/>
                  </a:lnTo>
                  <a:lnTo>
                    <a:pt x="1022391" y="1108720"/>
                  </a:lnTo>
                  <a:lnTo>
                    <a:pt x="1070351" y="1094218"/>
                  </a:lnTo>
                  <a:lnTo>
                    <a:pt x="1116636" y="1077395"/>
                  </a:lnTo>
                  <a:lnTo>
                    <a:pt x="1161118" y="1058346"/>
                  </a:lnTo>
                  <a:lnTo>
                    <a:pt x="1203667" y="1037169"/>
                  </a:lnTo>
                  <a:lnTo>
                    <a:pt x="1244153" y="1013960"/>
                  </a:lnTo>
                  <a:lnTo>
                    <a:pt x="1282448" y="988817"/>
                  </a:lnTo>
                  <a:lnTo>
                    <a:pt x="1318422" y="961836"/>
                  </a:lnTo>
                  <a:lnTo>
                    <a:pt x="1351947" y="933115"/>
                  </a:lnTo>
                  <a:lnTo>
                    <a:pt x="1382892" y="902750"/>
                  </a:lnTo>
                  <a:lnTo>
                    <a:pt x="1411128" y="870838"/>
                  </a:lnTo>
                  <a:lnTo>
                    <a:pt x="1436527" y="837477"/>
                  </a:lnTo>
                  <a:lnTo>
                    <a:pt x="1458958" y="802763"/>
                  </a:lnTo>
                  <a:lnTo>
                    <a:pt x="1478293" y="766793"/>
                  </a:lnTo>
                  <a:lnTo>
                    <a:pt x="1494403" y="729664"/>
                  </a:lnTo>
                  <a:lnTo>
                    <a:pt x="1507157" y="691474"/>
                  </a:lnTo>
                  <a:lnTo>
                    <a:pt x="1516428" y="652318"/>
                  </a:lnTo>
                  <a:lnTo>
                    <a:pt x="1522085" y="612294"/>
                  </a:lnTo>
                  <a:lnTo>
                    <a:pt x="1524000" y="571500"/>
                  </a:lnTo>
                  <a:lnTo>
                    <a:pt x="1522085" y="530705"/>
                  </a:lnTo>
                  <a:lnTo>
                    <a:pt x="1516428" y="490681"/>
                  </a:lnTo>
                  <a:lnTo>
                    <a:pt x="1507157" y="451525"/>
                  </a:lnTo>
                  <a:lnTo>
                    <a:pt x="1494403" y="413335"/>
                  </a:lnTo>
                  <a:lnTo>
                    <a:pt x="1478293" y="376206"/>
                  </a:lnTo>
                  <a:lnTo>
                    <a:pt x="1458958" y="340236"/>
                  </a:lnTo>
                  <a:lnTo>
                    <a:pt x="1436527" y="305522"/>
                  </a:lnTo>
                  <a:lnTo>
                    <a:pt x="1411128" y="272161"/>
                  </a:lnTo>
                  <a:lnTo>
                    <a:pt x="1382892" y="240249"/>
                  </a:lnTo>
                  <a:lnTo>
                    <a:pt x="1351947" y="209884"/>
                  </a:lnTo>
                  <a:lnTo>
                    <a:pt x="1318422" y="181163"/>
                  </a:lnTo>
                  <a:lnTo>
                    <a:pt x="1282448" y="154182"/>
                  </a:lnTo>
                  <a:lnTo>
                    <a:pt x="1244153" y="129039"/>
                  </a:lnTo>
                  <a:lnTo>
                    <a:pt x="1203667" y="105830"/>
                  </a:lnTo>
                  <a:lnTo>
                    <a:pt x="1161118" y="84653"/>
                  </a:lnTo>
                  <a:lnTo>
                    <a:pt x="1116636" y="65604"/>
                  </a:lnTo>
                  <a:lnTo>
                    <a:pt x="1070351" y="48781"/>
                  </a:lnTo>
                  <a:lnTo>
                    <a:pt x="1022391" y="34279"/>
                  </a:lnTo>
                  <a:lnTo>
                    <a:pt x="972886" y="22197"/>
                  </a:lnTo>
                  <a:lnTo>
                    <a:pt x="921965" y="12631"/>
                  </a:lnTo>
                  <a:lnTo>
                    <a:pt x="869757" y="5678"/>
                  </a:lnTo>
                  <a:lnTo>
                    <a:pt x="816393" y="1435"/>
                  </a:lnTo>
                  <a:lnTo>
                    <a:pt x="762000" y="0"/>
                  </a:lnTo>
                  <a:close/>
                </a:path>
              </a:pathLst>
            </a:custGeom>
            <a:ln w="9525">
              <a:solidFill>
                <a:srgbClr val="000000"/>
              </a:solidFill>
            </a:ln>
          </p:spPr>
          <p:txBody>
            <a:bodyPr wrap="square" lIns="0" tIns="0" rIns="0" bIns="0" rtlCol="0"/>
            <a:lstStyle/>
            <a:p>
              <a:endParaRPr sz="1604"/>
            </a:p>
          </p:txBody>
        </p:sp>
      </p:grpSp>
      <p:sp>
        <p:nvSpPr>
          <p:cNvPr id="10" name="object 10"/>
          <p:cNvSpPr txBox="1"/>
          <p:nvPr/>
        </p:nvSpPr>
        <p:spPr>
          <a:xfrm>
            <a:off x="5363120" y="3614936"/>
            <a:ext cx="1171655" cy="300555"/>
          </a:xfrm>
          <a:prstGeom prst="rect">
            <a:avLst/>
          </a:prstGeom>
        </p:spPr>
        <p:txBody>
          <a:bodyPr vert="horz" wrap="square" lIns="0" tIns="12735" rIns="0" bIns="0" rtlCol="0">
            <a:spAutoFit/>
          </a:bodyPr>
          <a:lstStyle/>
          <a:p>
            <a:pPr marL="12736">
              <a:spcBef>
                <a:spcPts val="100"/>
              </a:spcBef>
            </a:pPr>
            <a:r>
              <a:rPr sz="1805" b="1" spc="-5" dirty="0">
                <a:latin typeface="Arial"/>
                <a:cs typeface="Arial"/>
              </a:rPr>
              <a:t>Next</a:t>
            </a:r>
            <a:r>
              <a:rPr sz="1805" b="1" spc="-80" dirty="0">
                <a:latin typeface="Arial"/>
                <a:cs typeface="Arial"/>
              </a:rPr>
              <a:t> </a:t>
            </a:r>
            <a:r>
              <a:rPr sz="1805" b="1" spc="-5" dirty="0">
                <a:latin typeface="Arial"/>
                <a:cs typeface="Arial"/>
              </a:rPr>
              <a:t>Move</a:t>
            </a:r>
            <a:endParaRPr sz="1805">
              <a:latin typeface="Arial"/>
              <a:cs typeface="Arial"/>
            </a:endParaRPr>
          </a:p>
        </p:txBody>
      </p:sp>
      <p:sp>
        <p:nvSpPr>
          <p:cNvPr id="11" name="object 11"/>
          <p:cNvSpPr txBox="1"/>
          <p:nvPr/>
        </p:nvSpPr>
        <p:spPr>
          <a:xfrm>
            <a:off x="3425816" y="2359229"/>
            <a:ext cx="1986719" cy="374991"/>
          </a:xfrm>
          <a:prstGeom prst="rect">
            <a:avLst/>
          </a:prstGeom>
          <a:solidFill>
            <a:srgbClr val="FF7C80"/>
          </a:solidFill>
          <a:ln w="9525">
            <a:solidFill>
              <a:srgbClr val="000000"/>
            </a:solidFill>
          </a:ln>
        </p:spPr>
        <p:txBody>
          <a:bodyPr vert="horz" wrap="square" lIns="0" tIns="95515" rIns="0" bIns="0" rtlCol="0">
            <a:spAutoFit/>
          </a:bodyPr>
          <a:lstStyle/>
          <a:p>
            <a:pPr marL="101248">
              <a:spcBef>
                <a:spcPts val="752"/>
              </a:spcBef>
            </a:pPr>
            <a:r>
              <a:rPr sz="1805" b="1" dirty="0">
                <a:latin typeface="Arial"/>
                <a:cs typeface="Arial"/>
              </a:rPr>
              <a:t>Teacher</a:t>
            </a:r>
            <a:r>
              <a:rPr sz="1805" b="1" spc="-40" dirty="0">
                <a:latin typeface="Arial"/>
                <a:cs typeface="Arial"/>
              </a:rPr>
              <a:t> </a:t>
            </a:r>
            <a:r>
              <a:rPr sz="1805" b="1" dirty="0">
                <a:latin typeface="Arial"/>
                <a:cs typeface="Arial"/>
              </a:rPr>
              <a:t>/</a:t>
            </a:r>
            <a:r>
              <a:rPr sz="1805" b="1" spc="-35" dirty="0">
                <a:latin typeface="Arial"/>
                <a:cs typeface="Arial"/>
              </a:rPr>
              <a:t> </a:t>
            </a:r>
            <a:r>
              <a:rPr sz="1805" b="1" spc="-5" dirty="0">
                <a:latin typeface="Arial"/>
                <a:cs typeface="Arial"/>
              </a:rPr>
              <a:t>Expert</a:t>
            </a:r>
            <a:endParaRPr sz="1805">
              <a:latin typeface="Arial"/>
              <a:cs typeface="Arial"/>
            </a:endParaRPr>
          </a:p>
        </p:txBody>
      </p:sp>
      <p:sp>
        <p:nvSpPr>
          <p:cNvPr id="12" name="object 12"/>
          <p:cNvSpPr txBox="1"/>
          <p:nvPr/>
        </p:nvSpPr>
        <p:spPr>
          <a:xfrm>
            <a:off x="2585281" y="5186482"/>
            <a:ext cx="1248067" cy="568658"/>
          </a:xfrm>
          <a:prstGeom prst="rect">
            <a:avLst/>
          </a:prstGeom>
          <a:solidFill>
            <a:srgbClr val="6699FF"/>
          </a:solidFill>
          <a:ln w="9525">
            <a:solidFill>
              <a:srgbClr val="000000"/>
            </a:solidFill>
          </a:ln>
        </p:spPr>
        <p:txBody>
          <a:bodyPr vert="horz" wrap="square" lIns="0" tIns="3821" rIns="0" bIns="0" rtlCol="0">
            <a:spAutoFit/>
          </a:bodyPr>
          <a:lstStyle/>
          <a:p>
            <a:pPr>
              <a:spcBef>
                <a:spcPts val="30"/>
              </a:spcBef>
            </a:pPr>
            <a:endParaRPr sz="1855">
              <a:latin typeface="Times New Roman"/>
              <a:cs typeface="Times New Roman"/>
            </a:endParaRPr>
          </a:p>
          <a:p>
            <a:pPr marL="280182"/>
            <a:r>
              <a:rPr sz="1805" b="1" dirty="0">
                <a:latin typeface="Arial"/>
                <a:cs typeface="Arial"/>
              </a:rPr>
              <a:t>Player</a:t>
            </a:r>
            <a:endParaRPr sz="1805">
              <a:latin typeface="Arial"/>
              <a:cs typeface="Arial"/>
            </a:endParaRPr>
          </a:p>
        </p:txBody>
      </p:sp>
      <p:grpSp>
        <p:nvGrpSpPr>
          <p:cNvPr id="13" name="object 13"/>
          <p:cNvGrpSpPr/>
          <p:nvPr/>
        </p:nvGrpSpPr>
        <p:grpSpPr>
          <a:xfrm>
            <a:off x="3853725" y="4952469"/>
            <a:ext cx="2939325" cy="1232148"/>
            <a:chOff x="3843020" y="4935537"/>
            <a:chExt cx="2931160" cy="1228725"/>
          </a:xfrm>
        </p:grpSpPr>
        <p:sp>
          <p:nvSpPr>
            <p:cNvPr id="14" name="object 14"/>
            <p:cNvSpPr/>
            <p:nvPr/>
          </p:nvSpPr>
          <p:spPr>
            <a:xfrm>
              <a:off x="3843020" y="5513323"/>
              <a:ext cx="1402080" cy="76200"/>
            </a:xfrm>
            <a:custGeom>
              <a:avLst/>
              <a:gdLst/>
              <a:ahLst/>
              <a:cxnLst/>
              <a:rect l="l" t="t" r="r" b="b"/>
              <a:pathLst>
                <a:path w="1402079" h="76200">
                  <a:moveTo>
                    <a:pt x="1343405" y="38100"/>
                  </a:moveTo>
                  <a:lnTo>
                    <a:pt x="1341881" y="35051"/>
                  </a:lnTo>
                  <a:lnTo>
                    <a:pt x="1338833" y="33527"/>
                  </a:lnTo>
                  <a:lnTo>
                    <a:pt x="5333" y="32003"/>
                  </a:lnTo>
                  <a:lnTo>
                    <a:pt x="1523" y="33527"/>
                  </a:lnTo>
                  <a:lnTo>
                    <a:pt x="0" y="36575"/>
                  </a:lnTo>
                  <a:lnTo>
                    <a:pt x="1523" y="39623"/>
                  </a:lnTo>
                  <a:lnTo>
                    <a:pt x="5333" y="41147"/>
                  </a:lnTo>
                  <a:lnTo>
                    <a:pt x="1338833" y="42671"/>
                  </a:lnTo>
                  <a:lnTo>
                    <a:pt x="1341881" y="41147"/>
                  </a:lnTo>
                  <a:lnTo>
                    <a:pt x="1343405" y="38100"/>
                  </a:lnTo>
                  <a:close/>
                </a:path>
                <a:path w="1402079" h="76200">
                  <a:moveTo>
                    <a:pt x="1402079" y="38100"/>
                  </a:moveTo>
                  <a:lnTo>
                    <a:pt x="1325879" y="0"/>
                  </a:lnTo>
                  <a:lnTo>
                    <a:pt x="1325879" y="33512"/>
                  </a:lnTo>
                  <a:lnTo>
                    <a:pt x="1338833" y="33527"/>
                  </a:lnTo>
                  <a:lnTo>
                    <a:pt x="1341881" y="35051"/>
                  </a:lnTo>
                  <a:lnTo>
                    <a:pt x="1343405" y="38100"/>
                  </a:lnTo>
                  <a:lnTo>
                    <a:pt x="1343405" y="67437"/>
                  </a:lnTo>
                  <a:lnTo>
                    <a:pt x="1402079" y="38100"/>
                  </a:lnTo>
                  <a:close/>
                </a:path>
                <a:path w="1402079" h="76200">
                  <a:moveTo>
                    <a:pt x="1343405" y="67437"/>
                  </a:moveTo>
                  <a:lnTo>
                    <a:pt x="1343405" y="38100"/>
                  </a:lnTo>
                  <a:lnTo>
                    <a:pt x="1341881" y="41147"/>
                  </a:lnTo>
                  <a:lnTo>
                    <a:pt x="1338833" y="42671"/>
                  </a:lnTo>
                  <a:lnTo>
                    <a:pt x="1325879" y="42656"/>
                  </a:lnTo>
                  <a:lnTo>
                    <a:pt x="1325879" y="76200"/>
                  </a:lnTo>
                  <a:lnTo>
                    <a:pt x="1343405" y="67437"/>
                  </a:lnTo>
                  <a:close/>
                </a:path>
              </a:pathLst>
            </a:custGeom>
            <a:solidFill>
              <a:srgbClr val="000000"/>
            </a:solidFill>
          </p:spPr>
          <p:txBody>
            <a:bodyPr wrap="square" lIns="0" tIns="0" rIns="0" bIns="0" rtlCol="0"/>
            <a:lstStyle/>
            <a:p>
              <a:endParaRPr sz="1604"/>
            </a:p>
          </p:txBody>
        </p:sp>
        <p:sp>
          <p:nvSpPr>
            <p:cNvPr id="15" name="object 15"/>
            <p:cNvSpPr/>
            <p:nvPr/>
          </p:nvSpPr>
          <p:spPr>
            <a:xfrm>
              <a:off x="5245099" y="4940300"/>
              <a:ext cx="1524000" cy="1219200"/>
            </a:xfrm>
            <a:custGeom>
              <a:avLst/>
              <a:gdLst/>
              <a:ahLst/>
              <a:cxnLst/>
              <a:rect l="l" t="t" r="r" b="b"/>
              <a:pathLst>
                <a:path w="1524000" h="1219200">
                  <a:moveTo>
                    <a:pt x="1523999" y="609600"/>
                  </a:moveTo>
                  <a:lnTo>
                    <a:pt x="1522240" y="567847"/>
                  </a:lnTo>
                  <a:lnTo>
                    <a:pt x="1517039" y="526853"/>
                  </a:lnTo>
                  <a:lnTo>
                    <a:pt x="1508509" y="486706"/>
                  </a:lnTo>
                  <a:lnTo>
                    <a:pt x="1496765" y="447498"/>
                  </a:lnTo>
                  <a:lnTo>
                    <a:pt x="1481920" y="409319"/>
                  </a:lnTo>
                  <a:lnTo>
                    <a:pt x="1464087" y="372260"/>
                  </a:lnTo>
                  <a:lnTo>
                    <a:pt x="1443381" y="336412"/>
                  </a:lnTo>
                  <a:lnTo>
                    <a:pt x="1419916" y="301864"/>
                  </a:lnTo>
                  <a:lnTo>
                    <a:pt x="1393805" y="268709"/>
                  </a:lnTo>
                  <a:lnTo>
                    <a:pt x="1365161" y="237035"/>
                  </a:lnTo>
                  <a:lnTo>
                    <a:pt x="1334100" y="206935"/>
                  </a:lnTo>
                  <a:lnTo>
                    <a:pt x="1300734" y="178498"/>
                  </a:lnTo>
                  <a:lnTo>
                    <a:pt x="1265177" y="151815"/>
                  </a:lnTo>
                  <a:lnTo>
                    <a:pt x="1227543" y="126977"/>
                  </a:lnTo>
                  <a:lnTo>
                    <a:pt x="1187946" y="104075"/>
                  </a:lnTo>
                  <a:lnTo>
                    <a:pt x="1146499" y="83199"/>
                  </a:lnTo>
                  <a:lnTo>
                    <a:pt x="1103317" y="64439"/>
                  </a:lnTo>
                  <a:lnTo>
                    <a:pt x="1058513" y="47886"/>
                  </a:lnTo>
                  <a:lnTo>
                    <a:pt x="1012201" y="33632"/>
                  </a:lnTo>
                  <a:lnTo>
                    <a:pt x="964494" y="21766"/>
                  </a:lnTo>
                  <a:lnTo>
                    <a:pt x="915507" y="12379"/>
                  </a:lnTo>
                  <a:lnTo>
                    <a:pt x="865353" y="5562"/>
                  </a:lnTo>
                  <a:lnTo>
                    <a:pt x="814146" y="1405"/>
                  </a:lnTo>
                  <a:lnTo>
                    <a:pt x="761999" y="0"/>
                  </a:lnTo>
                  <a:lnTo>
                    <a:pt x="709853" y="1405"/>
                  </a:lnTo>
                  <a:lnTo>
                    <a:pt x="658646" y="5562"/>
                  </a:lnTo>
                  <a:lnTo>
                    <a:pt x="608492" y="12379"/>
                  </a:lnTo>
                  <a:lnTo>
                    <a:pt x="559505" y="21766"/>
                  </a:lnTo>
                  <a:lnTo>
                    <a:pt x="511798" y="33632"/>
                  </a:lnTo>
                  <a:lnTo>
                    <a:pt x="465486" y="47886"/>
                  </a:lnTo>
                  <a:lnTo>
                    <a:pt x="420682" y="64439"/>
                  </a:lnTo>
                  <a:lnTo>
                    <a:pt x="377500" y="83199"/>
                  </a:lnTo>
                  <a:lnTo>
                    <a:pt x="336053" y="104075"/>
                  </a:lnTo>
                  <a:lnTo>
                    <a:pt x="296456" y="126977"/>
                  </a:lnTo>
                  <a:lnTo>
                    <a:pt x="258822" y="151815"/>
                  </a:lnTo>
                  <a:lnTo>
                    <a:pt x="223265" y="178498"/>
                  </a:lnTo>
                  <a:lnTo>
                    <a:pt x="189899" y="206935"/>
                  </a:lnTo>
                  <a:lnTo>
                    <a:pt x="158838" y="237035"/>
                  </a:lnTo>
                  <a:lnTo>
                    <a:pt x="130194" y="268709"/>
                  </a:lnTo>
                  <a:lnTo>
                    <a:pt x="104083" y="301864"/>
                  </a:lnTo>
                  <a:lnTo>
                    <a:pt x="80618" y="336412"/>
                  </a:lnTo>
                  <a:lnTo>
                    <a:pt x="59912" y="372260"/>
                  </a:lnTo>
                  <a:lnTo>
                    <a:pt x="42079" y="409319"/>
                  </a:lnTo>
                  <a:lnTo>
                    <a:pt x="27234" y="447498"/>
                  </a:lnTo>
                  <a:lnTo>
                    <a:pt x="15490" y="486706"/>
                  </a:lnTo>
                  <a:lnTo>
                    <a:pt x="6960" y="526853"/>
                  </a:lnTo>
                  <a:lnTo>
                    <a:pt x="1759" y="567847"/>
                  </a:lnTo>
                  <a:lnTo>
                    <a:pt x="0" y="609600"/>
                  </a:lnTo>
                  <a:lnTo>
                    <a:pt x="1759" y="651352"/>
                  </a:lnTo>
                  <a:lnTo>
                    <a:pt x="6960" y="692346"/>
                  </a:lnTo>
                  <a:lnTo>
                    <a:pt x="15490" y="732493"/>
                  </a:lnTo>
                  <a:lnTo>
                    <a:pt x="27234" y="771701"/>
                  </a:lnTo>
                  <a:lnTo>
                    <a:pt x="42079" y="809880"/>
                  </a:lnTo>
                  <a:lnTo>
                    <a:pt x="59912" y="846939"/>
                  </a:lnTo>
                  <a:lnTo>
                    <a:pt x="80618" y="882787"/>
                  </a:lnTo>
                  <a:lnTo>
                    <a:pt x="104083" y="917335"/>
                  </a:lnTo>
                  <a:lnTo>
                    <a:pt x="130194" y="950490"/>
                  </a:lnTo>
                  <a:lnTo>
                    <a:pt x="158838" y="982164"/>
                  </a:lnTo>
                  <a:lnTo>
                    <a:pt x="189899" y="1012264"/>
                  </a:lnTo>
                  <a:lnTo>
                    <a:pt x="223265" y="1040701"/>
                  </a:lnTo>
                  <a:lnTo>
                    <a:pt x="258822" y="1067384"/>
                  </a:lnTo>
                  <a:lnTo>
                    <a:pt x="296456" y="1092222"/>
                  </a:lnTo>
                  <a:lnTo>
                    <a:pt x="336053" y="1115124"/>
                  </a:lnTo>
                  <a:lnTo>
                    <a:pt x="377500" y="1136000"/>
                  </a:lnTo>
                  <a:lnTo>
                    <a:pt x="420682" y="1154760"/>
                  </a:lnTo>
                  <a:lnTo>
                    <a:pt x="465486" y="1171313"/>
                  </a:lnTo>
                  <a:lnTo>
                    <a:pt x="511798" y="1185567"/>
                  </a:lnTo>
                  <a:lnTo>
                    <a:pt x="559505" y="1197433"/>
                  </a:lnTo>
                  <a:lnTo>
                    <a:pt x="608492" y="1206820"/>
                  </a:lnTo>
                  <a:lnTo>
                    <a:pt x="658646" y="1213637"/>
                  </a:lnTo>
                  <a:lnTo>
                    <a:pt x="709853" y="1217794"/>
                  </a:lnTo>
                  <a:lnTo>
                    <a:pt x="762000" y="1219200"/>
                  </a:lnTo>
                  <a:lnTo>
                    <a:pt x="814146" y="1217794"/>
                  </a:lnTo>
                  <a:lnTo>
                    <a:pt x="865353" y="1213637"/>
                  </a:lnTo>
                  <a:lnTo>
                    <a:pt x="915507" y="1206820"/>
                  </a:lnTo>
                  <a:lnTo>
                    <a:pt x="964494" y="1197433"/>
                  </a:lnTo>
                  <a:lnTo>
                    <a:pt x="1012201" y="1185567"/>
                  </a:lnTo>
                  <a:lnTo>
                    <a:pt x="1058513" y="1171313"/>
                  </a:lnTo>
                  <a:lnTo>
                    <a:pt x="1103317" y="1154760"/>
                  </a:lnTo>
                  <a:lnTo>
                    <a:pt x="1146499" y="1136000"/>
                  </a:lnTo>
                  <a:lnTo>
                    <a:pt x="1187946" y="1115124"/>
                  </a:lnTo>
                  <a:lnTo>
                    <a:pt x="1227543" y="1092222"/>
                  </a:lnTo>
                  <a:lnTo>
                    <a:pt x="1265177" y="1067384"/>
                  </a:lnTo>
                  <a:lnTo>
                    <a:pt x="1300733" y="1040701"/>
                  </a:lnTo>
                  <a:lnTo>
                    <a:pt x="1334100" y="1012264"/>
                  </a:lnTo>
                  <a:lnTo>
                    <a:pt x="1365161" y="982164"/>
                  </a:lnTo>
                  <a:lnTo>
                    <a:pt x="1393805" y="950490"/>
                  </a:lnTo>
                  <a:lnTo>
                    <a:pt x="1419916" y="917335"/>
                  </a:lnTo>
                  <a:lnTo>
                    <a:pt x="1443381" y="882787"/>
                  </a:lnTo>
                  <a:lnTo>
                    <a:pt x="1464087" y="846939"/>
                  </a:lnTo>
                  <a:lnTo>
                    <a:pt x="1481920" y="809880"/>
                  </a:lnTo>
                  <a:lnTo>
                    <a:pt x="1496765" y="771701"/>
                  </a:lnTo>
                  <a:lnTo>
                    <a:pt x="1508509" y="732493"/>
                  </a:lnTo>
                  <a:lnTo>
                    <a:pt x="1517039" y="692346"/>
                  </a:lnTo>
                  <a:lnTo>
                    <a:pt x="1522240" y="651352"/>
                  </a:lnTo>
                  <a:lnTo>
                    <a:pt x="1523999" y="609600"/>
                  </a:lnTo>
                  <a:close/>
                </a:path>
              </a:pathLst>
            </a:custGeom>
            <a:solidFill>
              <a:srgbClr val="EFF7A7"/>
            </a:solidFill>
          </p:spPr>
          <p:txBody>
            <a:bodyPr wrap="square" lIns="0" tIns="0" rIns="0" bIns="0" rtlCol="0"/>
            <a:lstStyle/>
            <a:p>
              <a:endParaRPr sz="1604"/>
            </a:p>
          </p:txBody>
        </p:sp>
        <p:sp>
          <p:nvSpPr>
            <p:cNvPr id="16" name="object 16"/>
            <p:cNvSpPr/>
            <p:nvPr/>
          </p:nvSpPr>
          <p:spPr>
            <a:xfrm>
              <a:off x="5245099" y="4940300"/>
              <a:ext cx="1524000" cy="1219200"/>
            </a:xfrm>
            <a:custGeom>
              <a:avLst/>
              <a:gdLst/>
              <a:ahLst/>
              <a:cxnLst/>
              <a:rect l="l" t="t" r="r" b="b"/>
              <a:pathLst>
                <a:path w="1524000" h="1219200">
                  <a:moveTo>
                    <a:pt x="761999" y="0"/>
                  </a:moveTo>
                  <a:lnTo>
                    <a:pt x="709853" y="1405"/>
                  </a:lnTo>
                  <a:lnTo>
                    <a:pt x="658646" y="5562"/>
                  </a:lnTo>
                  <a:lnTo>
                    <a:pt x="608492" y="12379"/>
                  </a:lnTo>
                  <a:lnTo>
                    <a:pt x="559505" y="21766"/>
                  </a:lnTo>
                  <a:lnTo>
                    <a:pt x="511798" y="33632"/>
                  </a:lnTo>
                  <a:lnTo>
                    <a:pt x="465486" y="47886"/>
                  </a:lnTo>
                  <a:lnTo>
                    <a:pt x="420682" y="64439"/>
                  </a:lnTo>
                  <a:lnTo>
                    <a:pt x="377500" y="83199"/>
                  </a:lnTo>
                  <a:lnTo>
                    <a:pt x="336053" y="104075"/>
                  </a:lnTo>
                  <a:lnTo>
                    <a:pt x="296456" y="126977"/>
                  </a:lnTo>
                  <a:lnTo>
                    <a:pt x="258822" y="151815"/>
                  </a:lnTo>
                  <a:lnTo>
                    <a:pt x="223265" y="178498"/>
                  </a:lnTo>
                  <a:lnTo>
                    <a:pt x="189899" y="206935"/>
                  </a:lnTo>
                  <a:lnTo>
                    <a:pt x="158838" y="237035"/>
                  </a:lnTo>
                  <a:lnTo>
                    <a:pt x="130194" y="268709"/>
                  </a:lnTo>
                  <a:lnTo>
                    <a:pt x="104083" y="301864"/>
                  </a:lnTo>
                  <a:lnTo>
                    <a:pt x="80618" y="336412"/>
                  </a:lnTo>
                  <a:lnTo>
                    <a:pt x="59912" y="372260"/>
                  </a:lnTo>
                  <a:lnTo>
                    <a:pt x="42079" y="409319"/>
                  </a:lnTo>
                  <a:lnTo>
                    <a:pt x="27234" y="447498"/>
                  </a:lnTo>
                  <a:lnTo>
                    <a:pt x="15490" y="486706"/>
                  </a:lnTo>
                  <a:lnTo>
                    <a:pt x="6960" y="526853"/>
                  </a:lnTo>
                  <a:lnTo>
                    <a:pt x="1759" y="567847"/>
                  </a:lnTo>
                  <a:lnTo>
                    <a:pt x="0" y="609600"/>
                  </a:lnTo>
                  <a:lnTo>
                    <a:pt x="1759" y="651352"/>
                  </a:lnTo>
                  <a:lnTo>
                    <a:pt x="6960" y="692346"/>
                  </a:lnTo>
                  <a:lnTo>
                    <a:pt x="15490" y="732493"/>
                  </a:lnTo>
                  <a:lnTo>
                    <a:pt x="27234" y="771701"/>
                  </a:lnTo>
                  <a:lnTo>
                    <a:pt x="42079" y="809880"/>
                  </a:lnTo>
                  <a:lnTo>
                    <a:pt x="59912" y="846939"/>
                  </a:lnTo>
                  <a:lnTo>
                    <a:pt x="80618" y="882787"/>
                  </a:lnTo>
                  <a:lnTo>
                    <a:pt x="104083" y="917335"/>
                  </a:lnTo>
                  <a:lnTo>
                    <a:pt x="130194" y="950490"/>
                  </a:lnTo>
                  <a:lnTo>
                    <a:pt x="158838" y="982164"/>
                  </a:lnTo>
                  <a:lnTo>
                    <a:pt x="189899" y="1012264"/>
                  </a:lnTo>
                  <a:lnTo>
                    <a:pt x="223265" y="1040701"/>
                  </a:lnTo>
                  <a:lnTo>
                    <a:pt x="258822" y="1067384"/>
                  </a:lnTo>
                  <a:lnTo>
                    <a:pt x="296456" y="1092222"/>
                  </a:lnTo>
                  <a:lnTo>
                    <a:pt x="336053" y="1115124"/>
                  </a:lnTo>
                  <a:lnTo>
                    <a:pt x="377500" y="1136000"/>
                  </a:lnTo>
                  <a:lnTo>
                    <a:pt x="420682" y="1154760"/>
                  </a:lnTo>
                  <a:lnTo>
                    <a:pt x="465486" y="1171313"/>
                  </a:lnTo>
                  <a:lnTo>
                    <a:pt x="511798" y="1185567"/>
                  </a:lnTo>
                  <a:lnTo>
                    <a:pt x="559505" y="1197433"/>
                  </a:lnTo>
                  <a:lnTo>
                    <a:pt x="608492" y="1206820"/>
                  </a:lnTo>
                  <a:lnTo>
                    <a:pt x="658646" y="1213637"/>
                  </a:lnTo>
                  <a:lnTo>
                    <a:pt x="709853" y="1217794"/>
                  </a:lnTo>
                  <a:lnTo>
                    <a:pt x="762000" y="1219200"/>
                  </a:lnTo>
                  <a:lnTo>
                    <a:pt x="814146" y="1217794"/>
                  </a:lnTo>
                  <a:lnTo>
                    <a:pt x="865353" y="1213637"/>
                  </a:lnTo>
                  <a:lnTo>
                    <a:pt x="915507" y="1206820"/>
                  </a:lnTo>
                  <a:lnTo>
                    <a:pt x="964494" y="1197433"/>
                  </a:lnTo>
                  <a:lnTo>
                    <a:pt x="1012201" y="1185567"/>
                  </a:lnTo>
                  <a:lnTo>
                    <a:pt x="1058513" y="1171313"/>
                  </a:lnTo>
                  <a:lnTo>
                    <a:pt x="1103317" y="1154760"/>
                  </a:lnTo>
                  <a:lnTo>
                    <a:pt x="1146499" y="1136000"/>
                  </a:lnTo>
                  <a:lnTo>
                    <a:pt x="1187946" y="1115124"/>
                  </a:lnTo>
                  <a:lnTo>
                    <a:pt x="1227543" y="1092222"/>
                  </a:lnTo>
                  <a:lnTo>
                    <a:pt x="1265177" y="1067384"/>
                  </a:lnTo>
                  <a:lnTo>
                    <a:pt x="1300733" y="1040701"/>
                  </a:lnTo>
                  <a:lnTo>
                    <a:pt x="1334100" y="1012264"/>
                  </a:lnTo>
                  <a:lnTo>
                    <a:pt x="1365161" y="982164"/>
                  </a:lnTo>
                  <a:lnTo>
                    <a:pt x="1393805" y="950490"/>
                  </a:lnTo>
                  <a:lnTo>
                    <a:pt x="1419916" y="917335"/>
                  </a:lnTo>
                  <a:lnTo>
                    <a:pt x="1443381" y="882787"/>
                  </a:lnTo>
                  <a:lnTo>
                    <a:pt x="1464087" y="846939"/>
                  </a:lnTo>
                  <a:lnTo>
                    <a:pt x="1481920" y="809880"/>
                  </a:lnTo>
                  <a:lnTo>
                    <a:pt x="1496765" y="771701"/>
                  </a:lnTo>
                  <a:lnTo>
                    <a:pt x="1508509" y="732493"/>
                  </a:lnTo>
                  <a:lnTo>
                    <a:pt x="1517039" y="692346"/>
                  </a:lnTo>
                  <a:lnTo>
                    <a:pt x="1522240" y="651352"/>
                  </a:lnTo>
                  <a:lnTo>
                    <a:pt x="1523999" y="609600"/>
                  </a:lnTo>
                  <a:lnTo>
                    <a:pt x="1522240" y="567847"/>
                  </a:lnTo>
                  <a:lnTo>
                    <a:pt x="1517039" y="526853"/>
                  </a:lnTo>
                  <a:lnTo>
                    <a:pt x="1508509" y="486706"/>
                  </a:lnTo>
                  <a:lnTo>
                    <a:pt x="1496765" y="447498"/>
                  </a:lnTo>
                  <a:lnTo>
                    <a:pt x="1481920" y="409319"/>
                  </a:lnTo>
                  <a:lnTo>
                    <a:pt x="1464087" y="372260"/>
                  </a:lnTo>
                  <a:lnTo>
                    <a:pt x="1443381" y="336412"/>
                  </a:lnTo>
                  <a:lnTo>
                    <a:pt x="1419916" y="301864"/>
                  </a:lnTo>
                  <a:lnTo>
                    <a:pt x="1393805" y="268709"/>
                  </a:lnTo>
                  <a:lnTo>
                    <a:pt x="1365161" y="237035"/>
                  </a:lnTo>
                  <a:lnTo>
                    <a:pt x="1334100" y="206935"/>
                  </a:lnTo>
                  <a:lnTo>
                    <a:pt x="1300734" y="178498"/>
                  </a:lnTo>
                  <a:lnTo>
                    <a:pt x="1265177" y="151815"/>
                  </a:lnTo>
                  <a:lnTo>
                    <a:pt x="1227543" y="126977"/>
                  </a:lnTo>
                  <a:lnTo>
                    <a:pt x="1187946" y="104075"/>
                  </a:lnTo>
                  <a:lnTo>
                    <a:pt x="1146499" y="83199"/>
                  </a:lnTo>
                  <a:lnTo>
                    <a:pt x="1103317" y="64439"/>
                  </a:lnTo>
                  <a:lnTo>
                    <a:pt x="1058513" y="47886"/>
                  </a:lnTo>
                  <a:lnTo>
                    <a:pt x="1012201" y="33632"/>
                  </a:lnTo>
                  <a:lnTo>
                    <a:pt x="964494" y="21766"/>
                  </a:lnTo>
                  <a:lnTo>
                    <a:pt x="915507" y="12379"/>
                  </a:lnTo>
                  <a:lnTo>
                    <a:pt x="865353" y="5562"/>
                  </a:lnTo>
                  <a:lnTo>
                    <a:pt x="814146" y="1405"/>
                  </a:lnTo>
                  <a:lnTo>
                    <a:pt x="761999" y="0"/>
                  </a:lnTo>
                  <a:close/>
                </a:path>
              </a:pathLst>
            </a:custGeom>
            <a:ln w="9524">
              <a:solidFill>
                <a:srgbClr val="000000"/>
              </a:solidFill>
            </a:ln>
          </p:spPr>
          <p:txBody>
            <a:bodyPr wrap="square" lIns="0" tIns="0" rIns="0" bIns="0" rtlCol="0"/>
            <a:lstStyle/>
            <a:p>
              <a:endParaRPr sz="1604"/>
            </a:p>
          </p:txBody>
        </p:sp>
      </p:grpSp>
      <p:sp>
        <p:nvSpPr>
          <p:cNvPr id="17" name="object 17"/>
          <p:cNvSpPr txBox="1"/>
          <p:nvPr/>
        </p:nvSpPr>
        <p:spPr>
          <a:xfrm>
            <a:off x="5439533" y="5410624"/>
            <a:ext cx="1171655" cy="300555"/>
          </a:xfrm>
          <a:prstGeom prst="rect">
            <a:avLst/>
          </a:prstGeom>
        </p:spPr>
        <p:txBody>
          <a:bodyPr vert="horz" wrap="square" lIns="0" tIns="12735" rIns="0" bIns="0" rtlCol="0">
            <a:spAutoFit/>
          </a:bodyPr>
          <a:lstStyle/>
          <a:p>
            <a:pPr marL="12736">
              <a:spcBef>
                <a:spcPts val="100"/>
              </a:spcBef>
            </a:pPr>
            <a:r>
              <a:rPr sz="1805" b="1" spc="-5" dirty="0">
                <a:latin typeface="Arial"/>
                <a:cs typeface="Arial"/>
              </a:rPr>
              <a:t>Next</a:t>
            </a:r>
            <a:r>
              <a:rPr sz="1805" b="1" spc="-80" dirty="0">
                <a:latin typeface="Arial"/>
                <a:cs typeface="Arial"/>
              </a:rPr>
              <a:t> </a:t>
            </a:r>
            <a:r>
              <a:rPr sz="1805" b="1" spc="-5" dirty="0">
                <a:latin typeface="Arial"/>
                <a:cs typeface="Arial"/>
              </a:rPr>
              <a:t>Move</a:t>
            </a:r>
            <a:endParaRPr sz="1805">
              <a:latin typeface="Arial"/>
              <a:cs typeface="Arial"/>
            </a:endParaRPr>
          </a:p>
        </p:txBody>
      </p:sp>
      <p:sp>
        <p:nvSpPr>
          <p:cNvPr id="19" name="Rectangle 2"/>
          <p:cNvSpPr txBox="1">
            <a:spLocks noGrp="1" noChangeArrowheads="1"/>
          </p:cNvSpPr>
          <p:nvPr>
            <p:ph type="title"/>
          </p:nvPr>
        </p:nvSpPr>
        <p:spPr>
          <a:xfrm>
            <a:off x="84678" y="-101226"/>
            <a:ext cx="8748464" cy="1446509"/>
          </a:xfrm>
          <a:prstGeom prst="rect">
            <a:avLst/>
          </a:prstGeom>
          <a:noFill/>
          <a:ln w="9525">
            <a:noFill/>
            <a:miter lim="800000"/>
            <a:headEnd/>
            <a:tailEnd/>
          </a:ln>
          <a:effectLst/>
        </p:spPr>
        <p:txBody>
          <a:bodyPr spcFirstLastPara="1" wrap="square" lIns="91425" tIns="45700" rIns="91425" bIns="45700" anchor="ctr" anchorCtr="0">
            <a:spAutoFit/>
          </a:bodyPr>
          <a:lstStyle/>
          <a:p>
            <a:pPr fontAlgn="base">
              <a:spcAft>
                <a:spcPct val="0"/>
              </a:spcAft>
              <a:buSzPts val="1400"/>
            </a:pPr>
            <a:r>
              <a:rPr lang="en-US" sz="4400" b="1" dirty="0">
                <a:ea typeface="+mn-ea"/>
                <a:cs typeface="+mn-cs"/>
              </a:rPr>
              <a:t>Choosing the training experience –</a:t>
            </a:r>
            <a:r>
              <a:rPr lang="en-IN" sz="4400" b="1" dirty="0">
                <a:ea typeface="+mn-ea"/>
                <a:cs typeface="+mn-cs"/>
              </a:rPr>
              <a:t> second   attribute</a:t>
            </a:r>
            <a:endParaRPr lang="en-US" sz="4400" b="1" dirty="0">
              <a:ea typeface="+mn-ea"/>
              <a:cs typeface="+mn-cs"/>
            </a:endParaRPr>
          </a:p>
        </p:txBody>
      </p:sp>
      <mc:AlternateContent xmlns:mc="http://schemas.openxmlformats.org/markup-compatibility/2006">
        <mc:Choice xmlns:p14="http://schemas.microsoft.com/office/powerpoint/2010/main" Requires="p14">
          <p:contentPart p14:bwMode="auto" r:id="rId3">
            <p14:nvContentPartPr>
              <p14:cNvPr id="2" name="Ink 1"/>
              <p14:cNvContentPartPr/>
              <p14:nvPr/>
            </p14:nvContentPartPr>
            <p14:xfrm>
              <a:off x="3722400" y="1240560"/>
              <a:ext cx="4335120" cy="1566360"/>
            </p14:xfrm>
          </p:contentPart>
        </mc:Choice>
        <mc:Fallback>
          <p:pic>
            <p:nvPicPr>
              <p:cNvPr id="2" name="Ink 1"/>
              <p:cNvPicPr/>
              <p:nvPr/>
            </p:nvPicPr>
            <p:blipFill>
              <a:blip r:embed="rId4"/>
              <a:stretch>
                <a:fillRect/>
              </a:stretch>
            </p:blipFill>
            <p:spPr>
              <a:xfrm>
                <a:off x="3719160" y="1229400"/>
                <a:ext cx="4348440" cy="1587960"/>
              </a:xfrm>
              <a:prstGeom prst="rect">
                <a:avLst/>
              </a:prstGeom>
            </p:spPr>
          </p:pic>
        </mc:Fallback>
      </mc:AlternateContent>
    </p:spTree>
    <p:extLst>
      <p:ext uri="{BB962C8B-B14F-4D97-AF65-F5344CB8AC3E}">
        <p14:creationId xmlns:p14="http://schemas.microsoft.com/office/powerpoint/2010/main" val="365164867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66511" y="1524000"/>
            <a:ext cx="7870462" cy="2371964"/>
          </a:xfrm>
          <a:prstGeom prst="rect">
            <a:avLst/>
          </a:prstGeom>
          <a:ln w="9525">
            <a:solidFill>
              <a:srgbClr val="000000"/>
            </a:solidFill>
          </a:ln>
        </p:spPr>
        <p:txBody>
          <a:bodyPr vert="horz" wrap="square" lIns="0" tIns="40753" rIns="0" bIns="0" rtlCol="0">
            <a:spAutoFit/>
          </a:bodyPr>
          <a:lstStyle/>
          <a:p>
            <a:pPr marL="96790" marR="161742">
              <a:spcBef>
                <a:spcPts val="321"/>
              </a:spcBef>
            </a:pPr>
            <a:r>
              <a:rPr sz="2407" b="1" u="heavy" spc="-5" dirty="0">
                <a:solidFill>
                  <a:srgbClr val="33339A"/>
                </a:solidFill>
                <a:uFill>
                  <a:solidFill>
                    <a:srgbClr val="33339A"/>
                  </a:solidFill>
                </a:uFill>
                <a:latin typeface="Arial"/>
                <a:cs typeface="Arial"/>
              </a:rPr>
              <a:t>How </a:t>
            </a:r>
            <a:r>
              <a:rPr sz="2407" b="1" u="heavy" dirty="0">
                <a:solidFill>
                  <a:srgbClr val="33339A"/>
                </a:solidFill>
                <a:uFill>
                  <a:solidFill>
                    <a:srgbClr val="33339A"/>
                  </a:solidFill>
                </a:uFill>
                <a:latin typeface="Arial"/>
                <a:cs typeface="Arial"/>
              </a:rPr>
              <a:t>well </a:t>
            </a:r>
            <a:r>
              <a:rPr sz="2407" b="1" u="heavy" spc="-5" dirty="0">
                <a:solidFill>
                  <a:srgbClr val="33339A"/>
                </a:solidFill>
                <a:uFill>
                  <a:solidFill>
                    <a:srgbClr val="33339A"/>
                  </a:solidFill>
                </a:uFill>
                <a:latin typeface="Arial"/>
                <a:cs typeface="Arial"/>
              </a:rPr>
              <a:t>the training experience represents the </a:t>
            </a:r>
            <a:r>
              <a:rPr sz="2407" b="1" dirty="0">
                <a:solidFill>
                  <a:srgbClr val="33339A"/>
                </a:solidFill>
                <a:latin typeface="Arial"/>
                <a:cs typeface="Arial"/>
              </a:rPr>
              <a:t> </a:t>
            </a:r>
            <a:r>
              <a:rPr sz="2407" b="1" u="heavy" spc="-5" dirty="0">
                <a:solidFill>
                  <a:srgbClr val="33339A"/>
                </a:solidFill>
                <a:uFill>
                  <a:solidFill>
                    <a:srgbClr val="33339A"/>
                  </a:solidFill>
                </a:uFill>
                <a:latin typeface="Arial"/>
                <a:cs typeface="Arial"/>
              </a:rPr>
              <a:t>distribution of examples over which the final system </a:t>
            </a:r>
            <a:r>
              <a:rPr sz="2407" b="1" spc="-657" dirty="0">
                <a:solidFill>
                  <a:srgbClr val="33339A"/>
                </a:solidFill>
                <a:latin typeface="Arial"/>
                <a:cs typeface="Arial"/>
              </a:rPr>
              <a:t> </a:t>
            </a:r>
            <a:r>
              <a:rPr sz="2407" b="1" u="heavy" dirty="0">
                <a:solidFill>
                  <a:srgbClr val="33339A"/>
                </a:solidFill>
                <a:uFill>
                  <a:solidFill>
                    <a:srgbClr val="33339A"/>
                  </a:solidFill>
                </a:uFill>
                <a:latin typeface="Arial"/>
                <a:cs typeface="Arial"/>
              </a:rPr>
              <a:t>performance</a:t>
            </a:r>
            <a:r>
              <a:rPr sz="2407" b="1" u="heavy" spc="-10" dirty="0">
                <a:solidFill>
                  <a:srgbClr val="33339A"/>
                </a:solidFill>
                <a:uFill>
                  <a:solidFill>
                    <a:srgbClr val="33339A"/>
                  </a:solidFill>
                </a:uFill>
                <a:latin typeface="Arial"/>
                <a:cs typeface="Arial"/>
              </a:rPr>
              <a:t> </a:t>
            </a:r>
            <a:r>
              <a:rPr sz="2407" b="1" u="heavy" dirty="0">
                <a:solidFill>
                  <a:srgbClr val="33339A"/>
                </a:solidFill>
                <a:uFill>
                  <a:solidFill>
                    <a:srgbClr val="33339A"/>
                  </a:solidFill>
                </a:uFill>
                <a:latin typeface="Arial"/>
                <a:cs typeface="Arial"/>
              </a:rPr>
              <a:t>P</a:t>
            </a:r>
            <a:r>
              <a:rPr sz="2407" b="1" u="heavy" spc="-5" dirty="0">
                <a:solidFill>
                  <a:srgbClr val="33339A"/>
                </a:solidFill>
                <a:uFill>
                  <a:solidFill>
                    <a:srgbClr val="33339A"/>
                  </a:solidFill>
                </a:uFill>
                <a:latin typeface="Arial"/>
                <a:cs typeface="Arial"/>
              </a:rPr>
              <a:t> </a:t>
            </a:r>
            <a:r>
              <a:rPr sz="2407" b="1" u="heavy" dirty="0">
                <a:solidFill>
                  <a:srgbClr val="33339A"/>
                </a:solidFill>
                <a:uFill>
                  <a:solidFill>
                    <a:srgbClr val="33339A"/>
                  </a:solidFill>
                </a:uFill>
                <a:latin typeface="Arial"/>
                <a:cs typeface="Arial"/>
              </a:rPr>
              <a:t>must</a:t>
            </a:r>
            <a:r>
              <a:rPr sz="2407" b="1" u="heavy" spc="-10" dirty="0">
                <a:solidFill>
                  <a:srgbClr val="33339A"/>
                </a:solidFill>
                <a:uFill>
                  <a:solidFill>
                    <a:srgbClr val="33339A"/>
                  </a:solidFill>
                </a:uFill>
                <a:latin typeface="Arial"/>
                <a:cs typeface="Arial"/>
              </a:rPr>
              <a:t> </a:t>
            </a:r>
            <a:r>
              <a:rPr sz="2407" b="1" u="heavy" dirty="0">
                <a:solidFill>
                  <a:srgbClr val="33339A"/>
                </a:solidFill>
                <a:uFill>
                  <a:solidFill>
                    <a:srgbClr val="33339A"/>
                  </a:solidFill>
                </a:uFill>
                <a:latin typeface="Arial"/>
                <a:cs typeface="Arial"/>
              </a:rPr>
              <a:t>be</a:t>
            </a:r>
            <a:r>
              <a:rPr sz="2407" b="1" u="heavy" spc="-5" dirty="0">
                <a:solidFill>
                  <a:srgbClr val="33339A"/>
                </a:solidFill>
                <a:uFill>
                  <a:solidFill>
                    <a:srgbClr val="33339A"/>
                  </a:solidFill>
                </a:uFill>
                <a:latin typeface="Arial"/>
                <a:cs typeface="Arial"/>
              </a:rPr>
              <a:t> measured</a:t>
            </a:r>
            <a:r>
              <a:rPr sz="2407" spc="-5" dirty="0">
                <a:latin typeface="Arial MT"/>
                <a:cs typeface="Arial MT"/>
              </a:rPr>
              <a:t>.</a:t>
            </a:r>
            <a:endParaRPr sz="2407" dirty="0">
              <a:latin typeface="Arial MT"/>
              <a:cs typeface="Arial MT"/>
            </a:endParaRPr>
          </a:p>
          <a:p>
            <a:pPr marL="96790" marR="150916">
              <a:spcBef>
                <a:spcPts val="562"/>
              </a:spcBef>
            </a:pPr>
            <a:r>
              <a:rPr sz="2407" b="1" spc="-5" dirty="0">
                <a:solidFill>
                  <a:srgbClr val="FF3300"/>
                </a:solidFill>
                <a:latin typeface="Arial"/>
                <a:cs typeface="Arial"/>
              </a:rPr>
              <a:t>(Learning will be most reliable when the training </a:t>
            </a:r>
            <a:r>
              <a:rPr sz="2407" b="1" dirty="0">
                <a:solidFill>
                  <a:srgbClr val="FF3300"/>
                </a:solidFill>
                <a:latin typeface="Arial"/>
                <a:cs typeface="Arial"/>
              </a:rPr>
              <a:t> </a:t>
            </a:r>
            <a:r>
              <a:rPr sz="2407" b="1" spc="-5" dirty="0">
                <a:solidFill>
                  <a:srgbClr val="FF3300"/>
                </a:solidFill>
                <a:latin typeface="Arial"/>
                <a:cs typeface="Arial"/>
              </a:rPr>
              <a:t>example follow </a:t>
            </a:r>
            <a:r>
              <a:rPr sz="2407" b="1" dirty="0">
                <a:solidFill>
                  <a:srgbClr val="FF3300"/>
                </a:solidFill>
                <a:latin typeface="Arial"/>
                <a:cs typeface="Arial"/>
              </a:rPr>
              <a:t>a </a:t>
            </a:r>
            <a:r>
              <a:rPr sz="2407" b="1" spc="-5" dirty="0">
                <a:solidFill>
                  <a:srgbClr val="FF3300"/>
                </a:solidFill>
                <a:latin typeface="Arial"/>
                <a:cs typeface="Arial"/>
              </a:rPr>
              <a:t>distribution similar to that of future </a:t>
            </a:r>
            <a:r>
              <a:rPr sz="2407" b="1" spc="-657" dirty="0">
                <a:solidFill>
                  <a:srgbClr val="FF3300"/>
                </a:solidFill>
                <a:latin typeface="Arial"/>
                <a:cs typeface="Arial"/>
              </a:rPr>
              <a:t> </a:t>
            </a:r>
            <a:r>
              <a:rPr sz="2407" b="1" dirty="0">
                <a:solidFill>
                  <a:srgbClr val="FF3300"/>
                </a:solidFill>
                <a:latin typeface="Arial"/>
                <a:cs typeface="Arial"/>
              </a:rPr>
              <a:t>test</a:t>
            </a:r>
            <a:r>
              <a:rPr sz="2407" b="1" spc="-5" dirty="0">
                <a:solidFill>
                  <a:srgbClr val="FF3300"/>
                </a:solidFill>
                <a:latin typeface="Arial"/>
                <a:cs typeface="Arial"/>
              </a:rPr>
              <a:t> examples)</a:t>
            </a:r>
            <a:endParaRPr sz="2407" dirty="0">
              <a:latin typeface="Arial"/>
              <a:cs typeface="Arial"/>
            </a:endParaRPr>
          </a:p>
        </p:txBody>
      </p:sp>
      <p:sp>
        <p:nvSpPr>
          <p:cNvPr id="3" name="Rectangle 2"/>
          <p:cNvSpPr/>
          <p:nvPr/>
        </p:nvSpPr>
        <p:spPr>
          <a:xfrm>
            <a:off x="566511" y="3962400"/>
            <a:ext cx="8240213" cy="2308324"/>
          </a:xfrm>
          <a:prstGeom prst="rect">
            <a:avLst/>
          </a:prstGeom>
        </p:spPr>
        <p:txBody>
          <a:bodyPr wrap="square">
            <a:spAutoFit/>
          </a:bodyPr>
          <a:lstStyle/>
          <a:p>
            <a:pPr algn="just" fontAlgn="auto">
              <a:spcBef>
                <a:spcPct val="20000"/>
              </a:spcBef>
              <a:spcAft>
                <a:spcPts val="0"/>
              </a:spcAft>
              <a:defRPr/>
            </a:pPr>
            <a:r>
              <a:rPr lang="en-IN" sz="2400" dirty="0" smtClean="0"/>
              <a:t>E.G - the </a:t>
            </a:r>
            <a:r>
              <a:rPr lang="en-IN" sz="2400" dirty="0">
                <a:solidFill>
                  <a:srgbClr val="7030A0"/>
                </a:solidFill>
              </a:rPr>
              <a:t>performance metric </a:t>
            </a:r>
            <a:r>
              <a:rPr lang="en-IN" sz="2400" b="1" i="1" dirty="0">
                <a:solidFill>
                  <a:srgbClr val="7030A0"/>
                </a:solidFill>
              </a:rPr>
              <a:t>P</a:t>
            </a:r>
            <a:r>
              <a:rPr lang="en-IN" sz="2400" dirty="0">
                <a:solidFill>
                  <a:srgbClr val="7030A0"/>
                </a:solidFill>
              </a:rPr>
              <a:t> is the percent of games the system wins in the world tournament.</a:t>
            </a:r>
            <a:r>
              <a:rPr lang="en-IN" sz="2400" dirty="0"/>
              <a:t> If its training experience </a:t>
            </a:r>
            <a:r>
              <a:rPr lang="en-IN" sz="2400" b="1" i="1" dirty="0"/>
              <a:t>E</a:t>
            </a:r>
            <a:r>
              <a:rPr lang="en-IN" sz="2400" dirty="0"/>
              <a:t> consists only of games played against itself, there is an obvious danger that this training experience might not be fully representative of the distribution of situations over which it will later be tested.</a:t>
            </a:r>
          </a:p>
        </p:txBody>
      </p:sp>
      <p:sp>
        <p:nvSpPr>
          <p:cNvPr id="4" name="Rectangle 2"/>
          <p:cNvSpPr txBox="1">
            <a:spLocks noChangeArrowheads="1"/>
          </p:cNvSpPr>
          <p:nvPr/>
        </p:nvSpPr>
        <p:spPr>
          <a:xfrm>
            <a:off x="0" y="0"/>
            <a:ext cx="9144000" cy="1524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just" fontAlgn="auto">
              <a:spcAft>
                <a:spcPts val="0"/>
              </a:spcAft>
            </a:pPr>
            <a:r>
              <a:rPr lang="en-US" b="1" dirty="0" smtClean="0">
                <a:latin typeface="+mn-lt"/>
              </a:rPr>
              <a:t>Choosing the training experience -</a:t>
            </a:r>
            <a:r>
              <a:rPr lang="en-IN" dirty="0"/>
              <a:t> </a:t>
            </a:r>
            <a:r>
              <a:rPr lang="en-IN" b="1" dirty="0">
                <a:latin typeface="+mn-lt"/>
              </a:rPr>
              <a:t>third  attribute</a:t>
            </a:r>
            <a:endParaRPr lang="en-US" b="1" dirty="0">
              <a:latin typeface="+mn-lt"/>
            </a:endParaRPr>
          </a:p>
        </p:txBody>
      </p:sp>
      <mc:AlternateContent xmlns:mc="http://schemas.openxmlformats.org/markup-compatibility/2006">
        <mc:Choice xmlns:p14="http://schemas.microsoft.com/office/powerpoint/2010/main" Requires="p14">
          <p:contentPart p14:bwMode="auto" r:id="rId2">
            <p14:nvContentPartPr>
              <p14:cNvPr id="5" name="Ink 4"/>
              <p14:cNvContentPartPr/>
              <p14:nvPr/>
            </p14:nvContentPartPr>
            <p14:xfrm>
              <a:off x="245520" y="1640160"/>
              <a:ext cx="322200" cy="930600"/>
            </p14:xfrm>
          </p:contentPart>
        </mc:Choice>
        <mc:Fallback>
          <p:pic>
            <p:nvPicPr>
              <p:cNvPr id="5" name="Ink 4"/>
              <p:cNvPicPr/>
              <p:nvPr/>
            </p:nvPicPr>
            <p:blipFill>
              <a:blip r:embed="rId3"/>
              <a:stretch>
                <a:fillRect/>
              </a:stretch>
            </p:blipFill>
            <p:spPr>
              <a:xfrm>
                <a:off x="236160" y="1631160"/>
                <a:ext cx="343440" cy="950040"/>
              </a:xfrm>
              <a:prstGeom prst="rect">
                <a:avLst/>
              </a:prstGeom>
            </p:spPr>
          </p:pic>
        </mc:Fallback>
      </mc:AlternateContent>
    </p:spTree>
    <p:extLst>
      <p:ext uri="{BB962C8B-B14F-4D97-AF65-F5344CB8AC3E}">
        <p14:creationId xmlns:p14="http://schemas.microsoft.com/office/powerpoint/2010/main" val="353104956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85800" y="304800"/>
            <a:ext cx="3235422" cy="769401"/>
          </a:xfrm>
          <a:prstGeom prst="rect">
            <a:avLst/>
          </a:prstGeom>
          <a:noFill/>
          <a:ln w="9525">
            <a:noFill/>
            <a:miter lim="800000"/>
            <a:headEnd/>
            <a:tailEnd/>
          </a:ln>
          <a:effectLst/>
        </p:spPr>
        <p:txBody>
          <a:bodyPr spcFirstLastPara="1" wrap="square" lIns="91425" tIns="45700" rIns="91425" bIns="45700" anchor="ctr" anchorCtr="0">
            <a:spAutoFit/>
          </a:bodyPr>
          <a:lstStyle/>
          <a:p>
            <a:pPr fontAlgn="base">
              <a:spcAft>
                <a:spcPct val="0"/>
              </a:spcAft>
              <a:buSzPts val="1400"/>
            </a:pPr>
            <a:r>
              <a:rPr sz="4400" b="1" dirty="0">
                <a:ea typeface="+mn-ea"/>
                <a:cs typeface="+mn-cs"/>
              </a:rPr>
              <a:t>Assumptions</a:t>
            </a:r>
            <a:endParaRPr sz="4400" b="1">
              <a:ea typeface="+mn-ea"/>
              <a:cs typeface="+mn-cs"/>
            </a:endParaRPr>
          </a:p>
        </p:txBody>
      </p:sp>
      <p:sp>
        <p:nvSpPr>
          <p:cNvPr id="3" name="object 3"/>
          <p:cNvSpPr txBox="1"/>
          <p:nvPr/>
        </p:nvSpPr>
        <p:spPr>
          <a:xfrm>
            <a:off x="1136759" y="2001110"/>
            <a:ext cx="6541526" cy="2032611"/>
          </a:xfrm>
          <a:prstGeom prst="rect">
            <a:avLst/>
          </a:prstGeom>
        </p:spPr>
        <p:txBody>
          <a:bodyPr vert="horz" wrap="square" lIns="0" tIns="12735" rIns="0" bIns="0" rtlCol="0">
            <a:spAutoFit/>
          </a:bodyPr>
          <a:lstStyle/>
          <a:p>
            <a:pPr marL="356596" marR="417725" indent="-343860">
              <a:spcBef>
                <a:spcPts val="100"/>
              </a:spcBef>
              <a:buChar char="•"/>
              <a:tabLst>
                <a:tab pos="355959" algn="l"/>
                <a:tab pos="356596" algn="l"/>
              </a:tabLst>
            </a:pPr>
            <a:r>
              <a:rPr sz="2407" spc="-5" dirty="0">
                <a:latin typeface="Arial MT"/>
                <a:cs typeface="Arial MT"/>
              </a:rPr>
              <a:t>Let us assume </a:t>
            </a:r>
            <a:r>
              <a:rPr sz="2407" dirty="0">
                <a:latin typeface="Arial MT"/>
                <a:cs typeface="Arial MT"/>
              </a:rPr>
              <a:t>that </a:t>
            </a:r>
            <a:r>
              <a:rPr sz="2407" spc="-5" dirty="0">
                <a:latin typeface="Arial MT"/>
                <a:cs typeface="Arial MT"/>
              </a:rPr>
              <a:t>our </a:t>
            </a:r>
            <a:r>
              <a:rPr sz="2407" dirty="0">
                <a:latin typeface="Arial MT"/>
                <a:cs typeface="Arial MT"/>
              </a:rPr>
              <a:t>system </a:t>
            </a:r>
            <a:r>
              <a:rPr sz="2407" spc="-5" dirty="0">
                <a:latin typeface="Arial MT"/>
                <a:cs typeface="Arial MT"/>
              </a:rPr>
              <a:t>will </a:t>
            </a:r>
            <a:r>
              <a:rPr sz="2407" dirty="0">
                <a:latin typeface="Arial MT"/>
                <a:cs typeface="Arial MT"/>
              </a:rPr>
              <a:t>train </a:t>
            </a:r>
            <a:r>
              <a:rPr sz="2407" spc="-5" dirty="0">
                <a:latin typeface="Arial MT"/>
                <a:cs typeface="Arial MT"/>
              </a:rPr>
              <a:t>by </a:t>
            </a:r>
            <a:r>
              <a:rPr sz="2407" spc="-657" dirty="0">
                <a:latin typeface="Arial MT"/>
                <a:cs typeface="Arial MT"/>
              </a:rPr>
              <a:t> </a:t>
            </a:r>
            <a:r>
              <a:rPr sz="2407" dirty="0">
                <a:latin typeface="Arial MT"/>
                <a:cs typeface="Arial MT"/>
              </a:rPr>
              <a:t>playing</a:t>
            </a:r>
            <a:r>
              <a:rPr sz="2407" spc="-5" dirty="0">
                <a:latin typeface="Arial MT"/>
                <a:cs typeface="Arial MT"/>
              </a:rPr>
              <a:t> </a:t>
            </a:r>
            <a:r>
              <a:rPr sz="2407" dirty="0">
                <a:latin typeface="Arial MT"/>
                <a:cs typeface="Arial MT"/>
              </a:rPr>
              <a:t>games</a:t>
            </a:r>
            <a:r>
              <a:rPr sz="2407" spc="-5" dirty="0">
                <a:latin typeface="Arial MT"/>
                <a:cs typeface="Arial MT"/>
              </a:rPr>
              <a:t> </a:t>
            </a:r>
            <a:r>
              <a:rPr sz="2407" dirty="0">
                <a:latin typeface="Arial MT"/>
                <a:cs typeface="Arial MT"/>
              </a:rPr>
              <a:t>against</a:t>
            </a:r>
            <a:r>
              <a:rPr sz="2407" spc="-5" dirty="0">
                <a:latin typeface="Arial MT"/>
                <a:cs typeface="Arial MT"/>
              </a:rPr>
              <a:t> </a:t>
            </a:r>
            <a:r>
              <a:rPr sz="2407" dirty="0">
                <a:latin typeface="Arial MT"/>
                <a:cs typeface="Arial MT"/>
              </a:rPr>
              <a:t>itself.</a:t>
            </a:r>
            <a:endParaRPr sz="2407">
              <a:latin typeface="Arial MT"/>
              <a:cs typeface="Arial MT"/>
            </a:endParaRPr>
          </a:p>
          <a:p>
            <a:pPr>
              <a:spcBef>
                <a:spcPts val="45"/>
              </a:spcBef>
              <a:buFont typeface="Arial MT"/>
              <a:buChar char="•"/>
            </a:pPr>
            <a:endParaRPr sz="3460">
              <a:latin typeface="Arial MT"/>
              <a:cs typeface="Arial MT"/>
            </a:endParaRPr>
          </a:p>
          <a:p>
            <a:pPr marL="356596" marR="5094" indent="-343860">
              <a:buChar char="•"/>
              <a:tabLst>
                <a:tab pos="355959" algn="l"/>
                <a:tab pos="356596" algn="l"/>
              </a:tabLst>
            </a:pPr>
            <a:r>
              <a:rPr sz="2407" dirty="0">
                <a:latin typeface="Arial MT"/>
                <a:cs typeface="Arial MT"/>
              </a:rPr>
              <a:t>And</a:t>
            </a:r>
            <a:r>
              <a:rPr sz="2407" spc="-15" dirty="0">
                <a:latin typeface="Arial MT"/>
                <a:cs typeface="Arial MT"/>
              </a:rPr>
              <a:t> </a:t>
            </a:r>
            <a:r>
              <a:rPr sz="2407" dirty="0">
                <a:latin typeface="Arial MT"/>
                <a:cs typeface="Arial MT"/>
              </a:rPr>
              <a:t>it</a:t>
            </a:r>
            <a:r>
              <a:rPr sz="2407" spc="-10" dirty="0">
                <a:latin typeface="Arial MT"/>
                <a:cs typeface="Arial MT"/>
              </a:rPr>
              <a:t> </a:t>
            </a:r>
            <a:r>
              <a:rPr sz="2407" dirty="0">
                <a:latin typeface="Arial MT"/>
                <a:cs typeface="Arial MT"/>
              </a:rPr>
              <a:t>is</a:t>
            </a:r>
            <a:r>
              <a:rPr sz="2407" spc="-15" dirty="0">
                <a:latin typeface="Arial MT"/>
                <a:cs typeface="Arial MT"/>
              </a:rPr>
              <a:t> </a:t>
            </a:r>
            <a:r>
              <a:rPr sz="2407" dirty="0">
                <a:latin typeface="Arial MT"/>
                <a:cs typeface="Arial MT"/>
              </a:rPr>
              <a:t>allowed</a:t>
            </a:r>
            <a:r>
              <a:rPr sz="2407" spc="-10" dirty="0">
                <a:latin typeface="Arial MT"/>
                <a:cs typeface="Arial MT"/>
              </a:rPr>
              <a:t> </a:t>
            </a:r>
            <a:r>
              <a:rPr sz="2407" dirty="0">
                <a:latin typeface="Arial MT"/>
                <a:cs typeface="Arial MT"/>
              </a:rPr>
              <a:t>to</a:t>
            </a:r>
            <a:r>
              <a:rPr sz="2407" spc="-15" dirty="0">
                <a:latin typeface="Arial MT"/>
                <a:cs typeface="Arial MT"/>
              </a:rPr>
              <a:t> </a:t>
            </a:r>
            <a:r>
              <a:rPr sz="2407" dirty="0">
                <a:latin typeface="Arial MT"/>
                <a:cs typeface="Arial MT"/>
              </a:rPr>
              <a:t>generate</a:t>
            </a:r>
            <a:r>
              <a:rPr sz="2407" spc="-10" dirty="0">
                <a:latin typeface="Arial MT"/>
                <a:cs typeface="Arial MT"/>
              </a:rPr>
              <a:t> </a:t>
            </a:r>
            <a:r>
              <a:rPr sz="2407" dirty="0">
                <a:latin typeface="Arial MT"/>
                <a:cs typeface="Arial MT"/>
              </a:rPr>
              <a:t>as</a:t>
            </a:r>
            <a:r>
              <a:rPr sz="2407" spc="-15" dirty="0">
                <a:latin typeface="Arial MT"/>
                <a:cs typeface="Arial MT"/>
              </a:rPr>
              <a:t> </a:t>
            </a:r>
            <a:r>
              <a:rPr sz="2407" dirty="0">
                <a:latin typeface="Arial MT"/>
                <a:cs typeface="Arial MT"/>
              </a:rPr>
              <a:t>much</a:t>
            </a:r>
            <a:r>
              <a:rPr sz="2407" spc="-10" dirty="0">
                <a:latin typeface="Arial MT"/>
                <a:cs typeface="Arial MT"/>
              </a:rPr>
              <a:t> </a:t>
            </a:r>
            <a:r>
              <a:rPr sz="2407" dirty="0">
                <a:latin typeface="Arial MT"/>
                <a:cs typeface="Arial MT"/>
              </a:rPr>
              <a:t>training </a:t>
            </a:r>
            <a:r>
              <a:rPr sz="2407" spc="-657" dirty="0">
                <a:latin typeface="Arial MT"/>
                <a:cs typeface="Arial MT"/>
              </a:rPr>
              <a:t> </a:t>
            </a:r>
            <a:r>
              <a:rPr sz="2407" spc="-5" dirty="0">
                <a:latin typeface="Arial MT"/>
                <a:cs typeface="Arial MT"/>
              </a:rPr>
              <a:t>data as</a:t>
            </a:r>
            <a:r>
              <a:rPr sz="2407" dirty="0">
                <a:latin typeface="Arial MT"/>
                <a:cs typeface="Arial MT"/>
              </a:rPr>
              <a:t> time</a:t>
            </a:r>
            <a:r>
              <a:rPr sz="2407" spc="-5" dirty="0">
                <a:latin typeface="Arial MT"/>
                <a:cs typeface="Arial MT"/>
              </a:rPr>
              <a:t> </a:t>
            </a:r>
            <a:r>
              <a:rPr sz="2407" dirty="0">
                <a:latin typeface="Arial MT"/>
                <a:cs typeface="Arial MT"/>
              </a:rPr>
              <a:t>permits.</a:t>
            </a:r>
            <a:endParaRPr sz="2407">
              <a:latin typeface="Arial MT"/>
              <a:cs typeface="Arial MT"/>
            </a:endParaRPr>
          </a:p>
        </p:txBody>
      </p:sp>
      <mc:AlternateContent xmlns:mc="http://schemas.openxmlformats.org/markup-compatibility/2006">
        <mc:Choice xmlns:p14="http://schemas.microsoft.com/office/powerpoint/2010/main" Requires="p14">
          <p:contentPart p14:bwMode="auto" r:id="rId2">
            <p14:nvContentPartPr>
              <p14:cNvPr id="4" name="Ink 3"/>
              <p14:cNvContentPartPr/>
              <p14:nvPr/>
            </p14:nvContentPartPr>
            <p14:xfrm>
              <a:off x="5142960" y="2614320"/>
              <a:ext cx="448560" cy="291240"/>
            </p14:xfrm>
          </p:contentPart>
        </mc:Choice>
        <mc:Fallback>
          <p:pic>
            <p:nvPicPr>
              <p:cNvPr id="4" name="Ink 3"/>
              <p:cNvPicPr/>
              <p:nvPr/>
            </p:nvPicPr>
            <p:blipFill>
              <a:blip r:embed="rId3"/>
              <a:stretch>
                <a:fillRect/>
              </a:stretch>
            </p:blipFill>
            <p:spPr>
              <a:xfrm>
                <a:off x="5135400" y="2606040"/>
                <a:ext cx="463680" cy="307080"/>
              </a:xfrm>
              <a:prstGeom prst="rect">
                <a:avLst/>
              </a:prstGeom>
            </p:spPr>
          </p:pic>
        </mc:Fallback>
      </mc:AlternateContent>
    </p:spTree>
    <p:extLst>
      <p:ext uri="{BB962C8B-B14F-4D97-AF65-F5344CB8AC3E}">
        <p14:creationId xmlns:p14="http://schemas.microsoft.com/office/powerpoint/2010/main" val="169670249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34367" y="241053"/>
            <a:ext cx="7075137" cy="769401"/>
          </a:xfrm>
          <a:prstGeom prst="rect">
            <a:avLst/>
          </a:prstGeom>
          <a:noFill/>
          <a:ln w="9525">
            <a:noFill/>
            <a:miter lim="800000"/>
            <a:headEnd/>
            <a:tailEnd/>
          </a:ln>
          <a:effectLst/>
        </p:spPr>
        <p:txBody>
          <a:bodyPr spcFirstLastPara="1" wrap="square" lIns="91425" tIns="45700" rIns="91425" bIns="45700" anchor="ctr" anchorCtr="0">
            <a:spAutoFit/>
          </a:bodyPr>
          <a:lstStyle/>
          <a:p>
            <a:pPr fontAlgn="base">
              <a:spcAft>
                <a:spcPct val="0"/>
              </a:spcAft>
              <a:buSzPts val="1400"/>
            </a:pPr>
            <a:r>
              <a:rPr sz="4400" b="1" dirty="0">
                <a:ea typeface="+mn-ea"/>
                <a:cs typeface="+mn-cs"/>
              </a:rPr>
              <a:t>Issues Related t</a:t>
            </a:r>
            <a:r>
              <a:rPr lang="en-US" sz="4400" b="1" dirty="0">
                <a:ea typeface="+mn-ea"/>
                <a:cs typeface="+mn-cs"/>
              </a:rPr>
              <a:t>o </a:t>
            </a:r>
            <a:r>
              <a:rPr sz="4400" b="1" dirty="0">
                <a:ea typeface="+mn-ea"/>
                <a:cs typeface="+mn-cs"/>
              </a:rPr>
              <a:t>Experience</a:t>
            </a:r>
          </a:p>
        </p:txBody>
      </p:sp>
      <p:sp>
        <p:nvSpPr>
          <p:cNvPr id="4" name="object 4"/>
          <p:cNvSpPr txBox="1"/>
          <p:nvPr/>
        </p:nvSpPr>
        <p:spPr>
          <a:xfrm>
            <a:off x="457200" y="1671518"/>
            <a:ext cx="8088237" cy="2560313"/>
          </a:xfrm>
          <a:prstGeom prst="rect">
            <a:avLst/>
          </a:prstGeom>
          <a:solidFill>
            <a:srgbClr val="EFF7A7"/>
          </a:solidFill>
          <a:ln w="9525">
            <a:solidFill>
              <a:srgbClr val="000000"/>
            </a:solidFill>
          </a:ln>
        </p:spPr>
        <p:txBody>
          <a:bodyPr vert="horz" wrap="square" lIns="0" tIns="44574" rIns="0" bIns="0" rtlCol="0">
            <a:spAutoFit/>
          </a:bodyPr>
          <a:lstStyle/>
          <a:p>
            <a:pPr marL="96790" marR="771775">
              <a:spcBef>
                <a:spcPts val="351"/>
              </a:spcBef>
            </a:pPr>
            <a:r>
              <a:rPr sz="2006" b="1" spc="-5" dirty="0">
                <a:latin typeface="Arial"/>
                <a:cs typeface="Arial"/>
              </a:rPr>
              <a:t>What type of </a:t>
            </a:r>
            <a:r>
              <a:rPr sz="2006" b="1" dirty="0">
                <a:latin typeface="Arial"/>
                <a:cs typeface="Arial"/>
              </a:rPr>
              <a:t> </a:t>
            </a:r>
            <a:r>
              <a:rPr sz="2006" b="1" spc="-10" dirty="0">
                <a:latin typeface="Arial"/>
                <a:cs typeface="Arial"/>
              </a:rPr>
              <a:t>knowledge/experience </a:t>
            </a:r>
            <a:r>
              <a:rPr sz="2006" b="1" spc="-547" dirty="0">
                <a:latin typeface="Arial"/>
                <a:cs typeface="Arial"/>
              </a:rPr>
              <a:t> </a:t>
            </a:r>
            <a:r>
              <a:rPr sz="2006" b="1" spc="-5" dirty="0">
                <a:latin typeface="Arial"/>
                <a:cs typeface="Arial"/>
              </a:rPr>
              <a:t>should</a:t>
            </a:r>
            <a:r>
              <a:rPr sz="2006" b="1" spc="-10" dirty="0">
                <a:latin typeface="Arial"/>
                <a:cs typeface="Arial"/>
              </a:rPr>
              <a:t> </a:t>
            </a:r>
            <a:r>
              <a:rPr sz="2006" b="1" spc="-5" dirty="0">
                <a:latin typeface="Arial"/>
                <a:cs typeface="Arial"/>
              </a:rPr>
              <a:t>one learn??</a:t>
            </a:r>
            <a:endParaRPr sz="2006" dirty="0">
              <a:latin typeface="Arial"/>
              <a:cs typeface="Arial"/>
            </a:endParaRPr>
          </a:p>
          <a:p>
            <a:pPr>
              <a:lnSpc>
                <a:spcPct val="100000"/>
              </a:lnSpc>
            </a:pPr>
            <a:endParaRPr sz="2206" dirty="0">
              <a:latin typeface="Arial"/>
              <a:cs typeface="Arial"/>
            </a:endParaRPr>
          </a:p>
          <a:p>
            <a:pPr>
              <a:spcBef>
                <a:spcPts val="25"/>
              </a:spcBef>
            </a:pPr>
            <a:endParaRPr sz="1955" dirty="0">
              <a:latin typeface="Arial"/>
              <a:cs typeface="Arial"/>
            </a:endParaRPr>
          </a:p>
          <a:p>
            <a:pPr marL="96790" marR="955804">
              <a:spcBef>
                <a:spcPts val="5"/>
              </a:spcBef>
            </a:pPr>
            <a:r>
              <a:rPr sz="2006" b="1" spc="-5" dirty="0">
                <a:latin typeface="Arial"/>
                <a:cs typeface="Arial"/>
              </a:rPr>
              <a:t>How to </a:t>
            </a:r>
            <a:r>
              <a:rPr sz="2006" b="1" spc="-10" dirty="0">
                <a:latin typeface="Arial"/>
                <a:cs typeface="Arial"/>
              </a:rPr>
              <a:t>represent the </a:t>
            </a:r>
            <a:r>
              <a:rPr sz="2006" b="1" spc="-547" dirty="0">
                <a:latin typeface="Arial"/>
                <a:cs typeface="Arial"/>
              </a:rPr>
              <a:t> </a:t>
            </a:r>
            <a:r>
              <a:rPr sz="2006" b="1" spc="-10" dirty="0">
                <a:latin typeface="Arial"/>
                <a:cs typeface="Arial"/>
              </a:rPr>
              <a:t>experience </a:t>
            </a:r>
            <a:r>
              <a:rPr sz="2006" b="1" spc="-5" dirty="0">
                <a:latin typeface="Arial"/>
                <a:cs typeface="Arial"/>
              </a:rPr>
              <a:t>? </a:t>
            </a:r>
            <a:r>
              <a:rPr sz="2006" b="1" spc="-10" dirty="0">
                <a:latin typeface="Arial"/>
                <a:cs typeface="Arial"/>
              </a:rPr>
              <a:t>(some </a:t>
            </a:r>
            <a:r>
              <a:rPr sz="2006" b="1" spc="-5" dirty="0">
                <a:latin typeface="Arial"/>
                <a:cs typeface="Arial"/>
              </a:rPr>
              <a:t> </a:t>
            </a:r>
            <a:r>
              <a:rPr sz="2006" b="1" spc="-10" dirty="0">
                <a:latin typeface="Arial"/>
                <a:cs typeface="Arial"/>
              </a:rPr>
              <a:t>mathematical </a:t>
            </a:r>
            <a:r>
              <a:rPr sz="2006" b="1" spc="-5" dirty="0">
                <a:latin typeface="Arial"/>
                <a:cs typeface="Arial"/>
              </a:rPr>
              <a:t> representation for </a:t>
            </a:r>
            <a:r>
              <a:rPr sz="2006" b="1" dirty="0">
                <a:latin typeface="Arial"/>
                <a:cs typeface="Arial"/>
              </a:rPr>
              <a:t> </a:t>
            </a:r>
            <a:r>
              <a:rPr sz="2006" b="1" spc="-10" dirty="0">
                <a:latin typeface="Arial"/>
                <a:cs typeface="Arial"/>
              </a:rPr>
              <a:t>experience)</a:t>
            </a:r>
            <a:endParaRPr sz="2006" dirty="0">
              <a:latin typeface="Arial"/>
              <a:cs typeface="Arial"/>
            </a:endParaRPr>
          </a:p>
          <a:p>
            <a:pPr>
              <a:lnSpc>
                <a:spcPct val="100000"/>
              </a:lnSpc>
            </a:pPr>
            <a:endParaRPr sz="2206" dirty="0">
              <a:latin typeface="Arial"/>
              <a:cs typeface="Arial"/>
            </a:endParaRPr>
          </a:p>
          <a:p>
            <a:pPr>
              <a:spcBef>
                <a:spcPts val="25"/>
              </a:spcBef>
            </a:pPr>
            <a:endParaRPr sz="1955" dirty="0">
              <a:latin typeface="Arial"/>
              <a:cs typeface="Arial"/>
            </a:endParaRPr>
          </a:p>
          <a:p>
            <a:pPr marL="96790" marR="555270"/>
            <a:r>
              <a:rPr sz="2006" b="1" spc="-5" dirty="0">
                <a:latin typeface="Arial"/>
                <a:cs typeface="Arial"/>
              </a:rPr>
              <a:t>What should be the </a:t>
            </a:r>
            <a:r>
              <a:rPr sz="2006" b="1" dirty="0">
                <a:latin typeface="Arial"/>
                <a:cs typeface="Arial"/>
              </a:rPr>
              <a:t> </a:t>
            </a:r>
            <a:r>
              <a:rPr sz="2006" b="1" spc="-5" dirty="0">
                <a:latin typeface="Arial"/>
                <a:cs typeface="Arial"/>
              </a:rPr>
              <a:t>learning</a:t>
            </a:r>
            <a:r>
              <a:rPr sz="2006" b="1" spc="-25" dirty="0">
                <a:latin typeface="Arial"/>
                <a:cs typeface="Arial"/>
              </a:rPr>
              <a:t> </a:t>
            </a:r>
            <a:r>
              <a:rPr sz="2006" b="1" spc="-5" dirty="0">
                <a:latin typeface="Arial"/>
                <a:cs typeface="Arial"/>
              </a:rPr>
              <a:t>mechanism???</a:t>
            </a:r>
            <a:endParaRPr sz="2006" dirty="0">
              <a:latin typeface="Arial"/>
              <a:cs typeface="Arial"/>
            </a:endParaRPr>
          </a:p>
        </p:txBody>
      </p:sp>
      <mc:AlternateContent xmlns:mc="http://schemas.openxmlformats.org/markup-compatibility/2006">
        <mc:Choice xmlns:p14="http://schemas.microsoft.com/office/powerpoint/2010/main" Requires="p14">
          <p:contentPart p14:bwMode="auto" r:id="rId2">
            <p14:nvContentPartPr>
              <p14:cNvPr id="3" name="Ink 2"/>
              <p14:cNvContentPartPr/>
              <p14:nvPr/>
            </p14:nvContentPartPr>
            <p14:xfrm>
              <a:off x="5915880" y="2890080"/>
              <a:ext cx="341280" cy="268200"/>
            </p14:xfrm>
          </p:contentPart>
        </mc:Choice>
        <mc:Fallback>
          <p:pic>
            <p:nvPicPr>
              <p:cNvPr id="3" name="Ink 2"/>
              <p:cNvPicPr/>
              <p:nvPr/>
            </p:nvPicPr>
            <p:blipFill>
              <a:blip r:embed="rId3"/>
              <a:stretch>
                <a:fillRect/>
              </a:stretch>
            </p:blipFill>
            <p:spPr>
              <a:xfrm>
                <a:off x="5906520" y="2880000"/>
                <a:ext cx="358560" cy="287280"/>
              </a:xfrm>
              <a:prstGeom prst="rect">
                <a:avLst/>
              </a:prstGeom>
            </p:spPr>
          </p:pic>
        </mc:Fallback>
      </mc:AlternateContent>
    </p:spTree>
    <p:extLst>
      <p:ext uri="{BB962C8B-B14F-4D97-AF65-F5344CB8AC3E}">
        <p14:creationId xmlns:p14="http://schemas.microsoft.com/office/powerpoint/2010/main" val="413950069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97651" y="65168"/>
            <a:ext cx="8577022" cy="1446509"/>
          </a:xfrm>
          <a:prstGeom prst="rect">
            <a:avLst/>
          </a:prstGeom>
          <a:noFill/>
          <a:ln w="9525">
            <a:noFill/>
            <a:miter lim="800000"/>
            <a:headEnd/>
            <a:tailEnd/>
          </a:ln>
          <a:effectLst/>
        </p:spPr>
        <p:txBody>
          <a:bodyPr spcFirstLastPara="1" wrap="square" lIns="91425" tIns="45700" rIns="91425" bIns="45700" anchor="ctr" anchorCtr="0">
            <a:spAutoFit/>
          </a:bodyPr>
          <a:lstStyle/>
          <a:p>
            <a:pPr algn="l" fontAlgn="base">
              <a:spcAft>
                <a:spcPct val="0"/>
              </a:spcAft>
              <a:buSzPts val="1400"/>
            </a:pPr>
            <a:r>
              <a:rPr b="1" dirty="0">
                <a:ea typeface="+mn-ea"/>
                <a:cs typeface="+mn-cs"/>
              </a:rPr>
              <a:t>Main objective of the checker  playing</a:t>
            </a:r>
            <a:endParaRPr b="1">
              <a:ea typeface="+mn-ea"/>
              <a:cs typeface="+mn-cs"/>
            </a:endParaRPr>
          </a:p>
        </p:txBody>
      </p:sp>
      <p:pic>
        <p:nvPicPr>
          <p:cNvPr id="3" name="object 3"/>
          <p:cNvPicPr/>
          <p:nvPr/>
        </p:nvPicPr>
        <p:blipFill>
          <a:blip r:embed="rId2" cstate="print"/>
          <a:stretch>
            <a:fillRect/>
          </a:stretch>
        </p:blipFill>
        <p:spPr>
          <a:xfrm>
            <a:off x="5947420" y="2741289"/>
            <a:ext cx="2827253" cy="2620175"/>
          </a:xfrm>
          <a:prstGeom prst="rect">
            <a:avLst/>
          </a:prstGeom>
        </p:spPr>
      </p:pic>
      <p:sp>
        <p:nvSpPr>
          <p:cNvPr id="4" name="object 4"/>
          <p:cNvSpPr txBox="1"/>
          <p:nvPr/>
        </p:nvSpPr>
        <p:spPr>
          <a:xfrm>
            <a:off x="7288709" y="2987592"/>
            <a:ext cx="1161466" cy="198490"/>
          </a:xfrm>
          <a:prstGeom prst="rect">
            <a:avLst/>
          </a:prstGeom>
        </p:spPr>
        <p:txBody>
          <a:bodyPr vert="horz" wrap="square" lIns="0" tIns="12735" rIns="0" bIns="0" rtlCol="0">
            <a:spAutoFit/>
          </a:bodyPr>
          <a:lstStyle/>
          <a:p>
            <a:pPr marL="12736">
              <a:spcBef>
                <a:spcPts val="100"/>
              </a:spcBef>
            </a:pPr>
            <a:r>
              <a:rPr sz="1203" b="1" spc="-5" dirty="0">
                <a:latin typeface="Arial"/>
                <a:cs typeface="Arial"/>
              </a:rPr>
              <a:t>Best</a:t>
            </a:r>
            <a:r>
              <a:rPr sz="1203" b="1" spc="-45" dirty="0">
                <a:latin typeface="Arial"/>
                <a:cs typeface="Arial"/>
              </a:rPr>
              <a:t> </a:t>
            </a:r>
            <a:r>
              <a:rPr sz="1203" b="1" spc="-5" dirty="0">
                <a:latin typeface="Arial"/>
                <a:cs typeface="Arial"/>
              </a:rPr>
              <a:t>Next</a:t>
            </a:r>
            <a:r>
              <a:rPr sz="1203" b="1" spc="-40" dirty="0">
                <a:latin typeface="Arial"/>
                <a:cs typeface="Arial"/>
              </a:rPr>
              <a:t> </a:t>
            </a:r>
            <a:r>
              <a:rPr sz="1203" b="1" spc="-5" dirty="0">
                <a:latin typeface="Arial"/>
                <a:cs typeface="Arial"/>
              </a:rPr>
              <a:t>Move</a:t>
            </a:r>
            <a:endParaRPr sz="1203">
              <a:latin typeface="Arial"/>
              <a:cs typeface="Arial"/>
            </a:endParaRPr>
          </a:p>
        </p:txBody>
      </p:sp>
      <p:grpSp>
        <p:nvGrpSpPr>
          <p:cNvPr id="5" name="object 5"/>
          <p:cNvGrpSpPr/>
          <p:nvPr/>
        </p:nvGrpSpPr>
        <p:grpSpPr>
          <a:xfrm>
            <a:off x="500331" y="3276175"/>
            <a:ext cx="5371145" cy="3042481"/>
            <a:chOff x="498941" y="3263899"/>
            <a:chExt cx="5356225" cy="3034030"/>
          </a:xfrm>
        </p:grpSpPr>
        <p:pic>
          <p:nvPicPr>
            <p:cNvPr id="6" name="object 6"/>
            <p:cNvPicPr/>
            <p:nvPr/>
          </p:nvPicPr>
          <p:blipFill>
            <a:blip r:embed="rId3" cstate="print"/>
            <a:stretch>
              <a:fillRect/>
            </a:stretch>
          </p:blipFill>
          <p:spPr>
            <a:xfrm>
              <a:off x="498941" y="3263899"/>
              <a:ext cx="2917358" cy="3033522"/>
            </a:xfrm>
            <a:prstGeom prst="rect">
              <a:avLst/>
            </a:prstGeom>
          </p:spPr>
        </p:pic>
        <p:sp>
          <p:nvSpPr>
            <p:cNvPr id="7" name="object 7"/>
            <p:cNvSpPr/>
            <p:nvPr/>
          </p:nvSpPr>
          <p:spPr>
            <a:xfrm>
              <a:off x="3416300" y="4765040"/>
              <a:ext cx="2438400" cy="171450"/>
            </a:xfrm>
            <a:custGeom>
              <a:avLst/>
              <a:gdLst/>
              <a:ahLst/>
              <a:cxnLst/>
              <a:rect l="l" t="t" r="r" b="b"/>
              <a:pathLst>
                <a:path w="2438400" h="171450">
                  <a:moveTo>
                    <a:pt x="2267205" y="114461"/>
                  </a:moveTo>
                  <a:lnTo>
                    <a:pt x="2266697" y="57310"/>
                  </a:lnTo>
                  <a:lnTo>
                    <a:pt x="0" y="70103"/>
                  </a:lnTo>
                  <a:lnTo>
                    <a:pt x="0" y="127253"/>
                  </a:lnTo>
                  <a:lnTo>
                    <a:pt x="2267205" y="114461"/>
                  </a:lnTo>
                  <a:close/>
                </a:path>
                <a:path w="2438400" h="171450">
                  <a:moveTo>
                    <a:pt x="2438400" y="84581"/>
                  </a:moveTo>
                  <a:lnTo>
                    <a:pt x="2266188" y="0"/>
                  </a:lnTo>
                  <a:lnTo>
                    <a:pt x="2266697" y="57310"/>
                  </a:lnTo>
                  <a:lnTo>
                    <a:pt x="2295144" y="57150"/>
                  </a:lnTo>
                  <a:lnTo>
                    <a:pt x="2295905" y="114300"/>
                  </a:lnTo>
                  <a:lnTo>
                    <a:pt x="2295905" y="157101"/>
                  </a:lnTo>
                  <a:lnTo>
                    <a:pt x="2438400" y="84581"/>
                  </a:lnTo>
                  <a:close/>
                </a:path>
                <a:path w="2438400" h="171450">
                  <a:moveTo>
                    <a:pt x="2295905" y="114300"/>
                  </a:moveTo>
                  <a:lnTo>
                    <a:pt x="2295144" y="57150"/>
                  </a:lnTo>
                  <a:lnTo>
                    <a:pt x="2266697" y="57310"/>
                  </a:lnTo>
                  <a:lnTo>
                    <a:pt x="2267205" y="114461"/>
                  </a:lnTo>
                  <a:lnTo>
                    <a:pt x="2295905" y="114300"/>
                  </a:lnTo>
                  <a:close/>
                </a:path>
                <a:path w="2438400" h="171450">
                  <a:moveTo>
                    <a:pt x="2295905" y="157101"/>
                  </a:moveTo>
                  <a:lnTo>
                    <a:pt x="2295905" y="114300"/>
                  </a:lnTo>
                  <a:lnTo>
                    <a:pt x="2267205" y="114461"/>
                  </a:lnTo>
                  <a:lnTo>
                    <a:pt x="2267712" y="171450"/>
                  </a:lnTo>
                  <a:lnTo>
                    <a:pt x="2295905" y="157101"/>
                  </a:lnTo>
                  <a:close/>
                </a:path>
              </a:pathLst>
            </a:custGeom>
            <a:solidFill>
              <a:srgbClr val="000000"/>
            </a:solidFill>
          </p:spPr>
          <p:txBody>
            <a:bodyPr wrap="square" lIns="0" tIns="0" rIns="0" bIns="0" rtlCol="0"/>
            <a:lstStyle/>
            <a:p>
              <a:endParaRPr sz="1604"/>
            </a:p>
          </p:txBody>
        </p:sp>
      </p:grpSp>
      <mc:AlternateContent xmlns:mc="http://schemas.openxmlformats.org/markup-compatibility/2006">
        <mc:Choice xmlns:p14="http://schemas.microsoft.com/office/powerpoint/2010/main" Requires="p14">
          <p:contentPart p14:bwMode="auto" r:id="rId4">
            <p14:nvContentPartPr>
              <p14:cNvPr id="8" name="Ink 7"/>
              <p14:cNvContentPartPr/>
              <p14:nvPr/>
            </p14:nvContentPartPr>
            <p14:xfrm>
              <a:off x="7269480" y="2734560"/>
              <a:ext cx="1284480" cy="612720"/>
            </p14:xfrm>
          </p:contentPart>
        </mc:Choice>
        <mc:Fallback>
          <p:pic>
            <p:nvPicPr>
              <p:cNvPr id="8" name="Ink 7"/>
              <p:cNvPicPr/>
              <p:nvPr/>
            </p:nvPicPr>
            <p:blipFill>
              <a:blip r:embed="rId5"/>
              <a:stretch>
                <a:fillRect/>
              </a:stretch>
            </p:blipFill>
            <p:spPr>
              <a:xfrm>
                <a:off x="7257960" y="2722680"/>
                <a:ext cx="1307880" cy="630360"/>
              </a:xfrm>
              <a:prstGeom prst="rect">
                <a:avLst/>
              </a:prstGeom>
            </p:spPr>
          </p:pic>
        </mc:Fallback>
      </mc:AlternateContent>
    </p:spTree>
    <p:extLst>
      <p:ext uri="{BB962C8B-B14F-4D97-AF65-F5344CB8AC3E}">
        <p14:creationId xmlns:p14="http://schemas.microsoft.com/office/powerpoint/2010/main" val="317476727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441880" y="438642"/>
            <a:ext cx="4261894" cy="769401"/>
          </a:xfrm>
          <a:prstGeom prst="rect">
            <a:avLst/>
          </a:prstGeom>
          <a:noFill/>
          <a:ln w="9525">
            <a:noFill/>
            <a:miter lim="800000"/>
            <a:headEnd/>
            <a:tailEnd/>
          </a:ln>
          <a:effectLst/>
        </p:spPr>
        <p:txBody>
          <a:bodyPr spcFirstLastPara="1" wrap="square" lIns="91425" tIns="45700" rIns="91425" bIns="45700" anchor="ctr" anchorCtr="0">
            <a:spAutoFit/>
          </a:bodyPr>
          <a:lstStyle/>
          <a:p>
            <a:pPr fontAlgn="base">
              <a:spcAft>
                <a:spcPct val="0"/>
              </a:spcAft>
              <a:buSzPts val="1400"/>
            </a:pPr>
            <a:r>
              <a:rPr sz="4400" b="1" dirty="0">
                <a:ea typeface="+mn-ea"/>
                <a:cs typeface="+mn-cs"/>
              </a:rPr>
              <a:t>Target Function</a:t>
            </a:r>
            <a:endParaRPr sz="4400" b="1">
              <a:ea typeface="+mn-ea"/>
              <a:cs typeface="+mn-cs"/>
            </a:endParaRPr>
          </a:p>
        </p:txBody>
      </p:sp>
      <p:sp>
        <p:nvSpPr>
          <p:cNvPr id="3" name="object 3"/>
          <p:cNvSpPr txBox="1"/>
          <p:nvPr/>
        </p:nvSpPr>
        <p:spPr>
          <a:xfrm>
            <a:off x="1286273" y="2129991"/>
            <a:ext cx="6724279" cy="2292368"/>
          </a:xfrm>
          <a:prstGeom prst="rect">
            <a:avLst/>
          </a:prstGeom>
          <a:solidFill>
            <a:srgbClr val="EFF7A7"/>
          </a:solidFill>
          <a:ln w="9525">
            <a:solidFill>
              <a:srgbClr val="000000"/>
            </a:solidFill>
          </a:ln>
        </p:spPr>
        <p:txBody>
          <a:bodyPr vert="horz" wrap="square" lIns="0" tIns="0" rIns="0" bIns="0" rtlCol="0">
            <a:spAutoFit/>
          </a:bodyPr>
          <a:lstStyle/>
          <a:p>
            <a:pPr marL="96790">
              <a:lnSpc>
                <a:spcPts val="2748"/>
              </a:lnSpc>
            </a:pPr>
            <a:r>
              <a:rPr sz="2407" i="1" spc="-5" dirty="0">
                <a:latin typeface="Arial"/>
                <a:cs typeface="Arial"/>
              </a:rPr>
              <a:t>Choose</a:t>
            </a:r>
            <a:r>
              <a:rPr sz="2407" i="1" spc="-10" dirty="0">
                <a:latin typeface="Arial"/>
                <a:cs typeface="Arial"/>
              </a:rPr>
              <a:t> </a:t>
            </a:r>
            <a:r>
              <a:rPr sz="2407" i="1" spc="-5" dirty="0">
                <a:latin typeface="Arial"/>
                <a:cs typeface="Arial"/>
              </a:rPr>
              <a:t>Move</a:t>
            </a:r>
            <a:r>
              <a:rPr sz="2407" spc="-5" dirty="0">
                <a:latin typeface="Arial MT"/>
                <a:cs typeface="Arial MT"/>
              </a:rPr>
              <a:t>:</a:t>
            </a:r>
            <a:r>
              <a:rPr sz="2407" spc="-10" dirty="0">
                <a:latin typeface="Arial MT"/>
                <a:cs typeface="Arial MT"/>
              </a:rPr>
              <a:t> </a:t>
            </a:r>
            <a:r>
              <a:rPr sz="2407" dirty="0">
                <a:latin typeface="Arial MT"/>
                <a:cs typeface="Arial MT"/>
              </a:rPr>
              <a:t>B</a:t>
            </a:r>
            <a:r>
              <a:rPr sz="2407" spc="-15" dirty="0">
                <a:latin typeface="Arial MT"/>
                <a:cs typeface="Arial MT"/>
              </a:rPr>
              <a:t> </a:t>
            </a:r>
            <a:r>
              <a:rPr sz="2407" dirty="0">
                <a:latin typeface="Arial MT"/>
                <a:cs typeface="Arial MT"/>
              </a:rPr>
              <a:t>→</a:t>
            </a:r>
            <a:r>
              <a:rPr sz="2407" spc="-20" dirty="0">
                <a:latin typeface="Arial MT"/>
                <a:cs typeface="Arial MT"/>
              </a:rPr>
              <a:t> </a:t>
            </a:r>
            <a:r>
              <a:rPr sz="2407" dirty="0">
                <a:latin typeface="Arial MT"/>
                <a:cs typeface="Arial MT"/>
              </a:rPr>
              <a:t>M</a:t>
            </a:r>
            <a:endParaRPr sz="2407">
              <a:latin typeface="Arial MT"/>
              <a:cs typeface="Arial MT"/>
            </a:endParaRPr>
          </a:p>
          <a:p>
            <a:pPr>
              <a:spcBef>
                <a:spcPts val="50"/>
              </a:spcBef>
            </a:pPr>
            <a:endParaRPr sz="2457">
              <a:latin typeface="Arial MT"/>
              <a:cs typeface="Arial MT"/>
            </a:endParaRPr>
          </a:p>
          <a:p>
            <a:pPr marL="96790"/>
            <a:r>
              <a:rPr sz="2407" i="1" spc="-5" dirty="0">
                <a:latin typeface="Arial"/>
                <a:cs typeface="Arial"/>
              </a:rPr>
              <a:t>Choose</a:t>
            </a:r>
            <a:r>
              <a:rPr sz="2407" i="1" spc="-10" dirty="0">
                <a:latin typeface="Arial"/>
                <a:cs typeface="Arial"/>
              </a:rPr>
              <a:t> </a:t>
            </a:r>
            <a:r>
              <a:rPr sz="2407" i="1" spc="-5" dirty="0">
                <a:latin typeface="Arial"/>
                <a:cs typeface="Arial"/>
              </a:rPr>
              <a:t>Move</a:t>
            </a:r>
            <a:r>
              <a:rPr sz="2407" i="1" spc="-15" dirty="0">
                <a:latin typeface="Arial"/>
                <a:cs typeface="Arial"/>
              </a:rPr>
              <a:t> </a:t>
            </a:r>
            <a:r>
              <a:rPr sz="2407" spc="-5" dirty="0">
                <a:latin typeface="Arial MT"/>
                <a:cs typeface="Arial MT"/>
              </a:rPr>
              <a:t>is</a:t>
            </a:r>
            <a:r>
              <a:rPr sz="2407" spc="-15" dirty="0">
                <a:latin typeface="Arial MT"/>
                <a:cs typeface="Arial MT"/>
              </a:rPr>
              <a:t> </a:t>
            </a:r>
            <a:r>
              <a:rPr sz="2407" dirty="0">
                <a:latin typeface="Arial MT"/>
                <a:cs typeface="Arial MT"/>
              </a:rPr>
              <a:t>a</a:t>
            </a:r>
            <a:r>
              <a:rPr sz="2407" spc="-15" dirty="0">
                <a:latin typeface="Arial MT"/>
                <a:cs typeface="Arial MT"/>
              </a:rPr>
              <a:t> </a:t>
            </a:r>
            <a:r>
              <a:rPr sz="2407" dirty="0">
                <a:latin typeface="Arial MT"/>
                <a:cs typeface="Arial MT"/>
              </a:rPr>
              <a:t>function</a:t>
            </a:r>
            <a:endParaRPr sz="2407">
              <a:latin typeface="Arial MT"/>
              <a:cs typeface="Arial MT"/>
            </a:endParaRPr>
          </a:p>
          <a:p>
            <a:pPr>
              <a:lnSpc>
                <a:spcPct val="100000"/>
              </a:lnSpc>
            </a:pPr>
            <a:endParaRPr sz="2507">
              <a:latin typeface="Arial MT"/>
              <a:cs typeface="Arial MT"/>
            </a:endParaRPr>
          </a:p>
          <a:p>
            <a:pPr marL="96790" marR="197401"/>
            <a:r>
              <a:rPr sz="2407" dirty="0">
                <a:latin typeface="Arial MT"/>
                <a:cs typeface="Arial MT"/>
              </a:rPr>
              <a:t>where input </a:t>
            </a:r>
            <a:r>
              <a:rPr sz="2407" b="1" dirty="0">
                <a:latin typeface="Arial"/>
                <a:cs typeface="Arial"/>
              </a:rPr>
              <a:t>B </a:t>
            </a:r>
            <a:r>
              <a:rPr sz="2407" spc="-5" dirty="0">
                <a:latin typeface="Arial MT"/>
                <a:cs typeface="Arial MT"/>
              </a:rPr>
              <a:t>is </a:t>
            </a:r>
            <a:r>
              <a:rPr sz="2407" dirty="0">
                <a:latin typeface="Arial MT"/>
                <a:cs typeface="Arial MT"/>
              </a:rPr>
              <a:t>the </a:t>
            </a:r>
            <a:r>
              <a:rPr sz="2407" spc="-5" dirty="0">
                <a:latin typeface="Arial MT"/>
                <a:cs typeface="Arial MT"/>
              </a:rPr>
              <a:t>set of legal board states </a:t>
            </a:r>
            <a:r>
              <a:rPr sz="2407" dirty="0">
                <a:latin typeface="Arial MT"/>
                <a:cs typeface="Arial MT"/>
              </a:rPr>
              <a:t> and</a:t>
            </a:r>
            <a:r>
              <a:rPr sz="2407" spc="-15" dirty="0">
                <a:latin typeface="Arial MT"/>
                <a:cs typeface="Arial MT"/>
              </a:rPr>
              <a:t> </a:t>
            </a:r>
            <a:r>
              <a:rPr sz="2407" dirty="0">
                <a:latin typeface="Arial MT"/>
                <a:cs typeface="Arial MT"/>
              </a:rPr>
              <a:t>produces</a:t>
            </a:r>
            <a:r>
              <a:rPr sz="2407" spc="-5" dirty="0">
                <a:latin typeface="Arial MT"/>
                <a:cs typeface="Arial MT"/>
              </a:rPr>
              <a:t> </a:t>
            </a:r>
            <a:r>
              <a:rPr sz="2407" b="1" dirty="0">
                <a:latin typeface="Arial"/>
                <a:cs typeface="Arial"/>
              </a:rPr>
              <a:t>M</a:t>
            </a:r>
            <a:r>
              <a:rPr sz="2407" b="1" spc="-15" dirty="0">
                <a:latin typeface="Arial"/>
                <a:cs typeface="Arial"/>
              </a:rPr>
              <a:t> </a:t>
            </a:r>
            <a:r>
              <a:rPr sz="2407" spc="-5" dirty="0">
                <a:latin typeface="Arial MT"/>
                <a:cs typeface="Arial MT"/>
              </a:rPr>
              <a:t>which</a:t>
            </a:r>
            <a:r>
              <a:rPr sz="2407" spc="-10" dirty="0">
                <a:latin typeface="Arial MT"/>
                <a:cs typeface="Arial MT"/>
              </a:rPr>
              <a:t> </a:t>
            </a:r>
            <a:r>
              <a:rPr sz="2407" spc="-5" dirty="0">
                <a:latin typeface="Arial MT"/>
                <a:cs typeface="Arial MT"/>
              </a:rPr>
              <a:t>is</a:t>
            </a:r>
            <a:r>
              <a:rPr sz="2407" spc="-15" dirty="0">
                <a:latin typeface="Arial MT"/>
                <a:cs typeface="Arial MT"/>
              </a:rPr>
              <a:t> </a:t>
            </a:r>
            <a:r>
              <a:rPr sz="2407" dirty="0">
                <a:latin typeface="Arial MT"/>
                <a:cs typeface="Arial MT"/>
              </a:rPr>
              <a:t>the</a:t>
            </a:r>
            <a:r>
              <a:rPr sz="2407" spc="-10" dirty="0">
                <a:latin typeface="Arial MT"/>
                <a:cs typeface="Arial MT"/>
              </a:rPr>
              <a:t> </a:t>
            </a:r>
            <a:r>
              <a:rPr sz="2407" dirty="0">
                <a:latin typeface="Arial MT"/>
                <a:cs typeface="Arial MT"/>
              </a:rPr>
              <a:t>set</a:t>
            </a:r>
            <a:r>
              <a:rPr sz="2407" spc="-15" dirty="0">
                <a:latin typeface="Arial MT"/>
                <a:cs typeface="Arial MT"/>
              </a:rPr>
              <a:t> </a:t>
            </a:r>
            <a:r>
              <a:rPr sz="2407" spc="-5" dirty="0">
                <a:latin typeface="Arial MT"/>
                <a:cs typeface="Arial MT"/>
              </a:rPr>
              <a:t>of</a:t>
            </a:r>
            <a:r>
              <a:rPr sz="2407" spc="-10" dirty="0">
                <a:latin typeface="Arial MT"/>
                <a:cs typeface="Arial MT"/>
              </a:rPr>
              <a:t> </a:t>
            </a:r>
            <a:r>
              <a:rPr sz="2407" spc="-5" dirty="0">
                <a:latin typeface="Arial MT"/>
                <a:cs typeface="Arial MT"/>
              </a:rPr>
              <a:t>legal</a:t>
            </a:r>
            <a:r>
              <a:rPr sz="2407" spc="-15" dirty="0">
                <a:latin typeface="Arial MT"/>
                <a:cs typeface="Arial MT"/>
              </a:rPr>
              <a:t> </a:t>
            </a:r>
            <a:r>
              <a:rPr sz="2407" dirty="0">
                <a:latin typeface="Arial MT"/>
                <a:cs typeface="Arial MT"/>
              </a:rPr>
              <a:t>moves</a:t>
            </a:r>
            <a:endParaRPr sz="2407">
              <a:latin typeface="Arial MT"/>
              <a:cs typeface="Arial MT"/>
            </a:endParaRPr>
          </a:p>
        </p:txBody>
      </p:sp>
      <mc:AlternateContent xmlns:mc="http://schemas.openxmlformats.org/markup-compatibility/2006">
        <mc:Choice xmlns:p14="http://schemas.microsoft.com/office/powerpoint/2010/main" Requires="p14">
          <p:contentPart p14:bwMode="auto" r:id="rId2">
            <p14:nvContentPartPr>
              <p14:cNvPr id="4" name="Ink 3"/>
              <p14:cNvContentPartPr/>
              <p14:nvPr/>
            </p14:nvContentPartPr>
            <p14:xfrm>
              <a:off x="3297600" y="1721880"/>
              <a:ext cx="1459800" cy="1041120"/>
            </p14:xfrm>
          </p:contentPart>
        </mc:Choice>
        <mc:Fallback>
          <p:pic>
            <p:nvPicPr>
              <p:cNvPr id="4" name="Ink 3"/>
              <p:cNvPicPr/>
              <p:nvPr/>
            </p:nvPicPr>
            <p:blipFill>
              <a:blip r:embed="rId3"/>
              <a:stretch>
                <a:fillRect/>
              </a:stretch>
            </p:blipFill>
            <p:spPr>
              <a:xfrm>
                <a:off x="3285720" y="1707120"/>
                <a:ext cx="1485720" cy="1068840"/>
              </a:xfrm>
              <a:prstGeom prst="rect">
                <a:avLst/>
              </a:prstGeom>
            </p:spPr>
          </p:pic>
        </mc:Fallback>
      </mc:AlternateContent>
    </p:spTree>
    <p:extLst>
      <p:ext uri="{BB962C8B-B14F-4D97-AF65-F5344CB8AC3E}">
        <p14:creationId xmlns:p14="http://schemas.microsoft.com/office/powerpoint/2010/main" val="184858658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3549611" y="3184"/>
            <a:ext cx="1787196" cy="1821158"/>
          </a:xfrm>
          <a:prstGeom prst="rect">
            <a:avLst/>
          </a:prstGeom>
        </p:spPr>
      </p:pic>
      <p:pic>
        <p:nvPicPr>
          <p:cNvPr id="3" name="object 3"/>
          <p:cNvPicPr/>
          <p:nvPr/>
        </p:nvPicPr>
        <p:blipFill>
          <a:blip r:embed="rId3" cstate="print"/>
          <a:stretch>
            <a:fillRect/>
          </a:stretch>
        </p:blipFill>
        <p:spPr>
          <a:xfrm>
            <a:off x="687198" y="2664877"/>
            <a:ext cx="1729578" cy="1791102"/>
          </a:xfrm>
          <a:prstGeom prst="rect">
            <a:avLst/>
          </a:prstGeom>
        </p:spPr>
      </p:pic>
      <p:pic>
        <p:nvPicPr>
          <p:cNvPr id="4" name="object 4"/>
          <p:cNvPicPr/>
          <p:nvPr/>
        </p:nvPicPr>
        <p:blipFill>
          <a:blip r:embed="rId4" cstate="print"/>
          <a:stretch>
            <a:fillRect/>
          </a:stretch>
        </p:blipFill>
        <p:spPr>
          <a:xfrm>
            <a:off x="2618125" y="2664877"/>
            <a:ext cx="1728058" cy="1786518"/>
          </a:xfrm>
          <a:prstGeom prst="rect">
            <a:avLst/>
          </a:prstGeom>
        </p:spPr>
      </p:pic>
      <p:pic>
        <p:nvPicPr>
          <p:cNvPr id="5" name="object 5"/>
          <p:cNvPicPr/>
          <p:nvPr/>
        </p:nvPicPr>
        <p:blipFill>
          <a:blip r:embed="rId5" cstate="print"/>
          <a:stretch>
            <a:fillRect/>
          </a:stretch>
        </p:blipFill>
        <p:spPr>
          <a:xfrm>
            <a:off x="4632365" y="2664876"/>
            <a:ext cx="1702256" cy="1742964"/>
          </a:xfrm>
          <a:prstGeom prst="rect">
            <a:avLst/>
          </a:prstGeom>
        </p:spPr>
      </p:pic>
      <p:pic>
        <p:nvPicPr>
          <p:cNvPr id="6" name="object 6"/>
          <p:cNvPicPr/>
          <p:nvPr/>
        </p:nvPicPr>
        <p:blipFill>
          <a:blip r:embed="rId6" cstate="print"/>
          <a:stretch>
            <a:fillRect/>
          </a:stretch>
        </p:blipFill>
        <p:spPr>
          <a:xfrm>
            <a:off x="6635131" y="2664877"/>
            <a:ext cx="1763486" cy="1804857"/>
          </a:xfrm>
          <a:prstGeom prst="rect">
            <a:avLst/>
          </a:prstGeom>
        </p:spPr>
      </p:pic>
      <p:pic>
        <p:nvPicPr>
          <p:cNvPr id="7" name="object 7"/>
          <p:cNvPicPr/>
          <p:nvPr/>
        </p:nvPicPr>
        <p:blipFill>
          <a:blip r:embed="rId7" cstate="print"/>
          <a:stretch>
            <a:fillRect/>
          </a:stretch>
        </p:blipFill>
        <p:spPr>
          <a:xfrm>
            <a:off x="1251124" y="4804421"/>
            <a:ext cx="1720500" cy="1757482"/>
          </a:xfrm>
          <a:prstGeom prst="rect">
            <a:avLst/>
          </a:prstGeom>
        </p:spPr>
      </p:pic>
      <p:pic>
        <p:nvPicPr>
          <p:cNvPr id="8" name="object 8"/>
          <p:cNvPicPr/>
          <p:nvPr/>
        </p:nvPicPr>
        <p:blipFill>
          <a:blip r:embed="rId8" cstate="print"/>
          <a:stretch>
            <a:fillRect/>
          </a:stretch>
        </p:blipFill>
        <p:spPr>
          <a:xfrm>
            <a:off x="3543491" y="4810544"/>
            <a:ext cx="1707275" cy="1751358"/>
          </a:xfrm>
          <a:prstGeom prst="rect">
            <a:avLst/>
          </a:prstGeom>
        </p:spPr>
      </p:pic>
      <p:pic>
        <p:nvPicPr>
          <p:cNvPr id="9" name="object 9"/>
          <p:cNvPicPr/>
          <p:nvPr/>
        </p:nvPicPr>
        <p:blipFill>
          <a:blip r:embed="rId9" cstate="print"/>
          <a:stretch>
            <a:fillRect/>
          </a:stretch>
        </p:blipFill>
        <p:spPr>
          <a:xfrm>
            <a:off x="5994795" y="4728008"/>
            <a:ext cx="1711420" cy="1757481"/>
          </a:xfrm>
          <a:prstGeom prst="rect">
            <a:avLst/>
          </a:prstGeom>
        </p:spPr>
      </p:pic>
      <p:sp>
        <p:nvSpPr>
          <p:cNvPr id="10" name="object 10"/>
          <p:cNvSpPr/>
          <p:nvPr/>
        </p:nvSpPr>
        <p:spPr>
          <a:xfrm>
            <a:off x="1973983" y="1819757"/>
            <a:ext cx="1609752" cy="845629"/>
          </a:xfrm>
          <a:custGeom>
            <a:avLst/>
            <a:gdLst/>
            <a:ahLst/>
            <a:cxnLst/>
            <a:rect l="l" t="t" r="r" b="b"/>
            <a:pathLst>
              <a:path w="1605279" h="843280">
                <a:moveTo>
                  <a:pt x="65333" y="803356"/>
                </a:moveTo>
                <a:lnTo>
                  <a:pt x="49530" y="773429"/>
                </a:lnTo>
                <a:lnTo>
                  <a:pt x="0" y="842772"/>
                </a:lnTo>
                <a:lnTo>
                  <a:pt x="51816" y="841846"/>
                </a:lnTo>
                <a:lnTo>
                  <a:pt x="51816" y="811529"/>
                </a:lnTo>
                <a:lnTo>
                  <a:pt x="54101" y="809244"/>
                </a:lnTo>
                <a:lnTo>
                  <a:pt x="65333" y="803356"/>
                </a:lnTo>
                <a:close/>
              </a:path>
              <a:path w="1605279" h="843280">
                <a:moveTo>
                  <a:pt x="69794" y="811802"/>
                </a:moveTo>
                <a:lnTo>
                  <a:pt x="65333" y="803356"/>
                </a:lnTo>
                <a:lnTo>
                  <a:pt x="54101" y="809244"/>
                </a:lnTo>
                <a:lnTo>
                  <a:pt x="51816" y="811529"/>
                </a:lnTo>
                <a:lnTo>
                  <a:pt x="51816" y="815340"/>
                </a:lnTo>
                <a:lnTo>
                  <a:pt x="54863" y="817625"/>
                </a:lnTo>
                <a:lnTo>
                  <a:pt x="58674" y="817625"/>
                </a:lnTo>
                <a:lnTo>
                  <a:pt x="69794" y="811802"/>
                </a:lnTo>
                <a:close/>
              </a:path>
              <a:path w="1605279" h="843280">
                <a:moveTo>
                  <a:pt x="85343" y="841247"/>
                </a:moveTo>
                <a:lnTo>
                  <a:pt x="69794" y="811802"/>
                </a:lnTo>
                <a:lnTo>
                  <a:pt x="58674" y="817625"/>
                </a:lnTo>
                <a:lnTo>
                  <a:pt x="54863" y="817625"/>
                </a:lnTo>
                <a:lnTo>
                  <a:pt x="51816" y="815340"/>
                </a:lnTo>
                <a:lnTo>
                  <a:pt x="51816" y="841846"/>
                </a:lnTo>
                <a:lnTo>
                  <a:pt x="85343" y="841247"/>
                </a:lnTo>
                <a:close/>
              </a:path>
              <a:path w="1605279" h="843280">
                <a:moveTo>
                  <a:pt x="1604771" y="6095"/>
                </a:moveTo>
                <a:lnTo>
                  <a:pt x="1604771" y="2285"/>
                </a:lnTo>
                <a:lnTo>
                  <a:pt x="1601723" y="0"/>
                </a:lnTo>
                <a:lnTo>
                  <a:pt x="1597914" y="0"/>
                </a:lnTo>
                <a:lnTo>
                  <a:pt x="65333" y="803356"/>
                </a:lnTo>
                <a:lnTo>
                  <a:pt x="69794" y="811802"/>
                </a:lnTo>
                <a:lnTo>
                  <a:pt x="1602485" y="9143"/>
                </a:lnTo>
                <a:lnTo>
                  <a:pt x="1604771" y="6095"/>
                </a:lnTo>
                <a:close/>
              </a:path>
            </a:pathLst>
          </a:custGeom>
          <a:solidFill>
            <a:srgbClr val="000000"/>
          </a:solidFill>
        </p:spPr>
        <p:txBody>
          <a:bodyPr wrap="square" lIns="0" tIns="0" rIns="0" bIns="0" rtlCol="0"/>
          <a:lstStyle/>
          <a:p>
            <a:endParaRPr sz="1604"/>
          </a:p>
        </p:txBody>
      </p:sp>
      <p:sp>
        <p:nvSpPr>
          <p:cNvPr id="11" name="object 11"/>
          <p:cNvSpPr/>
          <p:nvPr/>
        </p:nvSpPr>
        <p:spPr>
          <a:xfrm>
            <a:off x="3655053" y="1819757"/>
            <a:ext cx="463568" cy="845629"/>
          </a:xfrm>
          <a:custGeom>
            <a:avLst/>
            <a:gdLst/>
            <a:ahLst/>
            <a:cxnLst/>
            <a:rect l="l" t="t" r="r" b="b"/>
            <a:pathLst>
              <a:path w="462279" h="843280">
                <a:moveTo>
                  <a:pt x="32204" y="773331"/>
                </a:moveTo>
                <a:lnTo>
                  <a:pt x="3047" y="757427"/>
                </a:lnTo>
                <a:lnTo>
                  <a:pt x="0" y="842771"/>
                </a:lnTo>
                <a:lnTo>
                  <a:pt x="25907" y="824749"/>
                </a:lnTo>
                <a:lnTo>
                  <a:pt x="25907" y="784859"/>
                </a:lnTo>
                <a:lnTo>
                  <a:pt x="32204" y="773331"/>
                </a:lnTo>
                <a:close/>
              </a:path>
              <a:path w="462279" h="843280">
                <a:moveTo>
                  <a:pt x="40578" y="777899"/>
                </a:moveTo>
                <a:lnTo>
                  <a:pt x="32204" y="773331"/>
                </a:lnTo>
                <a:lnTo>
                  <a:pt x="25907" y="784859"/>
                </a:lnTo>
                <a:lnTo>
                  <a:pt x="25907" y="788669"/>
                </a:lnTo>
                <a:lnTo>
                  <a:pt x="28194" y="790955"/>
                </a:lnTo>
                <a:lnTo>
                  <a:pt x="32003" y="791717"/>
                </a:lnTo>
                <a:lnTo>
                  <a:pt x="34290" y="789432"/>
                </a:lnTo>
                <a:lnTo>
                  <a:pt x="40578" y="777899"/>
                </a:lnTo>
                <a:close/>
              </a:path>
              <a:path w="462279" h="843280">
                <a:moveTo>
                  <a:pt x="70103" y="794003"/>
                </a:moveTo>
                <a:lnTo>
                  <a:pt x="40578" y="777899"/>
                </a:lnTo>
                <a:lnTo>
                  <a:pt x="34290" y="789432"/>
                </a:lnTo>
                <a:lnTo>
                  <a:pt x="32003" y="791717"/>
                </a:lnTo>
                <a:lnTo>
                  <a:pt x="28194" y="790955"/>
                </a:lnTo>
                <a:lnTo>
                  <a:pt x="25907" y="788669"/>
                </a:lnTo>
                <a:lnTo>
                  <a:pt x="25907" y="824749"/>
                </a:lnTo>
                <a:lnTo>
                  <a:pt x="70103" y="794003"/>
                </a:lnTo>
                <a:close/>
              </a:path>
              <a:path w="462279" h="843280">
                <a:moveTo>
                  <a:pt x="461771" y="3047"/>
                </a:moveTo>
                <a:lnTo>
                  <a:pt x="459485" y="761"/>
                </a:lnTo>
                <a:lnTo>
                  <a:pt x="455675" y="0"/>
                </a:lnTo>
                <a:lnTo>
                  <a:pt x="453390" y="2285"/>
                </a:lnTo>
                <a:lnTo>
                  <a:pt x="32204" y="773331"/>
                </a:lnTo>
                <a:lnTo>
                  <a:pt x="40578" y="777899"/>
                </a:lnTo>
                <a:lnTo>
                  <a:pt x="461010" y="6857"/>
                </a:lnTo>
                <a:lnTo>
                  <a:pt x="461771" y="3047"/>
                </a:lnTo>
                <a:close/>
              </a:path>
            </a:pathLst>
          </a:custGeom>
          <a:solidFill>
            <a:srgbClr val="000000"/>
          </a:solidFill>
        </p:spPr>
        <p:txBody>
          <a:bodyPr wrap="square" lIns="0" tIns="0" rIns="0" bIns="0" rtlCol="0"/>
          <a:lstStyle/>
          <a:p>
            <a:endParaRPr sz="1604"/>
          </a:p>
        </p:txBody>
      </p:sp>
      <p:sp>
        <p:nvSpPr>
          <p:cNvPr id="12" name="object 12"/>
          <p:cNvSpPr/>
          <p:nvPr/>
        </p:nvSpPr>
        <p:spPr>
          <a:xfrm>
            <a:off x="4643814" y="1819757"/>
            <a:ext cx="2526699" cy="850723"/>
          </a:xfrm>
          <a:custGeom>
            <a:avLst/>
            <a:gdLst/>
            <a:ahLst/>
            <a:cxnLst/>
            <a:rect l="l" t="t" r="r" b="b"/>
            <a:pathLst>
              <a:path w="2519679" h="848360">
                <a:moveTo>
                  <a:pt x="614184" y="842772"/>
                </a:moveTo>
                <a:lnTo>
                  <a:pt x="600456" y="758964"/>
                </a:lnTo>
                <a:lnTo>
                  <a:pt x="573379" y="778687"/>
                </a:lnTo>
                <a:lnTo>
                  <a:pt x="8394" y="1524"/>
                </a:lnTo>
                <a:lnTo>
                  <a:pt x="5346" y="0"/>
                </a:lnTo>
                <a:lnTo>
                  <a:pt x="1524" y="762"/>
                </a:lnTo>
                <a:lnTo>
                  <a:pt x="0" y="3810"/>
                </a:lnTo>
                <a:lnTo>
                  <a:pt x="774" y="7620"/>
                </a:lnTo>
                <a:lnTo>
                  <a:pt x="565861" y="784161"/>
                </a:lnTo>
                <a:lnTo>
                  <a:pt x="538746" y="803910"/>
                </a:lnTo>
                <a:lnTo>
                  <a:pt x="581406" y="825893"/>
                </a:lnTo>
                <a:lnTo>
                  <a:pt x="614184" y="842772"/>
                </a:lnTo>
                <a:close/>
              </a:path>
              <a:path w="2519679" h="848360">
                <a:moveTo>
                  <a:pt x="2519184" y="842772"/>
                </a:moveTo>
                <a:lnTo>
                  <a:pt x="2463558" y="778014"/>
                </a:lnTo>
                <a:lnTo>
                  <a:pt x="2450566" y="808647"/>
                </a:lnTo>
                <a:lnTo>
                  <a:pt x="539508" y="0"/>
                </a:lnTo>
                <a:lnTo>
                  <a:pt x="536460" y="0"/>
                </a:lnTo>
                <a:lnTo>
                  <a:pt x="533400" y="3048"/>
                </a:lnTo>
                <a:lnTo>
                  <a:pt x="533400" y="6096"/>
                </a:lnTo>
                <a:lnTo>
                  <a:pt x="536460" y="9144"/>
                </a:lnTo>
                <a:lnTo>
                  <a:pt x="2446972" y="817130"/>
                </a:lnTo>
                <a:lnTo>
                  <a:pt x="2433828" y="848106"/>
                </a:lnTo>
                <a:lnTo>
                  <a:pt x="2465070" y="846162"/>
                </a:lnTo>
                <a:lnTo>
                  <a:pt x="2519184" y="842772"/>
                </a:lnTo>
                <a:close/>
              </a:path>
            </a:pathLst>
          </a:custGeom>
          <a:solidFill>
            <a:srgbClr val="000000"/>
          </a:solidFill>
        </p:spPr>
        <p:txBody>
          <a:bodyPr wrap="square" lIns="0" tIns="0" rIns="0" bIns="0" rtlCol="0"/>
          <a:lstStyle/>
          <a:p>
            <a:endParaRPr sz="1604"/>
          </a:p>
        </p:txBody>
      </p:sp>
      <p:sp>
        <p:nvSpPr>
          <p:cNvPr id="13" name="object 13"/>
          <p:cNvSpPr/>
          <p:nvPr/>
        </p:nvSpPr>
        <p:spPr>
          <a:xfrm>
            <a:off x="2356045" y="1819757"/>
            <a:ext cx="1533339" cy="2985172"/>
          </a:xfrm>
          <a:custGeom>
            <a:avLst/>
            <a:gdLst/>
            <a:ahLst/>
            <a:cxnLst/>
            <a:rect l="l" t="t" r="r" b="b"/>
            <a:pathLst>
              <a:path w="1529079" h="2976879">
                <a:moveTo>
                  <a:pt x="30246" y="2906266"/>
                </a:moveTo>
                <a:lnTo>
                  <a:pt x="762" y="2891028"/>
                </a:lnTo>
                <a:lnTo>
                  <a:pt x="0" y="2976372"/>
                </a:lnTo>
                <a:lnTo>
                  <a:pt x="24383" y="2958490"/>
                </a:lnTo>
                <a:lnTo>
                  <a:pt x="24383" y="2917698"/>
                </a:lnTo>
                <a:lnTo>
                  <a:pt x="30246" y="2906266"/>
                </a:lnTo>
                <a:close/>
              </a:path>
              <a:path w="1529079" h="2976879">
                <a:moveTo>
                  <a:pt x="39327" y="2910960"/>
                </a:moveTo>
                <a:lnTo>
                  <a:pt x="30246" y="2906266"/>
                </a:lnTo>
                <a:lnTo>
                  <a:pt x="24383" y="2917698"/>
                </a:lnTo>
                <a:lnTo>
                  <a:pt x="24383" y="2921507"/>
                </a:lnTo>
                <a:lnTo>
                  <a:pt x="26670" y="2923793"/>
                </a:lnTo>
                <a:lnTo>
                  <a:pt x="30480" y="2924555"/>
                </a:lnTo>
                <a:lnTo>
                  <a:pt x="33527" y="2922269"/>
                </a:lnTo>
                <a:lnTo>
                  <a:pt x="39327" y="2910960"/>
                </a:lnTo>
                <a:close/>
              </a:path>
              <a:path w="1529079" h="2976879">
                <a:moveTo>
                  <a:pt x="68580" y="2926079"/>
                </a:moveTo>
                <a:lnTo>
                  <a:pt x="39327" y="2910960"/>
                </a:lnTo>
                <a:lnTo>
                  <a:pt x="33527" y="2922269"/>
                </a:lnTo>
                <a:lnTo>
                  <a:pt x="30480" y="2924555"/>
                </a:lnTo>
                <a:lnTo>
                  <a:pt x="26670" y="2923793"/>
                </a:lnTo>
                <a:lnTo>
                  <a:pt x="24383" y="2921507"/>
                </a:lnTo>
                <a:lnTo>
                  <a:pt x="24383" y="2958490"/>
                </a:lnTo>
                <a:lnTo>
                  <a:pt x="68580" y="2926079"/>
                </a:lnTo>
                <a:close/>
              </a:path>
              <a:path w="1529079" h="2976879">
                <a:moveTo>
                  <a:pt x="1528571" y="6857"/>
                </a:moveTo>
                <a:lnTo>
                  <a:pt x="1528571" y="3047"/>
                </a:lnTo>
                <a:lnTo>
                  <a:pt x="1526285" y="0"/>
                </a:lnTo>
                <a:lnTo>
                  <a:pt x="1522475" y="0"/>
                </a:lnTo>
                <a:lnTo>
                  <a:pt x="1519427" y="2285"/>
                </a:lnTo>
                <a:lnTo>
                  <a:pt x="30246" y="2906266"/>
                </a:lnTo>
                <a:lnTo>
                  <a:pt x="39327" y="2910960"/>
                </a:lnTo>
                <a:lnTo>
                  <a:pt x="1528571" y="6857"/>
                </a:lnTo>
                <a:close/>
              </a:path>
            </a:pathLst>
          </a:custGeom>
          <a:solidFill>
            <a:srgbClr val="000000"/>
          </a:solidFill>
        </p:spPr>
        <p:txBody>
          <a:bodyPr wrap="square" lIns="0" tIns="0" rIns="0" bIns="0" rtlCol="0"/>
          <a:lstStyle/>
          <a:p>
            <a:endParaRPr sz="1604"/>
          </a:p>
        </p:txBody>
      </p:sp>
      <p:sp>
        <p:nvSpPr>
          <p:cNvPr id="14" name="object 14"/>
          <p:cNvSpPr/>
          <p:nvPr/>
        </p:nvSpPr>
        <p:spPr>
          <a:xfrm>
            <a:off x="4380969" y="1819757"/>
            <a:ext cx="76412" cy="2908760"/>
          </a:xfrm>
          <a:custGeom>
            <a:avLst/>
            <a:gdLst/>
            <a:ahLst/>
            <a:cxnLst/>
            <a:rect l="l" t="t" r="r" b="b"/>
            <a:pathLst>
              <a:path w="76200" h="2900679">
                <a:moveTo>
                  <a:pt x="76200" y="2823972"/>
                </a:moveTo>
                <a:lnTo>
                  <a:pt x="0" y="2823972"/>
                </a:lnTo>
                <a:lnTo>
                  <a:pt x="33527" y="2891027"/>
                </a:lnTo>
                <a:lnTo>
                  <a:pt x="33527" y="2836925"/>
                </a:lnTo>
                <a:lnTo>
                  <a:pt x="35051" y="2839973"/>
                </a:lnTo>
                <a:lnTo>
                  <a:pt x="38100" y="2841498"/>
                </a:lnTo>
                <a:lnTo>
                  <a:pt x="41147" y="2839973"/>
                </a:lnTo>
                <a:lnTo>
                  <a:pt x="42671" y="2836925"/>
                </a:lnTo>
                <a:lnTo>
                  <a:pt x="42671" y="2891028"/>
                </a:lnTo>
                <a:lnTo>
                  <a:pt x="76200" y="2823972"/>
                </a:lnTo>
                <a:close/>
              </a:path>
              <a:path w="76200" h="2900679">
                <a:moveTo>
                  <a:pt x="42671" y="2823972"/>
                </a:moveTo>
                <a:lnTo>
                  <a:pt x="42671" y="4571"/>
                </a:lnTo>
                <a:lnTo>
                  <a:pt x="41147" y="1523"/>
                </a:lnTo>
                <a:lnTo>
                  <a:pt x="38100" y="0"/>
                </a:lnTo>
                <a:lnTo>
                  <a:pt x="35051" y="1523"/>
                </a:lnTo>
                <a:lnTo>
                  <a:pt x="33527" y="4571"/>
                </a:lnTo>
                <a:lnTo>
                  <a:pt x="33527" y="2823972"/>
                </a:lnTo>
                <a:lnTo>
                  <a:pt x="42671" y="2823972"/>
                </a:lnTo>
                <a:close/>
              </a:path>
              <a:path w="76200" h="2900679">
                <a:moveTo>
                  <a:pt x="42671" y="2891028"/>
                </a:moveTo>
                <a:lnTo>
                  <a:pt x="42671" y="2836925"/>
                </a:lnTo>
                <a:lnTo>
                  <a:pt x="41147" y="2839973"/>
                </a:lnTo>
                <a:lnTo>
                  <a:pt x="38100" y="2841498"/>
                </a:lnTo>
                <a:lnTo>
                  <a:pt x="35051" y="2839973"/>
                </a:lnTo>
                <a:lnTo>
                  <a:pt x="33527" y="2836925"/>
                </a:lnTo>
                <a:lnTo>
                  <a:pt x="33527" y="2891027"/>
                </a:lnTo>
                <a:lnTo>
                  <a:pt x="38100" y="2900172"/>
                </a:lnTo>
                <a:lnTo>
                  <a:pt x="42671" y="2891028"/>
                </a:lnTo>
                <a:close/>
              </a:path>
            </a:pathLst>
          </a:custGeom>
          <a:solidFill>
            <a:srgbClr val="000000"/>
          </a:solidFill>
        </p:spPr>
        <p:txBody>
          <a:bodyPr wrap="square" lIns="0" tIns="0" rIns="0" bIns="0" rtlCol="0"/>
          <a:lstStyle/>
          <a:p>
            <a:endParaRPr sz="1604"/>
          </a:p>
        </p:txBody>
      </p:sp>
      <p:grpSp>
        <p:nvGrpSpPr>
          <p:cNvPr id="15" name="object 15"/>
          <p:cNvGrpSpPr/>
          <p:nvPr/>
        </p:nvGrpSpPr>
        <p:grpSpPr>
          <a:xfrm>
            <a:off x="412308" y="1743345"/>
            <a:ext cx="8395797" cy="5005003"/>
            <a:chOff x="411162" y="1735327"/>
            <a:chExt cx="8372475" cy="4991100"/>
          </a:xfrm>
        </p:grpSpPr>
        <p:sp>
          <p:nvSpPr>
            <p:cNvPr id="16" name="object 16"/>
            <p:cNvSpPr/>
            <p:nvPr/>
          </p:nvSpPr>
          <p:spPr>
            <a:xfrm>
              <a:off x="4935727" y="1735327"/>
              <a:ext cx="1833880" cy="2976880"/>
            </a:xfrm>
            <a:custGeom>
              <a:avLst/>
              <a:gdLst/>
              <a:ahLst/>
              <a:cxnLst/>
              <a:rect l="l" t="t" r="r" b="b"/>
              <a:pathLst>
                <a:path w="1833879" h="2976879">
                  <a:moveTo>
                    <a:pt x="1797645" y="2908984"/>
                  </a:moveTo>
                  <a:lnTo>
                    <a:pt x="8382" y="2285"/>
                  </a:lnTo>
                  <a:lnTo>
                    <a:pt x="5334" y="0"/>
                  </a:lnTo>
                  <a:lnTo>
                    <a:pt x="2286" y="761"/>
                  </a:lnTo>
                  <a:lnTo>
                    <a:pt x="0" y="3809"/>
                  </a:lnTo>
                  <a:lnTo>
                    <a:pt x="762" y="6857"/>
                  </a:lnTo>
                  <a:lnTo>
                    <a:pt x="1789514" y="2913959"/>
                  </a:lnTo>
                  <a:lnTo>
                    <a:pt x="1797645" y="2908984"/>
                  </a:lnTo>
                  <a:close/>
                </a:path>
                <a:path w="1833879" h="2976879">
                  <a:moveTo>
                    <a:pt x="1804415" y="2958388"/>
                  </a:moveTo>
                  <a:lnTo>
                    <a:pt x="1804415" y="2923793"/>
                  </a:lnTo>
                  <a:lnTo>
                    <a:pt x="1802892" y="2926079"/>
                  </a:lnTo>
                  <a:lnTo>
                    <a:pt x="1799082" y="2926842"/>
                  </a:lnTo>
                  <a:lnTo>
                    <a:pt x="1796034" y="2924555"/>
                  </a:lnTo>
                  <a:lnTo>
                    <a:pt x="1789514" y="2913959"/>
                  </a:lnTo>
                  <a:lnTo>
                    <a:pt x="1760982" y="2931413"/>
                  </a:lnTo>
                  <a:lnTo>
                    <a:pt x="1804415" y="2958388"/>
                  </a:lnTo>
                  <a:close/>
                </a:path>
                <a:path w="1833879" h="2976879">
                  <a:moveTo>
                    <a:pt x="1804415" y="2923793"/>
                  </a:moveTo>
                  <a:lnTo>
                    <a:pt x="1804415" y="2919983"/>
                  </a:lnTo>
                  <a:lnTo>
                    <a:pt x="1797645" y="2908984"/>
                  </a:lnTo>
                  <a:lnTo>
                    <a:pt x="1789514" y="2913959"/>
                  </a:lnTo>
                  <a:lnTo>
                    <a:pt x="1796034" y="2924555"/>
                  </a:lnTo>
                  <a:lnTo>
                    <a:pt x="1799082" y="2926842"/>
                  </a:lnTo>
                  <a:lnTo>
                    <a:pt x="1802892" y="2926079"/>
                  </a:lnTo>
                  <a:lnTo>
                    <a:pt x="1804415" y="2923793"/>
                  </a:lnTo>
                  <a:close/>
                </a:path>
                <a:path w="1833879" h="2976879">
                  <a:moveTo>
                    <a:pt x="1833372" y="2976371"/>
                  </a:moveTo>
                  <a:lnTo>
                    <a:pt x="1825752" y="2891789"/>
                  </a:lnTo>
                  <a:lnTo>
                    <a:pt x="1797645" y="2908984"/>
                  </a:lnTo>
                  <a:lnTo>
                    <a:pt x="1804415" y="2919983"/>
                  </a:lnTo>
                  <a:lnTo>
                    <a:pt x="1804415" y="2958388"/>
                  </a:lnTo>
                  <a:lnTo>
                    <a:pt x="1833372" y="2976371"/>
                  </a:lnTo>
                  <a:close/>
                </a:path>
              </a:pathLst>
            </a:custGeom>
            <a:solidFill>
              <a:srgbClr val="000000"/>
            </a:solidFill>
          </p:spPr>
          <p:txBody>
            <a:bodyPr wrap="square" lIns="0" tIns="0" rIns="0" bIns="0" rtlCol="0"/>
            <a:lstStyle/>
            <a:p>
              <a:endParaRPr sz="1604"/>
            </a:p>
          </p:txBody>
        </p:sp>
        <p:sp>
          <p:nvSpPr>
            <p:cNvPr id="17" name="object 17"/>
            <p:cNvSpPr/>
            <p:nvPr/>
          </p:nvSpPr>
          <p:spPr>
            <a:xfrm>
              <a:off x="444500" y="2425700"/>
              <a:ext cx="8305800" cy="4267200"/>
            </a:xfrm>
            <a:custGeom>
              <a:avLst/>
              <a:gdLst/>
              <a:ahLst/>
              <a:cxnLst/>
              <a:rect l="l" t="t" r="r" b="b"/>
              <a:pathLst>
                <a:path w="8305800" h="4267200">
                  <a:moveTo>
                    <a:pt x="0" y="0"/>
                  </a:moveTo>
                  <a:lnTo>
                    <a:pt x="0" y="4267200"/>
                  </a:lnTo>
                  <a:lnTo>
                    <a:pt x="8305800" y="4267200"/>
                  </a:lnTo>
                  <a:lnTo>
                    <a:pt x="8305800" y="0"/>
                  </a:lnTo>
                  <a:lnTo>
                    <a:pt x="0" y="0"/>
                  </a:lnTo>
                  <a:close/>
                </a:path>
              </a:pathLst>
            </a:custGeom>
            <a:ln w="66675">
              <a:solidFill>
                <a:srgbClr val="000000"/>
              </a:solidFill>
            </a:ln>
          </p:spPr>
          <p:txBody>
            <a:bodyPr wrap="square" lIns="0" tIns="0" rIns="0" bIns="0" rtlCol="0"/>
            <a:lstStyle/>
            <a:p>
              <a:endParaRPr sz="1604"/>
            </a:p>
          </p:txBody>
        </p:sp>
      </p:grpSp>
      <p:sp>
        <p:nvSpPr>
          <p:cNvPr id="18" name="object 18"/>
          <p:cNvSpPr txBox="1"/>
          <p:nvPr/>
        </p:nvSpPr>
        <p:spPr>
          <a:xfrm>
            <a:off x="445738" y="1900755"/>
            <a:ext cx="2215955" cy="322908"/>
          </a:xfrm>
          <a:prstGeom prst="rect">
            <a:avLst/>
          </a:prstGeom>
          <a:solidFill>
            <a:srgbClr val="BBE0E3"/>
          </a:solidFill>
          <a:ln w="9525">
            <a:solidFill>
              <a:srgbClr val="000000"/>
            </a:solidFill>
          </a:ln>
        </p:spPr>
        <p:txBody>
          <a:bodyPr vert="horz" wrap="square" lIns="0" tIns="43937" rIns="0" bIns="0" rtlCol="0">
            <a:spAutoFit/>
          </a:bodyPr>
          <a:lstStyle/>
          <a:p>
            <a:pPr marL="96790">
              <a:spcBef>
                <a:spcPts val="346"/>
              </a:spcBef>
            </a:pPr>
            <a:r>
              <a:rPr sz="1805" b="1" dirty="0">
                <a:latin typeface="Arial"/>
                <a:cs typeface="Arial"/>
              </a:rPr>
              <a:t>Output:</a:t>
            </a:r>
            <a:r>
              <a:rPr sz="1805" b="1" spc="-40" dirty="0">
                <a:latin typeface="Arial"/>
                <a:cs typeface="Arial"/>
              </a:rPr>
              <a:t> </a:t>
            </a:r>
            <a:r>
              <a:rPr sz="1805" b="1" dirty="0">
                <a:latin typeface="Arial"/>
                <a:cs typeface="Arial"/>
              </a:rPr>
              <a:t>M</a:t>
            </a:r>
            <a:r>
              <a:rPr sz="1805" b="1" spc="-35" dirty="0">
                <a:latin typeface="Arial"/>
                <a:cs typeface="Arial"/>
              </a:rPr>
              <a:t> </a:t>
            </a:r>
            <a:r>
              <a:rPr sz="1805" b="1" dirty="0">
                <a:latin typeface="Arial"/>
                <a:cs typeface="Arial"/>
              </a:rPr>
              <a:t>(Moves)</a:t>
            </a:r>
            <a:endParaRPr sz="1805">
              <a:latin typeface="Arial"/>
              <a:cs typeface="Arial"/>
            </a:endParaRPr>
          </a:p>
        </p:txBody>
      </p:sp>
      <p:sp>
        <p:nvSpPr>
          <p:cNvPr id="19" name="object 19"/>
          <p:cNvSpPr txBox="1"/>
          <p:nvPr/>
        </p:nvSpPr>
        <p:spPr>
          <a:xfrm>
            <a:off x="1209861" y="296098"/>
            <a:ext cx="2215955" cy="322908"/>
          </a:xfrm>
          <a:prstGeom prst="rect">
            <a:avLst/>
          </a:prstGeom>
          <a:solidFill>
            <a:srgbClr val="CCFFCC"/>
          </a:solidFill>
          <a:ln w="9525">
            <a:solidFill>
              <a:srgbClr val="000000"/>
            </a:solidFill>
          </a:ln>
        </p:spPr>
        <p:txBody>
          <a:bodyPr vert="horz" wrap="square" lIns="0" tIns="43937" rIns="0" bIns="0" rtlCol="0">
            <a:spAutoFit/>
          </a:bodyPr>
          <a:lstStyle/>
          <a:p>
            <a:pPr marL="96790">
              <a:spcBef>
                <a:spcPts val="346"/>
              </a:spcBef>
            </a:pPr>
            <a:r>
              <a:rPr sz="1805" b="1" dirty="0">
                <a:latin typeface="Arial"/>
                <a:cs typeface="Arial"/>
              </a:rPr>
              <a:t>Input:</a:t>
            </a:r>
            <a:r>
              <a:rPr sz="1805" b="1" spc="-35" dirty="0">
                <a:latin typeface="Arial"/>
                <a:cs typeface="Arial"/>
              </a:rPr>
              <a:t> </a:t>
            </a:r>
            <a:r>
              <a:rPr sz="1805" b="1" dirty="0">
                <a:latin typeface="Arial"/>
                <a:cs typeface="Arial"/>
              </a:rPr>
              <a:t>Board</a:t>
            </a:r>
            <a:r>
              <a:rPr sz="1805" b="1" spc="-30" dirty="0">
                <a:latin typeface="Arial"/>
                <a:cs typeface="Arial"/>
              </a:rPr>
              <a:t> </a:t>
            </a:r>
            <a:r>
              <a:rPr sz="1805" b="1" dirty="0">
                <a:latin typeface="Arial"/>
                <a:cs typeface="Arial"/>
              </a:rPr>
              <a:t>State</a:t>
            </a:r>
            <a:endParaRPr sz="1805">
              <a:latin typeface="Arial"/>
              <a:cs typeface="Arial"/>
            </a:endParaRPr>
          </a:p>
        </p:txBody>
      </p:sp>
    </p:spTree>
    <p:extLst>
      <p:ext uri="{BB962C8B-B14F-4D97-AF65-F5344CB8AC3E}">
        <p14:creationId xmlns:p14="http://schemas.microsoft.com/office/powerpoint/2010/main" val="356959109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441880" y="438642"/>
            <a:ext cx="4261894" cy="769401"/>
          </a:xfrm>
          <a:prstGeom prst="rect">
            <a:avLst/>
          </a:prstGeom>
          <a:noFill/>
          <a:ln w="9525">
            <a:noFill/>
            <a:miter lim="800000"/>
            <a:headEnd/>
            <a:tailEnd/>
          </a:ln>
          <a:effectLst/>
        </p:spPr>
        <p:txBody>
          <a:bodyPr spcFirstLastPara="1" wrap="square" lIns="91425" tIns="45700" rIns="91425" bIns="45700" anchor="ctr" anchorCtr="0">
            <a:spAutoFit/>
          </a:bodyPr>
          <a:lstStyle/>
          <a:p>
            <a:pPr fontAlgn="base">
              <a:spcAft>
                <a:spcPct val="0"/>
              </a:spcAft>
              <a:buSzPts val="1400"/>
            </a:pPr>
            <a:r>
              <a:rPr sz="4400" b="1" dirty="0">
                <a:ea typeface="+mn-ea"/>
                <a:cs typeface="+mn-cs"/>
              </a:rPr>
              <a:t>Target Function</a:t>
            </a:r>
            <a:endParaRPr sz="4400" b="1">
              <a:ea typeface="+mn-ea"/>
              <a:cs typeface="+mn-cs"/>
            </a:endParaRPr>
          </a:p>
        </p:txBody>
      </p:sp>
      <p:sp>
        <p:nvSpPr>
          <p:cNvPr id="3" name="object 3"/>
          <p:cNvSpPr txBox="1"/>
          <p:nvPr/>
        </p:nvSpPr>
        <p:spPr>
          <a:xfrm>
            <a:off x="1897571" y="1900755"/>
            <a:ext cx="4966797" cy="1749890"/>
          </a:xfrm>
          <a:prstGeom prst="rect">
            <a:avLst/>
          </a:prstGeom>
          <a:solidFill>
            <a:srgbClr val="EFF7A7"/>
          </a:solidFill>
          <a:ln w="9525">
            <a:solidFill>
              <a:srgbClr val="000000"/>
            </a:solidFill>
          </a:ln>
        </p:spPr>
        <p:txBody>
          <a:bodyPr vert="horz" wrap="square" lIns="0" tIns="39480" rIns="0" bIns="0" rtlCol="0">
            <a:spAutoFit/>
          </a:bodyPr>
          <a:lstStyle/>
          <a:p>
            <a:pPr marL="96790">
              <a:spcBef>
                <a:spcPts val="311"/>
              </a:spcBef>
            </a:pPr>
            <a:r>
              <a:rPr sz="3209" i="1" spc="-10" dirty="0">
                <a:latin typeface="Arial"/>
                <a:cs typeface="Arial"/>
              </a:rPr>
              <a:t>Choose</a:t>
            </a:r>
            <a:r>
              <a:rPr sz="3209" i="1" spc="-30" dirty="0">
                <a:latin typeface="Arial"/>
                <a:cs typeface="Arial"/>
              </a:rPr>
              <a:t> </a:t>
            </a:r>
            <a:r>
              <a:rPr sz="3209" i="1" spc="-5" dirty="0">
                <a:latin typeface="Arial"/>
                <a:cs typeface="Arial"/>
              </a:rPr>
              <a:t>Move</a:t>
            </a:r>
            <a:r>
              <a:rPr sz="3209" spc="-5" dirty="0">
                <a:latin typeface="Arial MT"/>
                <a:cs typeface="Arial MT"/>
              </a:rPr>
              <a:t>:</a:t>
            </a:r>
            <a:r>
              <a:rPr sz="3209" spc="-15" dirty="0">
                <a:latin typeface="Arial MT"/>
                <a:cs typeface="Arial MT"/>
              </a:rPr>
              <a:t> </a:t>
            </a:r>
            <a:r>
              <a:rPr sz="3209" spc="-5" dirty="0">
                <a:latin typeface="Arial MT"/>
                <a:cs typeface="Arial MT"/>
              </a:rPr>
              <a:t>B</a:t>
            </a:r>
            <a:r>
              <a:rPr sz="3209" spc="-20" dirty="0">
                <a:latin typeface="Arial MT"/>
                <a:cs typeface="Arial MT"/>
              </a:rPr>
              <a:t> </a:t>
            </a:r>
            <a:r>
              <a:rPr sz="3209" spc="-5" dirty="0">
                <a:latin typeface="Arial MT"/>
                <a:cs typeface="Arial MT"/>
              </a:rPr>
              <a:t>→</a:t>
            </a:r>
            <a:r>
              <a:rPr sz="3209" spc="-20" dirty="0">
                <a:latin typeface="Arial MT"/>
                <a:cs typeface="Arial MT"/>
              </a:rPr>
              <a:t> </a:t>
            </a:r>
            <a:r>
              <a:rPr sz="3209" spc="-5" dirty="0">
                <a:latin typeface="Arial MT"/>
                <a:cs typeface="Arial MT"/>
              </a:rPr>
              <a:t>M</a:t>
            </a:r>
            <a:endParaRPr sz="3209">
              <a:latin typeface="Arial MT"/>
              <a:cs typeface="Arial MT"/>
            </a:endParaRPr>
          </a:p>
          <a:p>
            <a:pPr>
              <a:spcBef>
                <a:spcPts val="15"/>
              </a:spcBef>
            </a:pPr>
            <a:endParaRPr sz="4663">
              <a:latin typeface="Arial MT"/>
              <a:cs typeface="Arial MT"/>
            </a:endParaRPr>
          </a:p>
          <a:p>
            <a:pPr marL="96790"/>
            <a:r>
              <a:rPr sz="3209" spc="-5" dirty="0">
                <a:latin typeface="Arial MT"/>
                <a:cs typeface="Arial MT"/>
              </a:rPr>
              <a:t>M</a:t>
            </a:r>
            <a:r>
              <a:rPr sz="3209" spc="-10" dirty="0">
                <a:latin typeface="Arial MT"/>
                <a:cs typeface="Arial MT"/>
              </a:rPr>
              <a:t> </a:t>
            </a:r>
            <a:r>
              <a:rPr sz="3209" spc="-5" dirty="0">
                <a:latin typeface="Arial MT"/>
                <a:cs typeface="Arial MT"/>
              </a:rPr>
              <a:t>=</a:t>
            </a:r>
            <a:r>
              <a:rPr sz="3209" spc="-10" dirty="0">
                <a:latin typeface="Arial MT"/>
                <a:cs typeface="Arial MT"/>
              </a:rPr>
              <a:t> </a:t>
            </a:r>
            <a:r>
              <a:rPr sz="3209" i="1" spc="-10" dirty="0">
                <a:latin typeface="Arial"/>
                <a:cs typeface="Arial"/>
              </a:rPr>
              <a:t>Choose</a:t>
            </a:r>
            <a:r>
              <a:rPr sz="3209" i="1" spc="-15" dirty="0">
                <a:latin typeface="Arial"/>
                <a:cs typeface="Arial"/>
              </a:rPr>
              <a:t> </a:t>
            </a:r>
            <a:r>
              <a:rPr sz="3209" i="1" spc="-10" dirty="0">
                <a:latin typeface="Arial"/>
                <a:cs typeface="Arial"/>
              </a:rPr>
              <a:t>Move</a:t>
            </a:r>
            <a:r>
              <a:rPr sz="3209" i="1" spc="-15" dirty="0">
                <a:latin typeface="Arial"/>
                <a:cs typeface="Arial"/>
              </a:rPr>
              <a:t> </a:t>
            </a:r>
            <a:r>
              <a:rPr sz="3209" spc="-5" dirty="0">
                <a:latin typeface="Arial MT"/>
                <a:cs typeface="Arial MT"/>
              </a:rPr>
              <a:t>(B)</a:t>
            </a:r>
            <a:endParaRPr sz="3209">
              <a:latin typeface="Arial MT"/>
              <a:cs typeface="Arial MT"/>
            </a:endParaRPr>
          </a:p>
        </p:txBody>
      </p:sp>
      <p:sp>
        <p:nvSpPr>
          <p:cNvPr id="4" name="Rectangle 3"/>
          <p:cNvSpPr/>
          <p:nvPr/>
        </p:nvSpPr>
        <p:spPr>
          <a:xfrm>
            <a:off x="609600" y="4724400"/>
            <a:ext cx="8229600" cy="584775"/>
          </a:xfrm>
          <a:prstGeom prst="rect">
            <a:avLst/>
          </a:prstGeom>
        </p:spPr>
        <p:txBody>
          <a:bodyPr wrap="square">
            <a:spAutoFit/>
          </a:bodyPr>
          <a:lstStyle/>
          <a:p>
            <a:r>
              <a:rPr lang="en-US" sz="3200" b="1" i="1" dirty="0" err="1">
                <a:solidFill>
                  <a:srgbClr val="FF0000"/>
                </a:solidFill>
                <a:latin typeface="+mn-lt"/>
              </a:rPr>
              <a:t>ChooseMove</a:t>
            </a:r>
            <a:r>
              <a:rPr lang="en-US" sz="3200" b="1" dirty="0">
                <a:solidFill>
                  <a:srgbClr val="FF0000"/>
                </a:solidFill>
                <a:latin typeface="+mn-lt"/>
              </a:rPr>
              <a:t>, is difficult to learn directly. </a:t>
            </a:r>
          </a:p>
        </p:txBody>
      </p:sp>
    </p:spTree>
    <p:extLst>
      <p:ext uri="{BB962C8B-B14F-4D97-AF65-F5344CB8AC3E}">
        <p14:creationId xmlns:p14="http://schemas.microsoft.com/office/powerpoint/2010/main" val="252176075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5164" y="438642"/>
            <a:ext cx="7313290" cy="769401"/>
          </a:xfrm>
          <a:prstGeom prst="rect">
            <a:avLst/>
          </a:prstGeom>
          <a:noFill/>
          <a:ln w="9525">
            <a:noFill/>
            <a:miter lim="800000"/>
            <a:headEnd/>
            <a:tailEnd/>
          </a:ln>
          <a:effectLst/>
        </p:spPr>
        <p:txBody>
          <a:bodyPr spcFirstLastPara="1" wrap="square" lIns="91425" tIns="45700" rIns="91425" bIns="45700" anchor="ctr" anchorCtr="0">
            <a:spAutoFit/>
          </a:bodyPr>
          <a:lstStyle/>
          <a:p>
            <a:pPr fontAlgn="base">
              <a:spcAft>
                <a:spcPct val="0"/>
              </a:spcAft>
              <a:buSzPts val="1400"/>
            </a:pPr>
            <a:r>
              <a:rPr sz="4400" b="1" dirty="0">
                <a:ea typeface="+mn-ea"/>
                <a:cs typeface="+mn-cs"/>
              </a:rPr>
              <a:t>Alternative Target Function</a:t>
            </a:r>
            <a:endParaRPr sz="4400" b="1">
              <a:ea typeface="+mn-ea"/>
              <a:cs typeface="+mn-cs"/>
            </a:endParaRPr>
          </a:p>
        </p:txBody>
      </p:sp>
      <p:sp>
        <p:nvSpPr>
          <p:cNvPr id="3" name="object 3"/>
          <p:cNvSpPr txBox="1"/>
          <p:nvPr/>
        </p:nvSpPr>
        <p:spPr>
          <a:xfrm>
            <a:off x="1897571" y="1900756"/>
            <a:ext cx="5883744" cy="2043864"/>
          </a:xfrm>
          <a:prstGeom prst="rect">
            <a:avLst/>
          </a:prstGeom>
          <a:solidFill>
            <a:srgbClr val="EFF7A7"/>
          </a:solidFill>
          <a:ln w="9525">
            <a:solidFill>
              <a:srgbClr val="000000"/>
            </a:solidFill>
          </a:ln>
        </p:spPr>
        <p:txBody>
          <a:bodyPr vert="horz" wrap="square" lIns="0" tIns="11462" rIns="0" bIns="0" rtlCol="0">
            <a:spAutoFit/>
          </a:bodyPr>
          <a:lstStyle/>
          <a:p>
            <a:pPr algn="ctr">
              <a:spcBef>
                <a:spcPts val="90"/>
              </a:spcBef>
            </a:pPr>
            <a:r>
              <a:rPr lang="en-US" sz="2407" i="1" dirty="0">
                <a:latin typeface="Arial"/>
                <a:cs typeface="Arial"/>
              </a:rPr>
              <a:t>V</a:t>
            </a:r>
            <a:r>
              <a:rPr sz="2407" i="1" spc="-25" dirty="0" smtClean="0">
                <a:latin typeface="Arial"/>
                <a:cs typeface="Arial"/>
              </a:rPr>
              <a:t> </a:t>
            </a:r>
            <a:r>
              <a:rPr sz="2407" dirty="0">
                <a:latin typeface="Arial MT"/>
                <a:cs typeface="Arial MT"/>
              </a:rPr>
              <a:t>:</a:t>
            </a:r>
            <a:r>
              <a:rPr sz="2407" spc="-30" dirty="0">
                <a:latin typeface="Arial MT"/>
                <a:cs typeface="Arial MT"/>
              </a:rPr>
              <a:t> </a:t>
            </a:r>
            <a:r>
              <a:rPr sz="2407" dirty="0">
                <a:latin typeface="Arial MT"/>
                <a:cs typeface="Arial MT"/>
              </a:rPr>
              <a:t>B</a:t>
            </a:r>
            <a:r>
              <a:rPr sz="2407" spc="-35" dirty="0">
                <a:latin typeface="Arial MT"/>
                <a:cs typeface="Arial MT"/>
              </a:rPr>
              <a:t> </a:t>
            </a:r>
            <a:r>
              <a:rPr sz="2407" dirty="0">
                <a:latin typeface="Arial MT"/>
                <a:cs typeface="Arial MT"/>
              </a:rPr>
              <a:t>→</a:t>
            </a:r>
            <a:r>
              <a:rPr sz="2407" spc="-25" dirty="0">
                <a:latin typeface="Arial MT"/>
                <a:cs typeface="Arial MT"/>
              </a:rPr>
              <a:t> </a:t>
            </a:r>
            <a:r>
              <a:rPr sz="2407" dirty="0">
                <a:latin typeface="Arial MT"/>
                <a:cs typeface="Arial MT"/>
              </a:rPr>
              <a:t>R</a:t>
            </a:r>
          </a:p>
          <a:p>
            <a:pPr>
              <a:spcBef>
                <a:spcPts val="50"/>
              </a:spcBef>
            </a:pPr>
            <a:endParaRPr sz="2958" dirty="0">
              <a:latin typeface="Arial MT"/>
              <a:cs typeface="Arial MT"/>
            </a:endParaRPr>
          </a:p>
          <a:p>
            <a:pPr marL="96790"/>
            <a:r>
              <a:rPr lang="en-US" sz="2407" dirty="0">
                <a:latin typeface="Arial MT"/>
                <a:cs typeface="Arial MT"/>
              </a:rPr>
              <a:t>V</a:t>
            </a:r>
            <a:r>
              <a:rPr sz="2407" spc="-20" dirty="0" smtClean="0">
                <a:latin typeface="Arial MT"/>
                <a:cs typeface="Arial MT"/>
              </a:rPr>
              <a:t> </a:t>
            </a:r>
            <a:r>
              <a:rPr sz="2407" spc="-5" dirty="0">
                <a:latin typeface="Arial MT"/>
                <a:cs typeface="Arial MT"/>
              </a:rPr>
              <a:t>is</a:t>
            </a:r>
            <a:r>
              <a:rPr sz="2407" spc="-25" dirty="0">
                <a:latin typeface="Arial MT"/>
                <a:cs typeface="Arial MT"/>
              </a:rPr>
              <a:t> </a:t>
            </a:r>
            <a:r>
              <a:rPr sz="2407" dirty="0">
                <a:latin typeface="Arial MT"/>
                <a:cs typeface="Arial MT"/>
              </a:rPr>
              <a:t>the</a:t>
            </a:r>
            <a:r>
              <a:rPr sz="2407" spc="-15" dirty="0">
                <a:latin typeface="Arial MT"/>
                <a:cs typeface="Arial MT"/>
              </a:rPr>
              <a:t> </a:t>
            </a:r>
            <a:r>
              <a:rPr sz="2407" dirty="0">
                <a:latin typeface="Arial MT"/>
                <a:cs typeface="Arial MT"/>
              </a:rPr>
              <a:t>target</a:t>
            </a:r>
            <a:r>
              <a:rPr sz="2407" spc="-20" dirty="0">
                <a:latin typeface="Arial MT"/>
                <a:cs typeface="Arial MT"/>
              </a:rPr>
              <a:t> </a:t>
            </a:r>
            <a:r>
              <a:rPr sz="2407" dirty="0">
                <a:latin typeface="Arial MT"/>
                <a:cs typeface="Arial MT"/>
              </a:rPr>
              <a:t>function,</a:t>
            </a:r>
          </a:p>
          <a:p>
            <a:pPr marL="96790">
              <a:spcBef>
                <a:spcPts val="281"/>
              </a:spcBef>
            </a:pPr>
            <a:r>
              <a:rPr sz="2407" dirty="0">
                <a:latin typeface="Arial MT"/>
                <a:cs typeface="Arial MT"/>
              </a:rPr>
              <a:t>Input</a:t>
            </a:r>
            <a:r>
              <a:rPr sz="2407" spc="-15" dirty="0">
                <a:latin typeface="Arial MT"/>
                <a:cs typeface="Arial MT"/>
              </a:rPr>
              <a:t> </a:t>
            </a:r>
            <a:r>
              <a:rPr sz="2407" dirty="0">
                <a:latin typeface="Arial MT"/>
                <a:cs typeface="Arial MT"/>
              </a:rPr>
              <a:t>B</a:t>
            </a:r>
            <a:r>
              <a:rPr sz="2407" spc="-10" dirty="0">
                <a:latin typeface="Arial MT"/>
                <a:cs typeface="Arial MT"/>
              </a:rPr>
              <a:t> </a:t>
            </a:r>
            <a:r>
              <a:rPr sz="2407" spc="-5" dirty="0">
                <a:latin typeface="Arial MT"/>
                <a:cs typeface="Arial MT"/>
              </a:rPr>
              <a:t>is</a:t>
            </a:r>
            <a:r>
              <a:rPr sz="2407" spc="-20" dirty="0">
                <a:latin typeface="Arial MT"/>
                <a:cs typeface="Arial MT"/>
              </a:rPr>
              <a:t> </a:t>
            </a:r>
            <a:r>
              <a:rPr sz="2407" dirty="0">
                <a:latin typeface="Arial MT"/>
                <a:cs typeface="Arial MT"/>
              </a:rPr>
              <a:t>the</a:t>
            </a:r>
            <a:r>
              <a:rPr sz="2407" spc="-10" dirty="0">
                <a:latin typeface="Arial MT"/>
                <a:cs typeface="Arial MT"/>
              </a:rPr>
              <a:t> </a:t>
            </a:r>
            <a:r>
              <a:rPr sz="2407" spc="-5" dirty="0">
                <a:latin typeface="Arial MT"/>
                <a:cs typeface="Arial MT"/>
              </a:rPr>
              <a:t>board</a:t>
            </a:r>
            <a:r>
              <a:rPr sz="2407" spc="-15" dirty="0">
                <a:latin typeface="Arial MT"/>
                <a:cs typeface="Arial MT"/>
              </a:rPr>
              <a:t> </a:t>
            </a:r>
            <a:r>
              <a:rPr sz="2407" spc="-5" dirty="0">
                <a:latin typeface="Arial MT"/>
                <a:cs typeface="Arial MT"/>
              </a:rPr>
              <a:t>state</a:t>
            </a:r>
            <a:r>
              <a:rPr sz="2407" spc="-15" dirty="0">
                <a:latin typeface="Arial MT"/>
                <a:cs typeface="Arial MT"/>
              </a:rPr>
              <a:t> </a:t>
            </a:r>
            <a:r>
              <a:rPr sz="2407" spc="-5" dirty="0">
                <a:latin typeface="Arial MT"/>
                <a:cs typeface="Arial MT"/>
              </a:rPr>
              <a:t>and</a:t>
            </a:r>
            <a:endParaRPr sz="2407" dirty="0">
              <a:latin typeface="Arial MT"/>
              <a:cs typeface="Arial MT"/>
            </a:endParaRPr>
          </a:p>
          <a:p>
            <a:pPr marL="96790">
              <a:spcBef>
                <a:spcPts val="286"/>
              </a:spcBef>
            </a:pPr>
            <a:r>
              <a:rPr sz="2407" dirty="0">
                <a:latin typeface="Arial MT"/>
                <a:cs typeface="Arial MT"/>
              </a:rPr>
              <a:t>Output</a:t>
            </a:r>
            <a:r>
              <a:rPr sz="2407" spc="-10" dirty="0">
                <a:latin typeface="Arial MT"/>
                <a:cs typeface="Arial MT"/>
              </a:rPr>
              <a:t> </a:t>
            </a:r>
            <a:r>
              <a:rPr sz="2407" dirty="0">
                <a:latin typeface="Arial MT"/>
                <a:cs typeface="Arial MT"/>
              </a:rPr>
              <a:t>R</a:t>
            </a:r>
            <a:r>
              <a:rPr sz="2407" spc="-10" dirty="0">
                <a:latin typeface="Arial MT"/>
                <a:cs typeface="Arial MT"/>
              </a:rPr>
              <a:t> </a:t>
            </a:r>
            <a:r>
              <a:rPr sz="2407" spc="-5" dirty="0">
                <a:latin typeface="Arial MT"/>
                <a:cs typeface="Arial MT"/>
              </a:rPr>
              <a:t>denotes</a:t>
            </a:r>
            <a:r>
              <a:rPr sz="2407" spc="-10" dirty="0">
                <a:latin typeface="Arial MT"/>
                <a:cs typeface="Arial MT"/>
              </a:rPr>
              <a:t> </a:t>
            </a:r>
            <a:r>
              <a:rPr sz="2407" dirty="0">
                <a:latin typeface="Arial MT"/>
                <a:cs typeface="Arial MT"/>
              </a:rPr>
              <a:t>a</a:t>
            </a:r>
            <a:r>
              <a:rPr sz="2407" spc="-10" dirty="0">
                <a:latin typeface="Arial MT"/>
                <a:cs typeface="Arial MT"/>
              </a:rPr>
              <a:t> </a:t>
            </a:r>
            <a:r>
              <a:rPr sz="2407" spc="-5" dirty="0">
                <a:latin typeface="Arial MT"/>
                <a:cs typeface="Arial MT"/>
              </a:rPr>
              <a:t>set</a:t>
            </a:r>
            <a:r>
              <a:rPr sz="2407" spc="-10" dirty="0">
                <a:latin typeface="Arial MT"/>
                <a:cs typeface="Arial MT"/>
              </a:rPr>
              <a:t> </a:t>
            </a:r>
            <a:r>
              <a:rPr sz="2407" spc="-5" dirty="0">
                <a:latin typeface="Arial MT"/>
                <a:cs typeface="Arial MT"/>
              </a:rPr>
              <a:t>of</a:t>
            </a:r>
            <a:r>
              <a:rPr sz="2407" spc="-10" dirty="0">
                <a:latin typeface="Arial MT"/>
                <a:cs typeface="Arial MT"/>
              </a:rPr>
              <a:t> </a:t>
            </a:r>
            <a:r>
              <a:rPr sz="2407" spc="-5" dirty="0">
                <a:latin typeface="Arial MT"/>
                <a:cs typeface="Arial MT"/>
              </a:rPr>
              <a:t>real</a:t>
            </a:r>
            <a:r>
              <a:rPr sz="2407" spc="-10" dirty="0">
                <a:latin typeface="Arial MT"/>
                <a:cs typeface="Arial MT"/>
              </a:rPr>
              <a:t> </a:t>
            </a:r>
            <a:r>
              <a:rPr sz="2407" spc="-5" dirty="0">
                <a:latin typeface="Arial MT"/>
                <a:cs typeface="Arial MT"/>
              </a:rPr>
              <a:t>number</a:t>
            </a:r>
            <a:endParaRPr sz="2407" dirty="0">
              <a:latin typeface="Arial MT"/>
              <a:cs typeface="Arial MT"/>
            </a:endParaRPr>
          </a:p>
        </p:txBody>
      </p:sp>
      <p:sp>
        <p:nvSpPr>
          <p:cNvPr id="4" name="Rectangle 3"/>
          <p:cNvSpPr/>
          <p:nvPr/>
        </p:nvSpPr>
        <p:spPr>
          <a:xfrm>
            <a:off x="266509" y="4267200"/>
            <a:ext cx="8610600" cy="2062103"/>
          </a:xfrm>
          <a:prstGeom prst="rect">
            <a:avLst/>
          </a:prstGeom>
        </p:spPr>
        <p:txBody>
          <a:bodyPr wrap="square">
            <a:spAutoFit/>
          </a:bodyPr>
          <a:lstStyle/>
          <a:p>
            <a:r>
              <a:rPr lang="en-US" sz="3200" b="1" i="1" dirty="0">
                <a:latin typeface="+mn-lt"/>
              </a:rPr>
              <a:t>An easier and related target function to learn is function </a:t>
            </a:r>
            <a:r>
              <a:rPr lang="en-US" sz="3200" b="1" i="1" dirty="0" smtClean="0">
                <a:solidFill>
                  <a:srgbClr val="FF0000"/>
                </a:solidFill>
                <a:latin typeface="+mn-lt"/>
              </a:rPr>
              <a:t>V</a:t>
            </a:r>
            <a:r>
              <a:rPr lang="en-US" sz="3200" b="1" i="1" dirty="0">
                <a:solidFill>
                  <a:srgbClr val="FF0000"/>
                </a:solidFill>
                <a:latin typeface="+mn-lt"/>
              </a:rPr>
              <a:t>: B --&gt; R, which assigns a numerical score to each board. The better the board positions B, the higher the score R.</a:t>
            </a:r>
          </a:p>
        </p:txBody>
      </p:sp>
      <mc:AlternateContent xmlns:mc="http://schemas.openxmlformats.org/markup-compatibility/2006">
        <mc:Choice xmlns:p14="http://schemas.microsoft.com/office/powerpoint/2010/main" Requires="p14">
          <p:contentPart p14:bwMode="auto" r:id="rId2">
            <p14:nvContentPartPr>
              <p14:cNvPr id="5" name="Ink 4"/>
              <p14:cNvContentPartPr/>
              <p14:nvPr/>
            </p14:nvContentPartPr>
            <p14:xfrm>
              <a:off x="3871080" y="1628280"/>
              <a:ext cx="1995840" cy="863640"/>
            </p14:xfrm>
          </p:contentPart>
        </mc:Choice>
        <mc:Fallback>
          <p:pic>
            <p:nvPicPr>
              <p:cNvPr id="5" name="Ink 4"/>
              <p:cNvPicPr/>
              <p:nvPr/>
            </p:nvPicPr>
            <p:blipFill>
              <a:blip r:embed="rId3"/>
              <a:stretch>
                <a:fillRect/>
              </a:stretch>
            </p:blipFill>
            <p:spPr>
              <a:xfrm>
                <a:off x="3859920" y="1615680"/>
                <a:ext cx="2019600" cy="887400"/>
              </a:xfrm>
              <a:prstGeom prst="rect">
                <a:avLst/>
              </a:prstGeom>
            </p:spPr>
          </p:pic>
        </mc:Fallback>
      </mc:AlternateContent>
    </p:spTree>
    <p:extLst>
      <p:ext uri="{BB962C8B-B14F-4D97-AF65-F5344CB8AC3E}">
        <p14:creationId xmlns:p14="http://schemas.microsoft.com/office/powerpoint/2010/main" val="385885295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0" y="459500"/>
            <a:ext cx="6120680" cy="769441"/>
          </a:xfrm>
          <a:noFill/>
          <a:ln w="9525">
            <a:noFill/>
            <a:miter lim="800000"/>
            <a:headEnd/>
            <a:tailEnd/>
          </a:ln>
          <a:effectLst/>
        </p:spPr>
        <p:txBody>
          <a:bodyPr wrap="square">
            <a:spAutoFit/>
          </a:bodyPr>
          <a:lstStyle/>
          <a:p>
            <a:pPr fontAlgn="base">
              <a:spcAft>
                <a:spcPct val="0"/>
              </a:spcAft>
            </a:pPr>
            <a:r>
              <a:rPr lang="en-US" sz="4400" u="sng" dirty="0">
                <a:solidFill>
                  <a:srgbClr val="FFC000"/>
                </a:solidFill>
                <a:latin typeface="Tahoma" charset="0"/>
                <a:ea typeface="+mn-ea"/>
                <a:cs typeface="+mn-cs"/>
              </a:rPr>
              <a:t>Books</a:t>
            </a:r>
            <a:endParaRPr lang="en-AU" sz="4400" u="sng" dirty="0">
              <a:solidFill>
                <a:srgbClr val="FFC000"/>
              </a:solidFill>
              <a:latin typeface="Tahoma" charset="0"/>
              <a:ea typeface="+mn-ea"/>
              <a:cs typeface="+mn-cs"/>
            </a:endParaRPr>
          </a:p>
        </p:txBody>
      </p:sp>
      <p:sp>
        <p:nvSpPr>
          <p:cNvPr id="21507" name="Rectangle 3"/>
          <p:cNvSpPr>
            <a:spLocks noGrp="1" noChangeArrowheads="1"/>
          </p:cNvSpPr>
          <p:nvPr>
            <p:ph type="body" idx="1"/>
          </p:nvPr>
        </p:nvSpPr>
        <p:spPr>
          <a:xfrm>
            <a:off x="152400" y="1371600"/>
            <a:ext cx="8839200" cy="762000"/>
          </a:xfrm>
        </p:spPr>
        <p:txBody>
          <a:bodyPr>
            <a:normAutofit/>
          </a:bodyPr>
          <a:lstStyle/>
          <a:p>
            <a:pPr>
              <a:buNone/>
            </a:pPr>
            <a:r>
              <a:rPr lang="en-US" b="1" u="sng" dirty="0"/>
              <a:t>Text books and Reference book(s)</a:t>
            </a:r>
            <a:endParaRPr lang="en-IN" dirty="0"/>
          </a:p>
        </p:txBody>
      </p:sp>
      <p:sp>
        <p:nvSpPr>
          <p:cNvPr id="8" name="Date Placeholder 11"/>
          <p:cNvSpPr txBox="1">
            <a:spLocks/>
          </p:cNvSpPr>
          <p:nvPr/>
        </p:nvSpPr>
        <p:spPr>
          <a:xfrm>
            <a:off x="3810000" y="6553200"/>
            <a:ext cx="1828800" cy="280852"/>
          </a:xfrm>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67D86349-F964-4050-B3B2-6C0084D98C77}" type="datetime3">
              <a:rPr kumimoji="0" lang="en-US" sz="1200" b="1" i="0" u="none" strike="noStrike" kern="1200" cap="none" spc="0" normalizeH="0" baseline="0" noProof="0" smtClean="0">
                <a:ln>
                  <a:noFill/>
                </a:ln>
                <a:solidFill>
                  <a:schemeClr val="tx1"/>
                </a:solidFill>
                <a:effectLst/>
                <a:uLnTx/>
                <a:uFillTx/>
                <a:latin typeface="+mn-lt"/>
              </a:rPr>
              <a:pPr marL="0" marR="0" lvl="0" indent="0" algn="l" defTabSz="914400" rtl="0" eaLnBrk="1" fontAlgn="base" latinLnBrk="0" hangingPunct="1">
                <a:lnSpc>
                  <a:spcPct val="100000"/>
                </a:lnSpc>
                <a:spcBef>
                  <a:spcPct val="0"/>
                </a:spcBef>
                <a:spcAft>
                  <a:spcPct val="0"/>
                </a:spcAft>
                <a:buClrTx/>
                <a:buSzTx/>
                <a:buFontTx/>
                <a:buNone/>
                <a:tabLst/>
                <a:defRPr/>
              </a:pPr>
              <a:t>14 November 2021</a:t>
            </a:fld>
            <a:endParaRPr kumimoji="0" lang="en-US" sz="1200" b="1" i="0" u="none" strike="noStrike" kern="1200" cap="none" spc="0" normalizeH="0" baseline="0" noProof="0" dirty="0">
              <a:ln>
                <a:noFill/>
              </a:ln>
              <a:solidFill>
                <a:schemeClr val="tx1"/>
              </a:solidFill>
              <a:effectLst/>
              <a:uLnTx/>
              <a:uFillTx/>
              <a:latin typeface="+mn-lt"/>
            </a:endParaRPr>
          </a:p>
        </p:txBody>
      </p:sp>
      <p:graphicFrame>
        <p:nvGraphicFramePr>
          <p:cNvPr id="9" name="Table 8"/>
          <p:cNvGraphicFramePr>
            <a:graphicFrameLocks noGrp="1"/>
          </p:cNvGraphicFramePr>
          <p:nvPr>
            <p:extLst>
              <p:ext uri="{D42A27DB-BD31-4B8C-83A1-F6EECF244321}">
                <p14:modId xmlns:p14="http://schemas.microsoft.com/office/powerpoint/2010/main" val="3275688005"/>
              </p:ext>
            </p:extLst>
          </p:nvPr>
        </p:nvGraphicFramePr>
        <p:xfrm>
          <a:off x="152400" y="2057400"/>
          <a:ext cx="8839200" cy="1471842"/>
        </p:xfrm>
        <a:graphic>
          <a:graphicData uri="http://schemas.openxmlformats.org/drawingml/2006/table">
            <a:tbl>
              <a:tblPr/>
              <a:tblGrid>
                <a:gridCol w="685800">
                  <a:extLst>
                    <a:ext uri="{9D8B030D-6E8A-4147-A177-3AD203B41FA5}">
                      <a16:colId xmlns:a16="http://schemas.microsoft.com/office/drawing/2014/main" xmlns="" val="20000"/>
                    </a:ext>
                  </a:extLst>
                </a:gridCol>
                <a:gridCol w="8153400">
                  <a:extLst>
                    <a:ext uri="{9D8B030D-6E8A-4147-A177-3AD203B41FA5}">
                      <a16:colId xmlns:a16="http://schemas.microsoft.com/office/drawing/2014/main" xmlns="" val="20001"/>
                    </a:ext>
                  </a:extLst>
                </a:gridCol>
              </a:tblGrid>
              <a:tr h="561070">
                <a:tc>
                  <a:txBody>
                    <a:bodyPr/>
                    <a:lstStyle/>
                    <a:p>
                      <a:pPr algn="ctr">
                        <a:lnSpc>
                          <a:spcPct val="115000"/>
                        </a:lnSpc>
                        <a:spcAft>
                          <a:spcPts val="1000"/>
                        </a:spcAft>
                      </a:pPr>
                      <a:r>
                        <a:rPr lang="en-US" sz="2400" kern="1200" dirty="0">
                          <a:solidFill>
                            <a:srgbClr val="00000A"/>
                          </a:solidFill>
                          <a:latin typeface="+mn-lt"/>
                          <a:ea typeface="Calibri"/>
                          <a:cs typeface="Calibri"/>
                        </a:rPr>
                        <a:t>T1</a:t>
                      </a:r>
                      <a:endParaRPr lang="en-IN" sz="2400" kern="1200" dirty="0">
                        <a:solidFill>
                          <a:srgbClr val="00000A"/>
                        </a:solidFill>
                        <a:latin typeface="+mn-lt"/>
                        <a:ea typeface="Calibri"/>
                        <a:cs typeface="Calibri"/>
                      </a:endParaRPr>
                    </a:p>
                  </a:txBody>
                  <a:tcPr marL="28442" marR="34762" marT="34762" marB="34762">
                    <a:lnL w="12700" cap="flat" cmpd="sng" algn="ctr">
                      <a:solidFill>
                        <a:srgbClr val="000001"/>
                      </a:solidFill>
                      <a:prstDash val="solid"/>
                      <a:round/>
                      <a:headEnd type="none" w="med" len="med"/>
                      <a:tailEnd type="none" w="med" len="med"/>
                    </a:lnL>
                    <a:lnR w="12700" cap="flat" cmpd="sng" algn="ctr">
                      <a:solidFill>
                        <a:srgbClr val="000001"/>
                      </a:solidFill>
                      <a:prstDash val="solid"/>
                      <a:round/>
                      <a:headEnd type="none" w="med" len="med"/>
                      <a:tailEnd type="none" w="med" len="med"/>
                    </a:lnR>
                    <a:lnT w="12700" cap="flat" cmpd="sng" algn="ctr">
                      <a:solidFill>
                        <a:srgbClr val="000001"/>
                      </a:solidFill>
                      <a:prstDash val="solid"/>
                      <a:round/>
                      <a:headEnd type="none" w="med" len="med"/>
                      <a:tailEnd type="none" w="med" len="med"/>
                    </a:lnT>
                    <a:lnB w="12700" cap="flat" cmpd="sng" algn="ctr">
                      <a:solidFill>
                        <a:srgbClr val="000001"/>
                      </a:solidFill>
                      <a:prstDash val="solid"/>
                      <a:round/>
                      <a:headEnd type="none" w="med" len="med"/>
                      <a:tailEnd type="none" w="med" len="med"/>
                    </a:lnB>
                    <a:solidFill>
                      <a:srgbClr val="FFFFFF"/>
                    </a:solidFill>
                  </a:tcPr>
                </a:tc>
                <a:tc>
                  <a:txBody>
                    <a:bodyPr/>
                    <a:lstStyle/>
                    <a:p>
                      <a:pPr>
                        <a:lnSpc>
                          <a:spcPct val="115000"/>
                        </a:lnSpc>
                        <a:spcAft>
                          <a:spcPts val="1000"/>
                        </a:spcAft>
                      </a:pPr>
                      <a:r>
                        <a:rPr lang="en-IN" sz="2400" kern="1200" dirty="0">
                          <a:solidFill>
                            <a:srgbClr val="00000A"/>
                          </a:solidFill>
                          <a:latin typeface="+mn-lt"/>
                          <a:ea typeface="Calibri"/>
                          <a:cs typeface="Calibri"/>
                        </a:rPr>
                        <a:t>Tom M. Mitchell: </a:t>
                      </a:r>
                      <a:r>
                        <a:rPr lang="en-IN" sz="2400" kern="1200" dirty="0">
                          <a:solidFill>
                            <a:srgbClr val="FF0000"/>
                          </a:solidFill>
                          <a:latin typeface="+mn-lt"/>
                          <a:ea typeface="Calibri"/>
                          <a:cs typeface="Calibri"/>
                        </a:rPr>
                        <a:t>Machine Learning</a:t>
                      </a:r>
                      <a:r>
                        <a:rPr lang="en-IN" sz="2400" kern="1200" dirty="0">
                          <a:solidFill>
                            <a:srgbClr val="00000A"/>
                          </a:solidFill>
                          <a:latin typeface="+mn-lt"/>
                          <a:ea typeface="Calibri"/>
                          <a:cs typeface="Calibri"/>
                        </a:rPr>
                        <a:t>, The McGraw-Hill Companies</a:t>
                      </a:r>
                    </a:p>
                  </a:txBody>
                  <a:tcPr marL="28442" marR="34762" marT="34762" marB="34762">
                    <a:lnL w="12700" cap="flat" cmpd="sng" algn="ctr">
                      <a:solidFill>
                        <a:srgbClr val="000001"/>
                      </a:solidFill>
                      <a:prstDash val="solid"/>
                      <a:round/>
                      <a:headEnd type="none" w="med" len="med"/>
                      <a:tailEnd type="none" w="med" len="med"/>
                    </a:lnL>
                    <a:lnR w="12700" cap="flat" cmpd="sng" algn="ctr">
                      <a:solidFill>
                        <a:srgbClr val="000001"/>
                      </a:solidFill>
                      <a:prstDash val="solid"/>
                      <a:round/>
                      <a:headEnd type="none" w="med" len="med"/>
                      <a:tailEnd type="none" w="med" len="med"/>
                    </a:lnR>
                    <a:lnT w="12700" cap="flat" cmpd="sng" algn="ctr">
                      <a:solidFill>
                        <a:srgbClr val="000001"/>
                      </a:solidFill>
                      <a:prstDash val="solid"/>
                      <a:round/>
                      <a:headEnd type="none" w="med" len="med"/>
                      <a:tailEnd type="none" w="med" len="med"/>
                    </a:lnT>
                    <a:lnB w="12700" cap="flat" cmpd="sng" algn="ctr">
                      <a:solidFill>
                        <a:srgbClr val="000001"/>
                      </a:solidFill>
                      <a:prstDash val="solid"/>
                      <a:round/>
                      <a:headEnd type="none" w="med" len="med"/>
                      <a:tailEnd type="none" w="med" len="med"/>
                    </a:lnB>
                    <a:solidFill>
                      <a:srgbClr val="FFFFFF"/>
                    </a:solidFill>
                  </a:tcPr>
                </a:tc>
                <a:extLst>
                  <a:ext uri="{0D108BD9-81ED-4DB2-BD59-A6C34878D82A}">
                    <a16:rowId xmlns:a16="http://schemas.microsoft.com/office/drawing/2014/main" xmlns="" val="10000"/>
                  </a:ext>
                </a:extLst>
              </a:tr>
              <a:tr h="810530">
                <a:tc>
                  <a:txBody>
                    <a:bodyPr/>
                    <a:lstStyle/>
                    <a:p>
                      <a:pPr algn="ctr">
                        <a:lnSpc>
                          <a:spcPct val="115000"/>
                        </a:lnSpc>
                        <a:spcAft>
                          <a:spcPts val="1000"/>
                        </a:spcAft>
                      </a:pPr>
                      <a:r>
                        <a:rPr lang="en-US" sz="2400" kern="1200" dirty="0">
                          <a:solidFill>
                            <a:srgbClr val="00000A"/>
                          </a:solidFill>
                          <a:latin typeface="+mn-lt"/>
                          <a:ea typeface="Calibri"/>
                          <a:cs typeface="Calibri"/>
                        </a:rPr>
                        <a:t>T2</a:t>
                      </a:r>
                      <a:endParaRPr lang="en-IN" sz="2400" kern="1200" dirty="0">
                        <a:solidFill>
                          <a:srgbClr val="00000A"/>
                        </a:solidFill>
                        <a:latin typeface="+mn-lt"/>
                        <a:ea typeface="Calibri"/>
                        <a:cs typeface="Calibri"/>
                      </a:endParaRPr>
                    </a:p>
                  </a:txBody>
                  <a:tcPr marL="28442" marR="34762" marT="34762" marB="34762">
                    <a:lnL w="12700" cap="flat" cmpd="sng" algn="ctr">
                      <a:solidFill>
                        <a:srgbClr val="000001"/>
                      </a:solidFill>
                      <a:prstDash val="solid"/>
                      <a:round/>
                      <a:headEnd type="none" w="med" len="med"/>
                      <a:tailEnd type="none" w="med" len="med"/>
                    </a:lnL>
                    <a:lnR w="12700" cap="flat" cmpd="sng" algn="ctr">
                      <a:solidFill>
                        <a:srgbClr val="000001"/>
                      </a:solidFill>
                      <a:prstDash val="solid"/>
                      <a:round/>
                      <a:headEnd type="none" w="med" len="med"/>
                      <a:tailEnd type="none" w="med" len="med"/>
                    </a:lnR>
                    <a:lnT w="12700" cap="flat" cmpd="sng" algn="ctr">
                      <a:solidFill>
                        <a:srgbClr val="000001"/>
                      </a:solidFill>
                      <a:prstDash val="solid"/>
                      <a:round/>
                      <a:headEnd type="none" w="med" len="med"/>
                      <a:tailEnd type="none" w="med" len="med"/>
                    </a:lnT>
                    <a:lnB w="12700" cap="flat" cmpd="sng" algn="ctr">
                      <a:solidFill>
                        <a:srgbClr val="000001"/>
                      </a:solidFill>
                      <a:prstDash val="solid"/>
                      <a:round/>
                      <a:headEnd type="none" w="med" len="med"/>
                      <a:tailEnd type="none" w="med" len="med"/>
                    </a:lnB>
                    <a:solidFill>
                      <a:srgbClr val="FFFFFF"/>
                    </a:solidFill>
                  </a:tcPr>
                </a:tc>
                <a:tc>
                  <a:txBody>
                    <a:bodyPr/>
                    <a:lstStyle/>
                    <a:p>
                      <a:pPr>
                        <a:lnSpc>
                          <a:spcPct val="115000"/>
                        </a:lnSpc>
                        <a:spcAft>
                          <a:spcPts val="1000"/>
                        </a:spcAft>
                      </a:pPr>
                      <a:r>
                        <a:rPr lang="en-IN" sz="2400" kern="1200" dirty="0">
                          <a:solidFill>
                            <a:srgbClr val="00000A"/>
                          </a:solidFill>
                          <a:latin typeface="+mn-lt"/>
                          <a:ea typeface="Calibri"/>
                          <a:cs typeface="Calibri"/>
                        </a:rPr>
                        <a:t>Christopher M. </a:t>
                      </a:r>
                      <a:r>
                        <a:rPr lang="en-IN" sz="2400" kern="1200" dirty="0" err="1">
                          <a:solidFill>
                            <a:srgbClr val="00000A"/>
                          </a:solidFill>
                          <a:latin typeface="+mn-lt"/>
                          <a:ea typeface="Calibri"/>
                          <a:cs typeface="Calibri"/>
                        </a:rPr>
                        <a:t>Bhishop</a:t>
                      </a:r>
                      <a:r>
                        <a:rPr lang="en-IN" sz="2400" kern="1200" dirty="0">
                          <a:solidFill>
                            <a:srgbClr val="00000A"/>
                          </a:solidFill>
                          <a:latin typeface="+mn-lt"/>
                          <a:ea typeface="Calibri"/>
                          <a:cs typeface="Calibri"/>
                        </a:rPr>
                        <a:t>: </a:t>
                      </a:r>
                      <a:r>
                        <a:rPr lang="en-IN" sz="2400" kern="1200" dirty="0">
                          <a:solidFill>
                            <a:srgbClr val="FF0000"/>
                          </a:solidFill>
                          <a:latin typeface="+mn-lt"/>
                          <a:ea typeface="Calibri"/>
                          <a:cs typeface="Calibri"/>
                        </a:rPr>
                        <a:t>Pattern Recognition &amp; Machine Learning,</a:t>
                      </a:r>
                      <a:r>
                        <a:rPr lang="en-IN" sz="2400" kern="1200" dirty="0">
                          <a:solidFill>
                            <a:srgbClr val="00000A"/>
                          </a:solidFill>
                          <a:latin typeface="+mn-lt"/>
                          <a:ea typeface="Calibri"/>
                          <a:cs typeface="Calibri"/>
                        </a:rPr>
                        <a:t> Springer</a:t>
                      </a:r>
                    </a:p>
                  </a:txBody>
                  <a:tcPr marL="28442" marR="34762" marT="34762" marB="34762">
                    <a:lnL w="12700" cap="flat" cmpd="sng" algn="ctr">
                      <a:solidFill>
                        <a:srgbClr val="000001"/>
                      </a:solidFill>
                      <a:prstDash val="solid"/>
                      <a:round/>
                      <a:headEnd type="none" w="med" len="med"/>
                      <a:tailEnd type="none" w="med" len="med"/>
                    </a:lnL>
                    <a:lnR w="12700" cap="flat" cmpd="sng" algn="ctr">
                      <a:solidFill>
                        <a:srgbClr val="000001"/>
                      </a:solidFill>
                      <a:prstDash val="solid"/>
                      <a:round/>
                      <a:headEnd type="none" w="med" len="med"/>
                      <a:tailEnd type="none" w="med" len="med"/>
                    </a:lnR>
                    <a:lnT w="12700" cap="flat" cmpd="sng" algn="ctr">
                      <a:solidFill>
                        <a:srgbClr val="000001"/>
                      </a:solidFill>
                      <a:prstDash val="solid"/>
                      <a:round/>
                      <a:headEnd type="none" w="med" len="med"/>
                      <a:tailEnd type="none" w="med" len="med"/>
                    </a:lnT>
                    <a:lnB w="12700" cap="flat" cmpd="sng" algn="ctr">
                      <a:solidFill>
                        <a:srgbClr val="000001"/>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bl>
          </a:graphicData>
        </a:graphic>
      </p:graphicFrame>
      <p:graphicFrame>
        <p:nvGraphicFramePr>
          <p:cNvPr id="2" name="Table 1"/>
          <p:cNvGraphicFramePr>
            <a:graphicFrameLocks noGrp="1"/>
          </p:cNvGraphicFramePr>
          <p:nvPr>
            <p:extLst>
              <p:ext uri="{D42A27DB-BD31-4B8C-83A1-F6EECF244321}">
                <p14:modId xmlns:p14="http://schemas.microsoft.com/office/powerpoint/2010/main" val="3279811065"/>
              </p:ext>
            </p:extLst>
          </p:nvPr>
        </p:nvGraphicFramePr>
        <p:xfrm>
          <a:off x="152400" y="4305299"/>
          <a:ext cx="8839200" cy="910772"/>
        </p:xfrm>
        <a:graphic>
          <a:graphicData uri="http://schemas.openxmlformats.org/drawingml/2006/table">
            <a:tbl>
              <a:tblPr/>
              <a:tblGrid>
                <a:gridCol w="609600">
                  <a:extLst>
                    <a:ext uri="{9D8B030D-6E8A-4147-A177-3AD203B41FA5}">
                      <a16:colId xmlns:a16="http://schemas.microsoft.com/office/drawing/2014/main" xmlns="" val="20000"/>
                    </a:ext>
                  </a:extLst>
                </a:gridCol>
                <a:gridCol w="8229600">
                  <a:extLst>
                    <a:ext uri="{9D8B030D-6E8A-4147-A177-3AD203B41FA5}">
                      <a16:colId xmlns:a16="http://schemas.microsoft.com/office/drawing/2014/main" xmlns="" val="20001"/>
                    </a:ext>
                  </a:extLst>
                </a:gridCol>
              </a:tblGrid>
              <a:tr h="533399">
                <a:tc>
                  <a:txBody>
                    <a:bodyPr/>
                    <a:lstStyle/>
                    <a:p>
                      <a:pPr algn="ctr">
                        <a:lnSpc>
                          <a:spcPct val="115000"/>
                        </a:lnSpc>
                        <a:spcAft>
                          <a:spcPts val="1000"/>
                        </a:spcAft>
                      </a:pPr>
                      <a:r>
                        <a:rPr lang="en-US" sz="2400" dirty="0">
                          <a:solidFill>
                            <a:srgbClr val="00000A"/>
                          </a:solidFill>
                          <a:latin typeface="+mn-lt"/>
                          <a:ea typeface="Calibri"/>
                          <a:cs typeface="Calibri"/>
                        </a:rPr>
                        <a:t>R1</a:t>
                      </a:r>
                      <a:endParaRPr lang="en-IN" sz="2400" dirty="0">
                        <a:solidFill>
                          <a:srgbClr val="000000"/>
                        </a:solidFill>
                        <a:latin typeface="+mn-lt"/>
                        <a:ea typeface="Calibri"/>
                        <a:cs typeface="Calibri"/>
                      </a:endParaRPr>
                    </a:p>
                  </a:txBody>
                  <a:tcPr marL="28442" marR="34762" marT="34762" marB="34762">
                    <a:lnL w="12700" cap="flat" cmpd="sng" algn="ctr">
                      <a:solidFill>
                        <a:srgbClr val="000001"/>
                      </a:solidFill>
                      <a:prstDash val="solid"/>
                      <a:round/>
                      <a:headEnd type="none" w="med" len="med"/>
                      <a:tailEnd type="none" w="med" len="med"/>
                    </a:lnL>
                    <a:lnR w="12700" cap="flat" cmpd="sng" algn="ctr">
                      <a:solidFill>
                        <a:srgbClr val="000001"/>
                      </a:solidFill>
                      <a:prstDash val="solid"/>
                      <a:round/>
                      <a:headEnd type="none" w="med" len="med"/>
                      <a:tailEnd type="none" w="med" len="med"/>
                    </a:lnR>
                    <a:lnT w="12700" cap="flat" cmpd="sng" algn="ctr">
                      <a:solidFill>
                        <a:srgbClr val="000001"/>
                      </a:solidFill>
                      <a:prstDash val="solid"/>
                      <a:round/>
                      <a:headEnd type="none" w="med" len="med"/>
                      <a:tailEnd type="none" w="med" len="med"/>
                    </a:lnT>
                    <a:lnB w="12700" cap="flat" cmpd="sng" algn="ctr">
                      <a:solidFill>
                        <a:srgbClr val="000001"/>
                      </a:solidFill>
                      <a:prstDash val="solid"/>
                      <a:round/>
                      <a:headEnd type="none" w="med" len="med"/>
                      <a:tailEnd type="none" w="med" len="med"/>
                    </a:lnB>
                    <a:solidFill>
                      <a:srgbClr val="FFFFFF"/>
                    </a:solidFill>
                  </a:tcPr>
                </a:tc>
                <a:tc>
                  <a:txBody>
                    <a:bodyPr/>
                    <a:lstStyle/>
                    <a:p>
                      <a:pPr>
                        <a:lnSpc>
                          <a:spcPct val="115000"/>
                        </a:lnSpc>
                        <a:spcAft>
                          <a:spcPts val="1000"/>
                        </a:spcAft>
                      </a:pPr>
                      <a:r>
                        <a:rPr lang="en-IN" sz="2400" b="1" dirty="0">
                          <a:solidFill>
                            <a:srgbClr val="000000"/>
                          </a:solidFill>
                          <a:latin typeface="+mn-lt"/>
                          <a:ea typeface="Calibri"/>
                          <a:cs typeface="Calibri"/>
                        </a:rPr>
                        <a:t>C.J.C. BURGES: </a:t>
                      </a:r>
                      <a:r>
                        <a:rPr lang="en-IN" sz="2400" b="1" dirty="0">
                          <a:solidFill>
                            <a:srgbClr val="FF0000"/>
                          </a:solidFill>
                          <a:latin typeface="+mn-lt"/>
                          <a:ea typeface="Calibri"/>
                          <a:cs typeface="Calibri"/>
                        </a:rPr>
                        <a:t>A Tutorial on Support Vector Machines for Pattern Recognition</a:t>
                      </a:r>
                      <a:r>
                        <a:rPr lang="en-IN" sz="2400" b="1" dirty="0">
                          <a:solidFill>
                            <a:srgbClr val="000000"/>
                          </a:solidFill>
                          <a:latin typeface="+mn-lt"/>
                          <a:ea typeface="Calibri"/>
                          <a:cs typeface="Calibri"/>
                        </a:rPr>
                        <a:t>, </a:t>
                      </a:r>
                      <a:r>
                        <a:rPr lang="en-IN" sz="2400" b="1" dirty="0" err="1">
                          <a:solidFill>
                            <a:srgbClr val="000000"/>
                          </a:solidFill>
                          <a:latin typeface="+mn-lt"/>
                          <a:ea typeface="Calibri"/>
                          <a:cs typeface="Calibri"/>
                        </a:rPr>
                        <a:t>Kluwer</a:t>
                      </a:r>
                      <a:r>
                        <a:rPr lang="en-IN" sz="2400" b="1" dirty="0">
                          <a:solidFill>
                            <a:srgbClr val="000000"/>
                          </a:solidFill>
                          <a:latin typeface="+mn-lt"/>
                          <a:ea typeface="Calibri"/>
                          <a:cs typeface="Calibri"/>
                        </a:rPr>
                        <a:t> Academic Publishers, Boston. </a:t>
                      </a:r>
                    </a:p>
                  </a:txBody>
                  <a:tcPr marL="28442" marR="34762" marT="34762" marB="34762">
                    <a:lnL w="12700" cap="flat" cmpd="sng" algn="ctr">
                      <a:solidFill>
                        <a:srgbClr val="000001"/>
                      </a:solidFill>
                      <a:prstDash val="solid"/>
                      <a:round/>
                      <a:headEnd type="none" w="med" len="med"/>
                      <a:tailEnd type="none" w="med" len="med"/>
                    </a:lnL>
                    <a:lnR w="12700" cap="flat" cmpd="sng" algn="ctr">
                      <a:solidFill>
                        <a:srgbClr val="000001"/>
                      </a:solidFill>
                      <a:prstDash val="solid"/>
                      <a:round/>
                      <a:headEnd type="none" w="med" len="med"/>
                      <a:tailEnd type="none" w="med" len="med"/>
                    </a:lnR>
                    <a:lnT w="12700" cap="flat" cmpd="sng" algn="ctr">
                      <a:solidFill>
                        <a:srgbClr val="000001"/>
                      </a:solidFill>
                      <a:prstDash val="solid"/>
                      <a:round/>
                      <a:headEnd type="none" w="med" len="med"/>
                      <a:tailEnd type="none" w="med" len="med"/>
                    </a:lnT>
                    <a:lnB w="12700" cap="flat" cmpd="sng" algn="ctr">
                      <a:solidFill>
                        <a:srgbClr val="000001"/>
                      </a:solidFill>
                      <a:prstDash val="solid"/>
                      <a:round/>
                      <a:headEnd type="none" w="med" len="med"/>
                      <a:tailEnd type="none" w="med" len="med"/>
                    </a:lnB>
                    <a:solidFill>
                      <a:srgbClr val="FFFFFF"/>
                    </a:solidFill>
                  </a:tcPr>
                </a:tc>
                <a:extLst>
                  <a:ext uri="{0D108BD9-81ED-4DB2-BD59-A6C34878D82A}">
                    <a16:rowId xmlns:a16="http://schemas.microsoft.com/office/drawing/2014/main" xmlns="" val="10000"/>
                  </a:ext>
                </a:extLst>
              </a:tr>
            </a:tbl>
          </a:graphicData>
        </a:graphic>
      </p:graphicFrame>
      <mc:AlternateContent xmlns:mc="http://schemas.openxmlformats.org/markup-compatibility/2006">
        <mc:Choice xmlns:p14="http://schemas.microsoft.com/office/powerpoint/2010/main" Requires="p14">
          <p:contentPart p14:bwMode="auto" r:id="rId3">
            <p14:nvContentPartPr>
              <p14:cNvPr id="3" name="Ink 2"/>
              <p14:cNvContentPartPr/>
              <p14:nvPr/>
            </p14:nvContentPartPr>
            <p14:xfrm>
              <a:off x="2446560" y="2317320"/>
              <a:ext cx="1030680" cy="940680"/>
            </p14:xfrm>
          </p:contentPart>
        </mc:Choice>
        <mc:Fallback>
          <p:pic>
            <p:nvPicPr>
              <p:cNvPr id="3" name="Ink 2"/>
              <p:cNvPicPr/>
              <p:nvPr/>
            </p:nvPicPr>
            <p:blipFill>
              <a:blip r:embed="rId4"/>
              <a:stretch>
                <a:fillRect/>
              </a:stretch>
            </p:blipFill>
            <p:spPr>
              <a:xfrm>
                <a:off x="2439000" y="2306880"/>
                <a:ext cx="1047960" cy="959400"/>
              </a:xfrm>
              <a:prstGeom prst="rect">
                <a:avLst/>
              </a:prstGeom>
            </p:spPr>
          </p:pic>
        </mc:Fallback>
      </mc:AlternateContent>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3549611" y="3184"/>
            <a:ext cx="1787196" cy="1821158"/>
          </a:xfrm>
          <a:prstGeom prst="rect">
            <a:avLst/>
          </a:prstGeom>
        </p:spPr>
      </p:pic>
      <p:pic>
        <p:nvPicPr>
          <p:cNvPr id="3" name="object 3"/>
          <p:cNvPicPr/>
          <p:nvPr/>
        </p:nvPicPr>
        <p:blipFill>
          <a:blip r:embed="rId4" cstate="print"/>
          <a:stretch>
            <a:fillRect/>
          </a:stretch>
        </p:blipFill>
        <p:spPr>
          <a:xfrm>
            <a:off x="687198" y="2664877"/>
            <a:ext cx="1729578" cy="1791102"/>
          </a:xfrm>
          <a:prstGeom prst="rect">
            <a:avLst/>
          </a:prstGeom>
        </p:spPr>
      </p:pic>
      <p:pic>
        <p:nvPicPr>
          <p:cNvPr id="4" name="object 4"/>
          <p:cNvPicPr/>
          <p:nvPr/>
        </p:nvPicPr>
        <p:blipFill>
          <a:blip r:embed="rId5" cstate="print"/>
          <a:stretch>
            <a:fillRect/>
          </a:stretch>
        </p:blipFill>
        <p:spPr>
          <a:xfrm>
            <a:off x="2618125" y="2664877"/>
            <a:ext cx="1728058" cy="1786518"/>
          </a:xfrm>
          <a:prstGeom prst="rect">
            <a:avLst/>
          </a:prstGeom>
        </p:spPr>
      </p:pic>
      <p:pic>
        <p:nvPicPr>
          <p:cNvPr id="5" name="object 5"/>
          <p:cNvPicPr/>
          <p:nvPr/>
        </p:nvPicPr>
        <p:blipFill>
          <a:blip r:embed="rId6" cstate="print"/>
          <a:stretch>
            <a:fillRect/>
          </a:stretch>
        </p:blipFill>
        <p:spPr>
          <a:xfrm>
            <a:off x="4632365" y="2664876"/>
            <a:ext cx="1702256" cy="1742964"/>
          </a:xfrm>
          <a:prstGeom prst="rect">
            <a:avLst/>
          </a:prstGeom>
        </p:spPr>
      </p:pic>
      <p:pic>
        <p:nvPicPr>
          <p:cNvPr id="6" name="object 6"/>
          <p:cNvPicPr/>
          <p:nvPr/>
        </p:nvPicPr>
        <p:blipFill>
          <a:blip r:embed="rId7" cstate="print"/>
          <a:stretch>
            <a:fillRect/>
          </a:stretch>
        </p:blipFill>
        <p:spPr>
          <a:xfrm>
            <a:off x="6635131" y="2664877"/>
            <a:ext cx="1763486" cy="1804857"/>
          </a:xfrm>
          <a:prstGeom prst="rect">
            <a:avLst/>
          </a:prstGeom>
        </p:spPr>
      </p:pic>
      <p:pic>
        <p:nvPicPr>
          <p:cNvPr id="7" name="object 7"/>
          <p:cNvPicPr/>
          <p:nvPr/>
        </p:nvPicPr>
        <p:blipFill>
          <a:blip r:embed="rId8" cstate="print"/>
          <a:stretch>
            <a:fillRect/>
          </a:stretch>
        </p:blipFill>
        <p:spPr>
          <a:xfrm>
            <a:off x="1251124" y="4804421"/>
            <a:ext cx="1720500" cy="1757482"/>
          </a:xfrm>
          <a:prstGeom prst="rect">
            <a:avLst/>
          </a:prstGeom>
        </p:spPr>
      </p:pic>
      <p:pic>
        <p:nvPicPr>
          <p:cNvPr id="8" name="object 8"/>
          <p:cNvPicPr/>
          <p:nvPr/>
        </p:nvPicPr>
        <p:blipFill>
          <a:blip r:embed="rId9" cstate="print"/>
          <a:stretch>
            <a:fillRect/>
          </a:stretch>
        </p:blipFill>
        <p:spPr>
          <a:xfrm>
            <a:off x="3543491" y="4810544"/>
            <a:ext cx="1707275" cy="1751358"/>
          </a:xfrm>
          <a:prstGeom prst="rect">
            <a:avLst/>
          </a:prstGeom>
        </p:spPr>
      </p:pic>
      <p:pic>
        <p:nvPicPr>
          <p:cNvPr id="9" name="object 9"/>
          <p:cNvPicPr/>
          <p:nvPr/>
        </p:nvPicPr>
        <p:blipFill>
          <a:blip r:embed="rId10" cstate="print"/>
          <a:stretch>
            <a:fillRect/>
          </a:stretch>
        </p:blipFill>
        <p:spPr>
          <a:xfrm>
            <a:off x="5994795" y="4728008"/>
            <a:ext cx="1711420" cy="1757481"/>
          </a:xfrm>
          <a:prstGeom prst="rect">
            <a:avLst/>
          </a:prstGeom>
        </p:spPr>
      </p:pic>
      <p:sp>
        <p:nvSpPr>
          <p:cNvPr id="10" name="object 10"/>
          <p:cNvSpPr/>
          <p:nvPr/>
        </p:nvSpPr>
        <p:spPr>
          <a:xfrm>
            <a:off x="1973983" y="1819757"/>
            <a:ext cx="1609752" cy="845629"/>
          </a:xfrm>
          <a:custGeom>
            <a:avLst/>
            <a:gdLst/>
            <a:ahLst/>
            <a:cxnLst/>
            <a:rect l="l" t="t" r="r" b="b"/>
            <a:pathLst>
              <a:path w="1605279" h="843280">
                <a:moveTo>
                  <a:pt x="65333" y="803356"/>
                </a:moveTo>
                <a:lnTo>
                  <a:pt x="49530" y="773429"/>
                </a:lnTo>
                <a:lnTo>
                  <a:pt x="0" y="842772"/>
                </a:lnTo>
                <a:lnTo>
                  <a:pt x="51816" y="841846"/>
                </a:lnTo>
                <a:lnTo>
                  <a:pt x="51816" y="811529"/>
                </a:lnTo>
                <a:lnTo>
                  <a:pt x="54101" y="809244"/>
                </a:lnTo>
                <a:lnTo>
                  <a:pt x="65333" y="803356"/>
                </a:lnTo>
                <a:close/>
              </a:path>
              <a:path w="1605279" h="843280">
                <a:moveTo>
                  <a:pt x="69794" y="811802"/>
                </a:moveTo>
                <a:lnTo>
                  <a:pt x="65333" y="803356"/>
                </a:lnTo>
                <a:lnTo>
                  <a:pt x="54101" y="809244"/>
                </a:lnTo>
                <a:lnTo>
                  <a:pt x="51816" y="811529"/>
                </a:lnTo>
                <a:lnTo>
                  <a:pt x="51816" y="815340"/>
                </a:lnTo>
                <a:lnTo>
                  <a:pt x="54863" y="817625"/>
                </a:lnTo>
                <a:lnTo>
                  <a:pt x="58674" y="817625"/>
                </a:lnTo>
                <a:lnTo>
                  <a:pt x="69794" y="811802"/>
                </a:lnTo>
                <a:close/>
              </a:path>
              <a:path w="1605279" h="843280">
                <a:moveTo>
                  <a:pt x="85343" y="841247"/>
                </a:moveTo>
                <a:lnTo>
                  <a:pt x="69794" y="811802"/>
                </a:lnTo>
                <a:lnTo>
                  <a:pt x="58674" y="817625"/>
                </a:lnTo>
                <a:lnTo>
                  <a:pt x="54863" y="817625"/>
                </a:lnTo>
                <a:lnTo>
                  <a:pt x="51816" y="815340"/>
                </a:lnTo>
                <a:lnTo>
                  <a:pt x="51816" y="841846"/>
                </a:lnTo>
                <a:lnTo>
                  <a:pt x="85343" y="841247"/>
                </a:lnTo>
                <a:close/>
              </a:path>
              <a:path w="1605279" h="843280">
                <a:moveTo>
                  <a:pt x="1604771" y="6095"/>
                </a:moveTo>
                <a:lnTo>
                  <a:pt x="1604771" y="2285"/>
                </a:lnTo>
                <a:lnTo>
                  <a:pt x="1601723" y="0"/>
                </a:lnTo>
                <a:lnTo>
                  <a:pt x="1597914" y="0"/>
                </a:lnTo>
                <a:lnTo>
                  <a:pt x="65333" y="803356"/>
                </a:lnTo>
                <a:lnTo>
                  <a:pt x="69794" y="811802"/>
                </a:lnTo>
                <a:lnTo>
                  <a:pt x="1602485" y="9143"/>
                </a:lnTo>
                <a:lnTo>
                  <a:pt x="1604771" y="6095"/>
                </a:lnTo>
                <a:close/>
              </a:path>
            </a:pathLst>
          </a:custGeom>
          <a:solidFill>
            <a:srgbClr val="000000"/>
          </a:solidFill>
        </p:spPr>
        <p:txBody>
          <a:bodyPr wrap="square" lIns="0" tIns="0" rIns="0" bIns="0" rtlCol="0"/>
          <a:lstStyle/>
          <a:p>
            <a:endParaRPr sz="1604"/>
          </a:p>
        </p:txBody>
      </p:sp>
      <p:sp>
        <p:nvSpPr>
          <p:cNvPr id="11" name="object 11"/>
          <p:cNvSpPr/>
          <p:nvPr/>
        </p:nvSpPr>
        <p:spPr>
          <a:xfrm>
            <a:off x="3655053" y="1819757"/>
            <a:ext cx="463568" cy="845629"/>
          </a:xfrm>
          <a:custGeom>
            <a:avLst/>
            <a:gdLst/>
            <a:ahLst/>
            <a:cxnLst/>
            <a:rect l="l" t="t" r="r" b="b"/>
            <a:pathLst>
              <a:path w="462279" h="843280">
                <a:moveTo>
                  <a:pt x="32204" y="773331"/>
                </a:moveTo>
                <a:lnTo>
                  <a:pt x="3047" y="757427"/>
                </a:lnTo>
                <a:lnTo>
                  <a:pt x="0" y="842771"/>
                </a:lnTo>
                <a:lnTo>
                  <a:pt x="25907" y="824749"/>
                </a:lnTo>
                <a:lnTo>
                  <a:pt x="25907" y="784859"/>
                </a:lnTo>
                <a:lnTo>
                  <a:pt x="32204" y="773331"/>
                </a:lnTo>
                <a:close/>
              </a:path>
              <a:path w="462279" h="843280">
                <a:moveTo>
                  <a:pt x="40578" y="777899"/>
                </a:moveTo>
                <a:lnTo>
                  <a:pt x="32204" y="773331"/>
                </a:lnTo>
                <a:lnTo>
                  <a:pt x="25907" y="784859"/>
                </a:lnTo>
                <a:lnTo>
                  <a:pt x="25907" y="788669"/>
                </a:lnTo>
                <a:lnTo>
                  <a:pt x="28194" y="790955"/>
                </a:lnTo>
                <a:lnTo>
                  <a:pt x="32003" y="791717"/>
                </a:lnTo>
                <a:lnTo>
                  <a:pt x="34290" y="789432"/>
                </a:lnTo>
                <a:lnTo>
                  <a:pt x="40578" y="777899"/>
                </a:lnTo>
                <a:close/>
              </a:path>
              <a:path w="462279" h="843280">
                <a:moveTo>
                  <a:pt x="70103" y="794003"/>
                </a:moveTo>
                <a:lnTo>
                  <a:pt x="40578" y="777899"/>
                </a:lnTo>
                <a:lnTo>
                  <a:pt x="34290" y="789432"/>
                </a:lnTo>
                <a:lnTo>
                  <a:pt x="32003" y="791717"/>
                </a:lnTo>
                <a:lnTo>
                  <a:pt x="28194" y="790955"/>
                </a:lnTo>
                <a:lnTo>
                  <a:pt x="25907" y="788669"/>
                </a:lnTo>
                <a:lnTo>
                  <a:pt x="25907" y="824749"/>
                </a:lnTo>
                <a:lnTo>
                  <a:pt x="70103" y="794003"/>
                </a:lnTo>
                <a:close/>
              </a:path>
              <a:path w="462279" h="843280">
                <a:moveTo>
                  <a:pt x="461771" y="3047"/>
                </a:moveTo>
                <a:lnTo>
                  <a:pt x="459485" y="761"/>
                </a:lnTo>
                <a:lnTo>
                  <a:pt x="455675" y="0"/>
                </a:lnTo>
                <a:lnTo>
                  <a:pt x="453390" y="2285"/>
                </a:lnTo>
                <a:lnTo>
                  <a:pt x="32204" y="773331"/>
                </a:lnTo>
                <a:lnTo>
                  <a:pt x="40578" y="777899"/>
                </a:lnTo>
                <a:lnTo>
                  <a:pt x="461010" y="6857"/>
                </a:lnTo>
                <a:lnTo>
                  <a:pt x="461771" y="3047"/>
                </a:lnTo>
                <a:close/>
              </a:path>
            </a:pathLst>
          </a:custGeom>
          <a:solidFill>
            <a:srgbClr val="000000"/>
          </a:solidFill>
        </p:spPr>
        <p:txBody>
          <a:bodyPr wrap="square" lIns="0" tIns="0" rIns="0" bIns="0" rtlCol="0"/>
          <a:lstStyle/>
          <a:p>
            <a:endParaRPr sz="1604"/>
          </a:p>
        </p:txBody>
      </p:sp>
      <p:sp>
        <p:nvSpPr>
          <p:cNvPr id="12" name="object 12"/>
          <p:cNvSpPr/>
          <p:nvPr/>
        </p:nvSpPr>
        <p:spPr>
          <a:xfrm>
            <a:off x="4643814" y="1819757"/>
            <a:ext cx="2526699" cy="850723"/>
          </a:xfrm>
          <a:custGeom>
            <a:avLst/>
            <a:gdLst/>
            <a:ahLst/>
            <a:cxnLst/>
            <a:rect l="l" t="t" r="r" b="b"/>
            <a:pathLst>
              <a:path w="2519679" h="848360">
                <a:moveTo>
                  <a:pt x="614184" y="842772"/>
                </a:moveTo>
                <a:lnTo>
                  <a:pt x="600456" y="758964"/>
                </a:lnTo>
                <a:lnTo>
                  <a:pt x="573379" y="778687"/>
                </a:lnTo>
                <a:lnTo>
                  <a:pt x="8394" y="1524"/>
                </a:lnTo>
                <a:lnTo>
                  <a:pt x="5346" y="0"/>
                </a:lnTo>
                <a:lnTo>
                  <a:pt x="1524" y="762"/>
                </a:lnTo>
                <a:lnTo>
                  <a:pt x="0" y="3810"/>
                </a:lnTo>
                <a:lnTo>
                  <a:pt x="774" y="7620"/>
                </a:lnTo>
                <a:lnTo>
                  <a:pt x="565861" y="784161"/>
                </a:lnTo>
                <a:lnTo>
                  <a:pt x="538746" y="803910"/>
                </a:lnTo>
                <a:lnTo>
                  <a:pt x="581406" y="825893"/>
                </a:lnTo>
                <a:lnTo>
                  <a:pt x="614184" y="842772"/>
                </a:lnTo>
                <a:close/>
              </a:path>
              <a:path w="2519679" h="848360">
                <a:moveTo>
                  <a:pt x="2519184" y="842772"/>
                </a:moveTo>
                <a:lnTo>
                  <a:pt x="2463558" y="778014"/>
                </a:lnTo>
                <a:lnTo>
                  <a:pt x="2450566" y="808647"/>
                </a:lnTo>
                <a:lnTo>
                  <a:pt x="539508" y="0"/>
                </a:lnTo>
                <a:lnTo>
                  <a:pt x="536460" y="0"/>
                </a:lnTo>
                <a:lnTo>
                  <a:pt x="533400" y="3048"/>
                </a:lnTo>
                <a:lnTo>
                  <a:pt x="533400" y="6096"/>
                </a:lnTo>
                <a:lnTo>
                  <a:pt x="536460" y="9144"/>
                </a:lnTo>
                <a:lnTo>
                  <a:pt x="2446972" y="817130"/>
                </a:lnTo>
                <a:lnTo>
                  <a:pt x="2433828" y="848106"/>
                </a:lnTo>
                <a:lnTo>
                  <a:pt x="2465070" y="846162"/>
                </a:lnTo>
                <a:lnTo>
                  <a:pt x="2519184" y="842772"/>
                </a:lnTo>
                <a:close/>
              </a:path>
            </a:pathLst>
          </a:custGeom>
          <a:solidFill>
            <a:srgbClr val="000000"/>
          </a:solidFill>
        </p:spPr>
        <p:txBody>
          <a:bodyPr wrap="square" lIns="0" tIns="0" rIns="0" bIns="0" rtlCol="0"/>
          <a:lstStyle/>
          <a:p>
            <a:endParaRPr sz="1604"/>
          </a:p>
        </p:txBody>
      </p:sp>
      <p:sp>
        <p:nvSpPr>
          <p:cNvPr id="13" name="object 13"/>
          <p:cNvSpPr/>
          <p:nvPr/>
        </p:nvSpPr>
        <p:spPr>
          <a:xfrm>
            <a:off x="2356045" y="1819757"/>
            <a:ext cx="1533339" cy="2985172"/>
          </a:xfrm>
          <a:custGeom>
            <a:avLst/>
            <a:gdLst/>
            <a:ahLst/>
            <a:cxnLst/>
            <a:rect l="l" t="t" r="r" b="b"/>
            <a:pathLst>
              <a:path w="1529079" h="2976879">
                <a:moveTo>
                  <a:pt x="30246" y="2906266"/>
                </a:moveTo>
                <a:lnTo>
                  <a:pt x="762" y="2891028"/>
                </a:lnTo>
                <a:lnTo>
                  <a:pt x="0" y="2976372"/>
                </a:lnTo>
                <a:lnTo>
                  <a:pt x="24383" y="2958490"/>
                </a:lnTo>
                <a:lnTo>
                  <a:pt x="24383" y="2917698"/>
                </a:lnTo>
                <a:lnTo>
                  <a:pt x="30246" y="2906266"/>
                </a:lnTo>
                <a:close/>
              </a:path>
              <a:path w="1529079" h="2976879">
                <a:moveTo>
                  <a:pt x="39327" y="2910960"/>
                </a:moveTo>
                <a:lnTo>
                  <a:pt x="30246" y="2906266"/>
                </a:lnTo>
                <a:lnTo>
                  <a:pt x="24383" y="2917698"/>
                </a:lnTo>
                <a:lnTo>
                  <a:pt x="24383" y="2921507"/>
                </a:lnTo>
                <a:lnTo>
                  <a:pt x="26670" y="2923793"/>
                </a:lnTo>
                <a:lnTo>
                  <a:pt x="30480" y="2924555"/>
                </a:lnTo>
                <a:lnTo>
                  <a:pt x="33527" y="2922269"/>
                </a:lnTo>
                <a:lnTo>
                  <a:pt x="39327" y="2910960"/>
                </a:lnTo>
                <a:close/>
              </a:path>
              <a:path w="1529079" h="2976879">
                <a:moveTo>
                  <a:pt x="68580" y="2926079"/>
                </a:moveTo>
                <a:lnTo>
                  <a:pt x="39327" y="2910960"/>
                </a:lnTo>
                <a:lnTo>
                  <a:pt x="33527" y="2922269"/>
                </a:lnTo>
                <a:lnTo>
                  <a:pt x="30480" y="2924555"/>
                </a:lnTo>
                <a:lnTo>
                  <a:pt x="26670" y="2923793"/>
                </a:lnTo>
                <a:lnTo>
                  <a:pt x="24383" y="2921507"/>
                </a:lnTo>
                <a:lnTo>
                  <a:pt x="24383" y="2958490"/>
                </a:lnTo>
                <a:lnTo>
                  <a:pt x="68580" y="2926079"/>
                </a:lnTo>
                <a:close/>
              </a:path>
              <a:path w="1529079" h="2976879">
                <a:moveTo>
                  <a:pt x="1528571" y="6857"/>
                </a:moveTo>
                <a:lnTo>
                  <a:pt x="1528571" y="3047"/>
                </a:lnTo>
                <a:lnTo>
                  <a:pt x="1526285" y="0"/>
                </a:lnTo>
                <a:lnTo>
                  <a:pt x="1522475" y="0"/>
                </a:lnTo>
                <a:lnTo>
                  <a:pt x="1519427" y="2285"/>
                </a:lnTo>
                <a:lnTo>
                  <a:pt x="30246" y="2906266"/>
                </a:lnTo>
                <a:lnTo>
                  <a:pt x="39327" y="2910960"/>
                </a:lnTo>
                <a:lnTo>
                  <a:pt x="1528571" y="6857"/>
                </a:lnTo>
                <a:close/>
              </a:path>
            </a:pathLst>
          </a:custGeom>
          <a:solidFill>
            <a:srgbClr val="000000"/>
          </a:solidFill>
        </p:spPr>
        <p:txBody>
          <a:bodyPr wrap="square" lIns="0" tIns="0" rIns="0" bIns="0" rtlCol="0"/>
          <a:lstStyle/>
          <a:p>
            <a:endParaRPr sz="1604"/>
          </a:p>
        </p:txBody>
      </p:sp>
      <p:sp>
        <p:nvSpPr>
          <p:cNvPr id="14" name="object 14"/>
          <p:cNvSpPr/>
          <p:nvPr/>
        </p:nvSpPr>
        <p:spPr>
          <a:xfrm>
            <a:off x="4380969" y="1819757"/>
            <a:ext cx="76412" cy="2908760"/>
          </a:xfrm>
          <a:custGeom>
            <a:avLst/>
            <a:gdLst/>
            <a:ahLst/>
            <a:cxnLst/>
            <a:rect l="l" t="t" r="r" b="b"/>
            <a:pathLst>
              <a:path w="76200" h="2900679">
                <a:moveTo>
                  <a:pt x="76200" y="2823972"/>
                </a:moveTo>
                <a:lnTo>
                  <a:pt x="0" y="2823972"/>
                </a:lnTo>
                <a:lnTo>
                  <a:pt x="33527" y="2891027"/>
                </a:lnTo>
                <a:lnTo>
                  <a:pt x="33527" y="2836925"/>
                </a:lnTo>
                <a:lnTo>
                  <a:pt x="35051" y="2839973"/>
                </a:lnTo>
                <a:lnTo>
                  <a:pt x="38100" y="2841498"/>
                </a:lnTo>
                <a:lnTo>
                  <a:pt x="41147" y="2839973"/>
                </a:lnTo>
                <a:lnTo>
                  <a:pt x="42671" y="2836925"/>
                </a:lnTo>
                <a:lnTo>
                  <a:pt x="42671" y="2891028"/>
                </a:lnTo>
                <a:lnTo>
                  <a:pt x="76200" y="2823972"/>
                </a:lnTo>
                <a:close/>
              </a:path>
              <a:path w="76200" h="2900679">
                <a:moveTo>
                  <a:pt x="42671" y="2823972"/>
                </a:moveTo>
                <a:lnTo>
                  <a:pt x="42671" y="4571"/>
                </a:lnTo>
                <a:lnTo>
                  <a:pt x="41147" y="1523"/>
                </a:lnTo>
                <a:lnTo>
                  <a:pt x="38100" y="0"/>
                </a:lnTo>
                <a:lnTo>
                  <a:pt x="35051" y="1523"/>
                </a:lnTo>
                <a:lnTo>
                  <a:pt x="33527" y="4571"/>
                </a:lnTo>
                <a:lnTo>
                  <a:pt x="33527" y="2823972"/>
                </a:lnTo>
                <a:lnTo>
                  <a:pt x="42671" y="2823972"/>
                </a:lnTo>
                <a:close/>
              </a:path>
              <a:path w="76200" h="2900679">
                <a:moveTo>
                  <a:pt x="42671" y="2891028"/>
                </a:moveTo>
                <a:lnTo>
                  <a:pt x="42671" y="2836925"/>
                </a:lnTo>
                <a:lnTo>
                  <a:pt x="41147" y="2839973"/>
                </a:lnTo>
                <a:lnTo>
                  <a:pt x="38100" y="2841498"/>
                </a:lnTo>
                <a:lnTo>
                  <a:pt x="35051" y="2839973"/>
                </a:lnTo>
                <a:lnTo>
                  <a:pt x="33527" y="2836925"/>
                </a:lnTo>
                <a:lnTo>
                  <a:pt x="33527" y="2891027"/>
                </a:lnTo>
                <a:lnTo>
                  <a:pt x="38100" y="2900172"/>
                </a:lnTo>
                <a:lnTo>
                  <a:pt x="42671" y="2891028"/>
                </a:lnTo>
                <a:close/>
              </a:path>
            </a:pathLst>
          </a:custGeom>
          <a:solidFill>
            <a:srgbClr val="000000"/>
          </a:solidFill>
        </p:spPr>
        <p:txBody>
          <a:bodyPr wrap="square" lIns="0" tIns="0" rIns="0" bIns="0" rtlCol="0"/>
          <a:lstStyle/>
          <a:p>
            <a:endParaRPr sz="1604"/>
          </a:p>
        </p:txBody>
      </p:sp>
      <p:sp>
        <p:nvSpPr>
          <p:cNvPr id="15" name="object 15"/>
          <p:cNvSpPr/>
          <p:nvPr/>
        </p:nvSpPr>
        <p:spPr>
          <a:xfrm>
            <a:off x="4949476" y="1743345"/>
            <a:ext cx="1838988" cy="2985172"/>
          </a:xfrm>
          <a:custGeom>
            <a:avLst/>
            <a:gdLst/>
            <a:ahLst/>
            <a:cxnLst/>
            <a:rect l="l" t="t" r="r" b="b"/>
            <a:pathLst>
              <a:path w="1833879" h="2976879">
                <a:moveTo>
                  <a:pt x="1797645" y="2908984"/>
                </a:moveTo>
                <a:lnTo>
                  <a:pt x="8382" y="2285"/>
                </a:lnTo>
                <a:lnTo>
                  <a:pt x="5334" y="0"/>
                </a:lnTo>
                <a:lnTo>
                  <a:pt x="2286" y="761"/>
                </a:lnTo>
                <a:lnTo>
                  <a:pt x="0" y="3809"/>
                </a:lnTo>
                <a:lnTo>
                  <a:pt x="762" y="6857"/>
                </a:lnTo>
                <a:lnTo>
                  <a:pt x="1789514" y="2913959"/>
                </a:lnTo>
                <a:lnTo>
                  <a:pt x="1797645" y="2908984"/>
                </a:lnTo>
                <a:close/>
              </a:path>
              <a:path w="1833879" h="2976879">
                <a:moveTo>
                  <a:pt x="1804415" y="2958388"/>
                </a:moveTo>
                <a:lnTo>
                  <a:pt x="1804415" y="2923793"/>
                </a:lnTo>
                <a:lnTo>
                  <a:pt x="1802892" y="2926079"/>
                </a:lnTo>
                <a:lnTo>
                  <a:pt x="1799082" y="2926842"/>
                </a:lnTo>
                <a:lnTo>
                  <a:pt x="1796034" y="2924555"/>
                </a:lnTo>
                <a:lnTo>
                  <a:pt x="1789514" y="2913959"/>
                </a:lnTo>
                <a:lnTo>
                  <a:pt x="1760982" y="2931413"/>
                </a:lnTo>
                <a:lnTo>
                  <a:pt x="1804415" y="2958388"/>
                </a:lnTo>
                <a:close/>
              </a:path>
              <a:path w="1833879" h="2976879">
                <a:moveTo>
                  <a:pt x="1804415" y="2923793"/>
                </a:moveTo>
                <a:lnTo>
                  <a:pt x="1804415" y="2919983"/>
                </a:lnTo>
                <a:lnTo>
                  <a:pt x="1797645" y="2908984"/>
                </a:lnTo>
                <a:lnTo>
                  <a:pt x="1789514" y="2913959"/>
                </a:lnTo>
                <a:lnTo>
                  <a:pt x="1796034" y="2924555"/>
                </a:lnTo>
                <a:lnTo>
                  <a:pt x="1799082" y="2926842"/>
                </a:lnTo>
                <a:lnTo>
                  <a:pt x="1802892" y="2926079"/>
                </a:lnTo>
                <a:lnTo>
                  <a:pt x="1804415" y="2923793"/>
                </a:lnTo>
                <a:close/>
              </a:path>
              <a:path w="1833879" h="2976879">
                <a:moveTo>
                  <a:pt x="1833372" y="2976371"/>
                </a:moveTo>
                <a:lnTo>
                  <a:pt x="1825752" y="2891789"/>
                </a:lnTo>
                <a:lnTo>
                  <a:pt x="1797645" y="2908984"/>
                </a:lnTo>
                <a:lnTo>
                  <a:pt x="1804415" y="2919983"/>
                </a:lnTo>
                <a:lnTo>
                  <a:pt x="1804415" y="2958388"/>
                </a:lnTo>
                <a:lnTo>
                  <a:pt x="1833372" y="2976371"/>
                </a:lnTo>
                <a:close/>
              </a:path>
            </a:pathLst>
          </a:custGeom>
          <a:solidFill>
            <a:srgbClr val="000000"/>
          </a:solidFill>
        </p:spPr>
        <p:txBody>
          <a:bodyPr wrap="square" lIns="0" tIns="0" rIns="0" bIns="0" rtlCol="0"/>
          <a:lstStyle/>
          <a:p>
            <a:endParaRPr sz="1604"/>
          </a:p>
        </p:txBody>
      </p:sp>
      <p:sp>
        <p:nvSpPr>
          <p:cNvPr id="16" name="object 16"/>
          <p:cNvSpPr/>
          <p:nvPr/>
        </p:nvSpPr>
        <p:spPr>
          <a:xfrm>
            <a:off x="445738" y="2435641"/>
            <a:ext cx="8328936" cy="4419175"/>
          </a:xfrm>
          <a:custGeom>
            <a:avLst/>
            <a:gdLst/>
            <a:ahLst/>
            <a:cxnLst/>
            <a:rect l="l" t="t" r="r" b="b"/>
            <a:pathLst>
              <a:path w="8305800" h="4406900">
                <a:moveTo>
                  <a:pt x="0" y="0"/>
                </a:moveTo>
                <a:lnTo>
                  <a:pt x="0" y="4406900"/>
                </a:lnTo>
              </a:path>
              <a:path w="8305800" h="4406900">
                <a:moveTo>
                  <a:pt x="8305800" y="4406900"/>
                </a:moveTo>
                <a:lnTo>
                  <a:pt x="8305800" y="0"/>
                </a:lnTo>
                <a:lnTo>
                  <a:pt x="0" y="0"/>
                </a:lnTo>
              </a:path>
            </a:pathLst>
          </a:custGeom>
          <a:ln w="66675">
            <a:solidFill>
              <a:srgbClr val="000000"/>
            </a:solidFill>
          </a:ln>
        </p:spPr>
        <p:txBody>
          <a:bodyPr wrap="square" lIns="0" tIns="0" rIns="0" bIns="0" rtlCol="0"/>
          <a:lstStyle/>
          <a:p>
            <a:endParaRPr sz="1604"/>
          </a:p>
        </p:txBody>
      </p:sp>
      <p:sp>
        <p:nvSpPr>
          <p:cNvPr id="17" name="object 17"/>
          <p:cNvSpPr txBox="1"/>
          <p:nvPr/>
        </p:nvSpPr>
        <p:spPr>
          <a:xfrm>
            <a:off x="445738" y="1900755"/>
            <a:ext cx="2215955" cy="322908"/>
          </a:xfrm>
          <a:prstGeom prst="rect">
            <a:avLst/>
          </a:prstGeom>
          <a:solidFill>
            <a:srgbClr val="BBE0E3"/>
          </a:solidFill>
          <a:ln w="9525">
            <a:solidFill>
              <a:srgbClr val="000000"/>
            </a:solidFill>
          </a:ln>
        </p:spPr>
        <p:txBody>
          <a:bodyPr vert="horz" wrap="square" lIns="0" tIns="43937" rIns="0" bIns="0" rtlCol="0">
            <a:spAutoFit/>
          </a:bodyPr>
          <a:lstStyle/>
          <a:p>
            <a:pPr marL="96790">
              <a:spcBef>
                <a:spcPts val="346"/>
              </a:spcBef>
            </a:pPr>
            <a:r>
              <a:rPr sz="1805" b="1" dirty="0">
                <a:latin typeface="Arial"/>
                <a:cs typeface="Arial"/>
              </a:rPr>
              <a:t>Output:</a:t>
            </a:r>
            <a:r>
              <a:rPr sz="1805" b="1" spc="-40" dirty="0">
                <a:latin typeface="Arial"/>
                <a:cs typeface="Arial"/>
              </a:rPr>
              <a:t> </a:t>
            </a:r>
            <a:r>
              <a:rPr sz="1805" b="1" dirty="0">
                <a:latin typeface="Arial"/>
                <a:cs typeface="Arial"/>
              </a:rPr>
              <a:t>M</a:t>
            </a:r>
            <a:r>
              <a:rPr sz="1805" b="1" spc="-35" dirty="0">
                <a:latin typeface="Arial"/>
                <a:cs typeface="Arial"/>
              </a:rPr>
              <a:t> </a:t>
            </a:r>
            <a:r>
              <a:rPr sz="1805" b="1" dirty="0">
                <a:latin typeface="Arial"/>
                <a:cs typeface="Arial"/>
              </a:rPr>
              <a:t>(Moves)</a:t>
            </a:r>
            <a:endParaRPr sz="1805">
              <a:latin typeface="Arial"/>
              <a:cs typeface="Arial"/>
            </a:endParaRPr>
          </a:p>
        </p:txBody>
      </p:sp>
      <p:sp>
        <p:nvSpPr>
          <p:cNvPr id="18" name="object 18"/>
          <p:cNvSpPr txBox="1"/>
          <p:nvPr/>
        </p:nvSpPr>
        <p:spPr>
          <a:xfrm>
            <a:off x="1209861" y="296098"/>
            <a:ext cx="2215955" cy="322908"/>
          </a:xfrm>
          <a:prstGeom prst="rect">
            <a:avLst/>
          </a:prstGeom>
          <a:solidFill>
            <a:srgbClr val="CCFFCC"/>
          </a:solidFill>
          <a:ln w="9525">
            <a:solidFill>
              <a:srgbClr val="000000"/>
            </a:solidFill>
          </a:ln>
        </p:spPr>
        <p:txBody>
          <a:bodyPr vert="horz" wrap="square" lIns="0" tIns="43937" rIns="0" bIns="0" rtlCol="0">
            <a:spAutoFit/>
          </a:bodyPr>
          <a:lstStyle/>
          <a:p>
            <a:pPr marL="96790">
              <a:spcBef>
                <a:spcPts val="346"/>
              </a:spcBef>
            </a:pPr>
            <a:r>
              <a:rPr sz="1805" b="1" dirty="0">
                <a:latin typeface="Arial"/>
                <a:cs typeface="Arial"/>
              </a:rPr>
              <a:t>Input:</a:t>
            </a:r>
            <a:r>
              <a:rPr sz="1805" b="1" spc="-35" dirty="0">
                <a:latin typeface="Arial"/>
                <a:cs typeface="Arial"/>
              </a:rPr>
              <a:t> </a:t>
            </a:r>
            <a:r>
              <a:rPr sz="1805" b="1" dirty="0">
                <a:latin typeface="Arial"/>
                <a:cs typeface="Arial"/>
              </a:rPr>
              <a:t>Board</a:t>
            </a:r>
            <a:r>
              <a:rPr sz="1805" b="1" spc="-30" dirty="0">
                <a:latin typeface="Arial"/>
                <a:cs typeface="Arial"/>
              </a:rPr>
              <a:t> </a:t>
            </a:r>
            <a:r>
              <a:rPr sz="1805" b="1" dirty="0">
                <a:latin typeface="Arial"/>
                <a:cs typeface="Arial"/>
              </a:rPr>
              <a:t>State</a:t>
            </a:r>
            <a:endParaRPr sz="1805">
              <a:latin typeface="Arial"/>
              <a:cs typeface="Arial"/>
            </a:endParaRPr>
          </a:p>
        </p:txBody>
      </p:sp>
      <p:sp>
        <p:nvSpPr>
          <p:cNvPr id="19" name="object 19"/>
          <p:cNvSpPr txBox="1"/>
          <p:nvPr/>
        </p:nvSpPr>
        <p:spPr>
          <a:xfrm>
            <a:off x="831108" y="4449357"/>
            <a:ext cx="681343" cy="300555"/>
          </a:xfrm>
          <a:prstGeom prst="rect">
            <a:avLst/>
          </a:prstGeom>
        </p:spPr>
        <p:txBody>
          <a:bodyPr vert="horz" wrap="square" lIns="0" tIns="12735" rIns="0" bIns="0" rtlCol="0">
            <a:spAutoFit/>
          </a:bodyPr>
          <a:lstStyle/>
          <a:p>
            <a:pPr marL="12736">
              <a:spcBef>
                <a:spcPts val="100"/>
              </a:spcBef>
            </a:pPr>
            <a:r>
              <a:rPr lang="en-US" sz="1805" b="1" dirty="0">
                <a:latin typeface="Arial"/>
                <a:cs typeface="Arial"/>
              </a:rPr>
              <a:t>V</a:t>
            </a:r>
            <a:r>
              <a:rPr sz="1805" b="1" spc="-50" dirty="0" smtClean="0">
                <a:latin typeface="Arial"/>
                <a:cs typeface="Arial"/>
              </a:rPr>
              <a:t> </a:t>
            </a:r>
            <a:r>
              <a:rPr sz="1805" b="1" dirty="0">
                <a:latin typeface="Arial"/>
                <a:cs typeface="Arial"/>
              </a:rPr>
              <a:t>=</a:t>
            </a:r>
            <a:r>
              <a:rPr sz="1805" b="1" spc="-50" dirty="0">
                <a:latin typeface="Arial"/>
                <a:cs typeface="Arial"/>
              </a:rPr>
              <a:t> </a:t>
            </a:r>
            <a:r>
              <a:rPr sz="1805" b="1" spc="-5" dirty="0">
                <a:latin typeface="Arial"/>
                <a:cs typeface="Arial"/>
              </a:rPr>
              <a:t>10</a:t>
            </a:r>
            <a:endParaRPr sz="1805" dirty="0">
              <a:latin typeface="Arial"/>
              <a:cs typeface="Arial"/>
            </a:endParaRPr>
          </a:p>
        </p:txBody>
      </p:sp>
      <p:sp>
        <p:nvSpPr>
          <p:cNvPr id="20" name="object 20"/>
          <p:cNvSpPr txBox="1"/>
          <p:nvPr/>
        </p:nvSpPr>
        <p:spPr>
          <a:xfrm>
            <a:off x="1671653" y="6526997"/>
            <a:ext cx="872373" cy="290628"/>
          </a:xfrm>
          <a:prstGeom prst="rect">
            <a:avLst/>
          </a:prstGeom>
        </p:spPr>
        <p:txBody>
          <a:bodyPr vert="horz" wrap="square" lIns="0" tIns="12735" rIns="0" bIns="0" rtlCol="0">
            <a:spAutoFit/>
          </a:bodyPr>
          <a:lstStyle/>
          <a:p>
            <a:pPr marL="12736">
              <a:spcBef>
                <a:spcPts val="100"/>
              </a:spcBef>
            </a:pPr>
            <a:r>
              <a:rPr lang="en-US" sz="1805" b="1" dirty="0" smtClean="0">
                <a:latin typeface="Arial"/>
                <a:cs typeface="Arial"/>
              </a:rPr>
              <a:t>V</a:t>
            </a:r>
            <a:r>
              <a:rPr sz="1805" b="1" spc="-50" dirty="0" smtClean="0">
                <a:latin typeface="Arial"/>
                <a:cs typeface="Arial"/>
              </a:rPr>
              <a:t> </a:t>
            </a:r>
            <a:r>
              <a:rPr sz="1805" b="1" dirty="0">
                <a:latin typeface="Arial"/>
                <a:cs typeface="Arial"/>
              </a:rPr>
              <a:t>=</a:t>
            </a:r>
            <a:r>
              <a:rPr sz="1805" b="1" spc="-50" dirty="0">
                <a:latin typeface="Arial"/>
                <a:cs typeface="Arial"/>
              </a:rPr>
              <a:t> </a:t>
            </a:r>
            <a:r>
              <a:rPr sz="1805" b="1" spc="-5" dirty="0">
                <a:latin typeface="Arial"/>
                <a:cs typeface="Arial"/>
              </a:rPr>
              <a:t>10.8</a:t>
            </a:r>
            <a:endParaRPr sz="1805" dirty="0">
              <a:latin typeface="Arial"/>
              <a:cs typeface="Arial"/>
            </a:endParaRPr>
          </a:p>
        </p:txBody>
      </p:sp>
      <p:sp>
        <p:nvSpPr>
          <p:cNvPr id="21" name="object 21"/>
          <p:cNvSpPr txBox="1"/>
          <p:nvPr/>
        </p:nvSpPr>
        <p:spPr>
          <a:xfrm>
            <a:off x="4957371" y="4387461"/>
            <a:ext cx="872373" cy="300555"/>
          </a:xfrm>
          <a:prstGeom prst="rect">
            <a:avLst/>
          </a:prstGeom>
        </p:spPr>
        <p:txBody>
          <a:bodyPr vert="horz" wrap="square" lIns="0" tIns="12735" rIns="0" bIns="0" rtlCol="0">
            <a:spAutoFit/>
          </a:bodyPr>
          <a:lstStyle/>
          <a:p>
            <a:pPr marL="12736">
              <a:spcBef>
                <a:spcPts val="100"/>
              </a:spcBef>
            </a:pPr>
            <a:r>
              <a:rPr lang="en-US" sz="1805" b="1" dirty="0">
                <a:latin typeface="Arial"/>
                <a:cs typeface="Arial"/>
              </a:rPr>
              <a:t>V</a:t>
            </a:r>
            <a:r>
              <a:rPr sz="1805" b="1" spc="-50" dirty="0" smtClean="0">
                <a:latin typeface="Arial"/>
                <a:cs typeface="Arial"/>
              </a:rPr>
              <a:t> </a:t>
            </a:r>
            <a:r>
              <a:rPr sz="1805" b="1" dirty="0">
                <a:latin typeface="Arial"/>
                <a:cs typeface="Arial"/>
              </a:rPr>
              <a:t>=</a:t>
            </a:r>
            <a:r>
              <a:rPr sz="1805" b="1" spc="-50" dirty="0">
                <a:latin typeface="Arial"/>
                <a:cs typeface="Arial"/>
              </a:rPr>
              <a:t> </a:t>
            </a:r>
            <a:r>
              <a:rPr sz="1805" b="1" spc="-5" dirty="0">
                <a:latin typeface="Arial"/>
                <a:cs typeface="Arial"/>
              </a:rPr>
              <a:t>14.3</a:t>
            </a:r>
            <a:endParaRPr sz="1805" dirty="0">
              <a:latin typeface="Arial"/>
              <a:cs typeface="Arial"/>
            </a:endParaRPr>
          </a:p>
        </p:txBody>
      </p:sp>
      <p:sp>
        <p:nvSpPr>
          <p:cNvPr id="22" name="object 22"/>
          <p:cNvSpPr txBox="1"/>
          <p:nvPr/>
        </p:nvSpPr>
        <p:spPr>
          <a:xfrm>
            <a:off x="3047073" y="4449357"/>
            <a:ext cx="744383" cy="290628"/>
          </a:xfrm>
          <a:prstGeom prst="rect">
            <a:avLst/>
          </a:prstGeom>
        </p:spPr>
        <p:txBody>
          <a:bodyPr vert="horz" wrap="square" lIns="0" tIns="12735" rIns="0" bIns="0" rtlCol="0">
            <a:spAutoFit/>
          </a:bodyPr>
          <a:lstStyle/>
          <a:p>
            <a:pPr marL="12736">
              <a:spcBef>
                <a:spcPts val="100"/>
              </a:spcBef>
            </a:pPr>
            <a:r>
              <a:rPr lang="en-US" sz="1805" b="1" dirty="0">
                <a:latin typeface="Arial"/>
                <a:cs typeface="Arial"/>
              </a:rPr>
              <a:t>V</a:t>
            </a:r>
            <a:r>
              <a:rPr sz="1805" b="1" dirty="0" smtClean="0">
                <a:latin typeface="Arial"/>
                <a:cs typeface="Arial"/>
              </a:rPr>
              <a:t>=</a:t>
            </a:r>
            <a:r>
              <a:rPr sz="1805" b="1" spc="-50" dirty="0" smtClean="0">
                <a:latin typeface="Arial"/>
                <a:cs typeface="Arial"/>
              </a:rPr>
              <a:t> </a:t>
            </a:r>
            <a:r>
              <a:rPr sz="1805" b="1" spc="-5" dirty="0">
                <a:latin typeface="Arial"/>
                <a:cs typeface="Arial"/>
              </a:rPr>
              <a:t>7.7</a:t>
            </a:r>
            <a:endParaRPr sz="1805" dirty="0">
              <a:latin typeface="Arial"/>
              <a:cs typeface="Arial"/>
            </a:endParaRPr>
          </a:p>
        </p:txBody>
      </p:sp>
      <p:sp>
        <p:nvSpPr>
          <p:cNvPr id="23" name="object 23"/>
          <p:cNvSpPr txBox="1"/>
          <p:nvPr/>
        </p:nvSpPr>
        <p:spPr>
          <a:xfrm>
            <a:off x="7097015" y="4449357"/>
            <a:ext cx="680706" cy="300555"/>
          </a:xfrm>
          <a:prstGeom prst="rect">
            <a:avLst/>
          </a:prstGeom>
        </p:spPr>
        <p:txBody>
          <a:bodyPr vert="horz" wrap="square" lIns="0" tIns="12735" rIns="0" bIns="0" rtlCol="0">
            <a:spAutoFit/>
          </a:bodyPr>
          <a:lstStyle/>
          <a:p>
            <a:pPr marL="12736">
              <a:spcBef>
                <a:spcPts val="100"/>
              </a:spcBef>
            </a:pPr>
            <a:r>
              <a:rPr lang="en-US" sz="1805" b="1" dirty="0">
                <a:latin typeface="Arial"/>
                <a:cs typeface="Arial"/>
              </a:rPr>
              <a:t>V</a:t>
            </a:r>
            <a:r>
              <a:rPr sz="1805" b="1" spc="-50" dirty="0" smtClean="0">
                <a:latin typeface="Arial"/>
                <a:cs typeface="Arial"/>
              </a:rPr>
              <a:t> </a:t>
            </a:r>
            <a:r>
              <a:rPr sz="1805" b="1" dirty="0">
                <a:latin typeface="Arial"/>
                <a:cs typeface="Arial"/>
              </a:rPr>
              <a:t>=</a:t>
            </a:r>
            <a:r>
              <a:rPr sz="1805" b="1" spc="-50" dirty="0">
                <a:latin typeface="Arial"/>
                <a:cs typeface="Arial"/>
              </a:rPr>
              <a:t> </a:t>
            </a:r>
            <a:r>
              <a:rPr sz="1805" b="1" spc="-5" dirty="0">
                <a:latin typeface="Arial"/>
                <a:cs typeface="Arial"/>
              </a:rPr>
              <a:t>10</a:t>
            </a:r>
            <a:endParaRPr sz="1805" dirty="0">
              <a:latin typeface="Arial"/>
              <a:cs typeface="Arial"/>
            </a:endParaRPr>
          </a:p>
        </p:txBody>
      </p:sp>
      <p:sp>
        <p:nvSpPr>
          <p:cNvPr id="24" name="object 24"/>
          <p:cNvSpPr txBox="1"/>
          <p:nvPr/>
        </p:nvSpPr>
        <p:spPr>
          <a:xfrm>
            <a:off x="3887616" y="6526997"/>
            <a:ext cx="744383" cy="300555"/>
          </a:xfrm>
          <a:prstGeom prst="rect">
            <a:avLst/>
          </a:prstGeom>
        </p:spPr>
        <p:txBody>
          <a:bodyPr vert="horz" wrap="square" lIns="0" tIns="12735" rIns="0" bIns="0" rtlCol="0">
            <a:spAutoFit/>
          </a:bodyPr>
          <a:lstStyle/>
          <a:p>
            <a:pPr marL="12736">
              <a:spcBef>
                <a:spcPts val="100"/>
              </a:spcBef>
            </a:pPr>
            <a:r>
              <a:rPr lang="en-US" sz="1805" b="1" dirty="0">
                <a:latin typeface="Arial"/>
                <a:cs typeface="Arial"/>
              </a:rPr>
              <a:t>V</a:t>
            </a:r>
            <a:r>
              <a:rPr sz="1805" b="1" spc="-50" dirty="0" smtClean="0">
                <a:latin typeface="Arial"/>
                <a:cs typeface="Arial"/>
              </a:rPr>
              <a:t> </a:t>
            </a:r>
            <a:r>
              <a:rPr sz="1805" b="1" dirty="0">
                <a:latin typeface="Arial"/>
                <a:cs typeface="Arial"/>
              </a:rPr>
              <a:t>=</a:t>
            </a:r>
            <a:r>
              <a:rPr sz="1805" b="1" spc="-50" dirty="0">
                <a:latin typeface="Arial"/>
                <a:cs typeface="Arial"/>
              </a:rPr>
              <a:t> </a:t>
            </a:r>
            <a:r>
              <a:rPr sz="1805" b="1" spc="-5" dirty="0">
                <a:latin typeface="Arial"/>
                <a:cs typeface="Arial"/>
              </a:rPr>
              <a:t>6.3</a:t>
            </a:r>
            <a:endParaRPr sz="1805" dirty="0">
              <a:latin typeface="Arial"/>
              <a:cs typeface="Arial"/>
            </a:endParaRPr>
          </a:p>
        </p:txBody>
      </p:sp>
      <p:sp>
        <p:nvSpPr>
          <p:cNvPr id="25" name="object 25"/>
          <p:cNvSpPr txBox="1"/>
          <p:nvPr/>
        </p:nvSpPr>
        <p:spPr>
          <a:xfrm>
            <a:off x="6485609" y="6526997"/>
            <a:ext cx="744383" cy="300555"/>
          </a:xfrm>
          <a:prstGeom prst="rect">
            <a:avLst/>
          </a:prstGeom>
        </p:spPr>
        <p:txBody>
          <a:bodyPr vert="horz" wrap="square" lIns="0" tIns="12735" rIns="0" bIns="0" rtlCol="0">
            <a:spAutoFit/>
          </a:bodyPr>
          <a:lstStyle/>
          <a:p>
            <a:pPr marL="12736">
              <a:spcBef>
                <a:spcPts val="100"/>
              </a:spcBef>
            </a:pPr>
            <a:r>
              <a:rPr lang="en-US" sz="1805" b="1" dirty="0">
                <a:latin typeface="Arial"/>
                <a:cs typeface="Arial"/>
              </a:rPr>
              <a:t>V</a:t>
            </a:r>
            <a:r>
              <a:rPr sz="1805" b="1" spc="-50" dirty="0" smtClean="0">
                <a:latin typeface="Arial"/>
                <a:cs typeface="Arial"/>
              </a:rPr>
              <a:t> </a:t>
            </a:r>
            <a:r>
              <a:rPr sz="1805" b="1" dirty="0">
                <a:latin typeface="Arial"/>
                <a:cs typeface="Arial"/>
              </a:rPr>
              <a:t>=</a:t>
            </a:r>
            <a:r>
              <a:rPr sz="1805" b="1" spc="-50" dirty="0">
                <a:latin typeface="Arial"/>
                <a:cs typeface="Arial"/>
              </a:rPr>
              <a:t> </a:t>
            </a:r>
            <a:r>
              <a:rPr sz="1805" b="1" spc="-5" dirty="0">
                <a:latin typeface="Arial"/>
                <a:cs typeface="Arial"/>
              </a:rPr>
              <a:t>9.4</a:t>
            </a:r>
            <a:endParaRPr sz="1805" dirty="0">
              <a:latin typeface="Arial"/>
              <a:cs typeface="Arial"/>
            </a:endParaRPr>
          </a:p>
        </p:txBody>
      </p:sp>
      <mc:AlternateContent xmlns:mc="http://schemas.openxmlformats.org/markup-compatibility/2006">
        <mc:Choice xmlns:p14="http://schemas.microsoft.com/office/powerpoint/2010/main" Requires="p14">
          <p:contentPart p14:bwMode="auto" r:id="rId11">
            <p14:nvContentPartPr>
              <p14:cNvPr id="26" name="Ink 25"/>
              <p14:cNvContentPartPr/>
              <p14:nvPr/>
            </p14:nvContentPartPr>
            <p14:xfrm>
              <a:off x="784080" y="4385520"/>
              <a:ext cx="3076200" cy="512280"/>
            </p14:xfrm>
          </p:contentPart>
        </mc:Choice>
        <mc:Fallback>
          <p:pic>
            <p:nvPicPr>
              <p:cNvPr id="26" name="Ink 25"/>
              <p:cNvPicPr/>
              <p:nvPr/>
            </p:nvPicPr>
            <p:blipFill>
              <a:blip r:embed="rId12"/>
              <a:stretch>
                <a:fillRect/>
              </a:stretch>
            </p:blipFill>
            <p:spPr>
              <a:xfrm>
                <a:off x="772560" y="4373280"/>
                <a:ext cx="3099600" cy="535680"/>
              </a:xfrm>
              <a:prstGeom prst="rect">
                <a:avLst/>
              </a:prstGeom>
            </p:spPr>
          </p:pic>
        </mc:Fallback>
      </mc:AlternateContent>
    </p:spTree>
    <p:extLst>
      <p:ext uri="{BB962C8B-B14F-4D97-AF65-F5344CB8AC3E}">
        <p14:creationId xmlns:p14="http://schemas.microsoft.com/office/powerpoint/2010/main" val="28559801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0" y="520337"/>
            <a:ext cx="9144000" cy="762000"/>
          </a:xfrm>
          <a:noFill/>
          <a:ln w="9525">
            <a:noFill/>
            <a:miter lim="800000"/>
            <a:headEnd/>
            <a:tailEnd/>
          </a:ln>
          <a:effectLst/>
        </p:spPr>
        <p:txBody>
          <a:bodyPr spcFirstLastPara="1" wrap="square" lIns="91425" tIns="45700" rIns="91425" bIns="45700" anchor="ctr" anchorCtr="0">
            <a:spAutoFit/>
          </a:bodyPr>
          <a:lstStyle/>
          <a:p>
            <a:pPr fontAlgn="base">
              <a:spcAft>
                <a:spcPct val="0"/>
              </a:spcAft>
              <a:buSzPts val="1400"/>
            </a:pPr>
            <a:r>
              <a:rPr lang="en-US" sz="4400" b="1" dirty="0">
                <a:ea typeface="+mn-ea"/>
                <a:cs typeface="+mn-cs"/>
              </a:rPr>
              <a:t>Choosing the Target Function</a:t>
            </a:r>
          </a:p>
        </p:txBody>
      </p:sp>
      <p:sp>
        <p:nvSpPr>
          <p:cNvPr id="20483" name="Rectangle 3"/>
          <p:cNvSpPr>
            <a:spLocks noGrp="1" noChangeArrowheads="1"/>
          </p:cNvSpPr>
          <p:nvPr>
            <p:ph idx="1"/>
          </p:nvPr>
        </p:nvSpPr>
        <p:spPr>
          <a:xfrm>
            <a:off x="228600" y="1524000"/>
            <a:ext cx="8686800" cy="4191000"/>
          </a:xfrm>
        </p:spPr>
        <p:txBody>
          <a:bodyPr>
            <a:noAutofit/>
          </a:bodyPr>
          <a:lstStyle/>
          <a:p>
            <a:r>
              <a:rPr lang="en-IN" sz="2800" dirty="0"/>
              <a:t>Let us therefore define the target value </a:t>
            </a:r>
            <a:r>
              <a:rPr lang="en-IN" sz="2800" b="1" i="1" dirty="0"/>
              <a:t>V(b)</a:t>
            </a:r>
            <a:r>
              <a:rPr lang="en-IN" sz="2800" dirty="0"/>
              <a:t> for an arbitrary board state </a:t>
            </a:r>
            <a:r>
              <a:rPr lang="en-IN" sz="2800" b="1" i="1" dirty="0"/>
              <a:t>b</a:t>
            </a:r>
            <a:r>
              <a:rPr lang="en-IN" sz="2800" dirty="0"/>
              <a:t> in </a:t>
            </a:r>
            <a:r>
              <a:rPr lang="en-IN" sz="2800" b="1" i="1" dirty="0"/>
              <a:t>B</a:t>
            </a:r>
            <a:r>
              <a:rPr lang="en-IN" sz="2800" dirty="0"/>
              <a:t>, as follows:</a:t>
            </a:r>
          </a:p>
          <a:p>
            <a:pPr marL="914400" lvl="1" indent="-514350">
              <a:buFont typeface="+mj-lt"/>
              <a:buAutoNum type="arabicPeriod"/>
            </a:pPr>
            <a:r>
              <a:rPr lang="en-IN" sz="2600" dirty="0"/>
              <a:t>If </a:t>
            </a:r>
            <a:r>
              <a:rPr lang="en-IN" sz="2600" b="1" i="1" dirty="0"/>
              <a:t>b</a:t>
            </a:r>
            <a:r>
              <a:rPr lang="en-IN" sz="2600" dirty="0"/>
              <a:t> is a final board state that is won, then </a:t>
            </a:r>
            <a:r>
              <a:rPr lang="en-IN" sz="2600" b="1" i="1" dirty="0"/>
              <a:t>V(b) = 100</a:t>
            </a:r>
          </a:p>
          <a:p>
            <a:pPr marL="914400" lvl="1" indent="-514350">
              <a:buFont typeface="+mj-lt"/>
              <a:buAutoNum type="arabicPeriod"/>
            </a:pPr>
            <a:r>
              <a:rPr lang="en-IN" sz="2600" dirty="0"/>
              <a:t>If </a:t>
            </a:r>
            <a:r>
              <a:rPr lang="en-IN" sz="2600" b="1" i="1" dirty="0"/>
              <a:t>b</a:t>
            </a:r>
            <a:r>
              <a:rPr lang="en-IN" sz="2600" dirty="0"/>
              <a:t> is a final board state that is lost, then </a:t>
            </a:r>
            <a:r>
              <a:rPr lang="en-IN" sz="2600" b="1" i="1" dirty="0"/>
              <a:t>V(b) = -100</a:t>
            </a:r>
          </a:p>
          <a:p>
            <a:pPr marL="914400" lvl="1" indent="-514350">
              <a:buFont typeface="+mj-lt"/>
              <a:buAutoNum type="arabicPeriod"/>
            </a:pPr>
            <a:r>
              <a:rPr lang="en-IN" sz="2600" dirty="0"/>
              <a:t>If </a:t>
            </a:r>
            <a:r>
              <a:rPr lang="en-IN" sz="2600" b="1" i="1" dirty="0"/>
              <a:t>b</a:t>
            </a:r>
            <a:r>
              <a:rPr lang="en-IN" sz="2600" dirty="0"/>
              <a:t> is a final board state that is draw, then </a:t>
            </a:r>
            <a:r>
              <a:rPr lang="en-IN" sz="2600" b="1" i="1" dirty="0"/>
              <a:t>V(b) = 0</a:t>
            </a:r>
          </a:p>
          <a:p>
            <a:pPr marL="914400" lvl="1" indent="-514350">
              <a:buFont typeface="+mj-lt"/>
              <a:buAutoNum type="arabicPeriod"/>
            </a:pPr>
            <a:r>
              <a:rPr lang="en-IN" sz="2600" dirty="0"/>
              <a:t>If </a:t>
            </a:r>
            <a:r>
              <a:rPr lang="en-IN" sz="2600" b="1" i="1" dirty="0"/>
              <a:t>b</a:t>
            </a:r>
            <a:r>
              <a:rPr lang="en-IN" sz="2600" dirty="0"/>
              <a:t> is a not a final state in the game, then </a:t>
            </a:r>
            <a:r>
              <a:rPr lang="en-IN" sz="2600" b="1" i="1" dirty="0"/>
              <a:t>V(b) = V(b’)</a:t>
            </a:r>
            <a:r>
              <a:rPr lang="en-IN" sz="2600" dirty="0"/>
              <a:t>, where </a:t>
            </a:r>
            <a:r>
              <a:rPr lang="en-IN" sz="2600" b="1" i="1" dirty="0"/>
              <a:t>b'</a:t>
            </a:r>
            <a:r>
              <a:rPr lang="en-IN" sz="2600" dirty="0"/>
              <a:t> is the best final board state that can be achieved starting from </a:t>
            </a:r>
            <a:r>
              <a:rPr lang="en-IN" sz="2600" b="1" i="1" dirty="0"/>
              <a:t>b</a:t>
            </a:r>
            <a:r>
              <a:rPr lang="en-IN" sz="2600" dirty="0"/>
              <a:t> and playing optimally until the end of the game.</a:t>
            </a:r>
            <a:endParaRPr lang="en-US" sz="2600" b="1" u="sng" dirty="0"/>
          </a:p>
        </p:txBody>
      </p:sp>
      <p:sp>
        <p:nvSpPr>
          <p:cNvPr id="7" name="Date Placeholder 11"/>
          <p:cNvSpPr txBox="1">
            <a:spLocks/>
          </p:cNvSpPr>
          <p:nvPr/>
        </p:nvSpPr>
        <p:spPr>
          <a:xfrm>
            <a:off x="3810000" y="6553200"/>
            <a:ext cx="1828800" cy="280852"/>
          </a:xfrm>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67D86349-F964-4050-B3B2-6C0084D98C77}" type="datetime3">
              <a:rPr kumimoji="0" lang="en-US" sz="1200" b="1" i="0" u="none" strike="noStrike" kern="1200" cap="none" spc="0" normalizeH="0" baseline="0" noProof="0" smtClean="0">
                <a:ln>
                  <a:noFill/>
                </a:ln>
                <a:solidFill>
                  <a:schemeClr val="tx1"/>
                </a:solidFill>
                <a:effectLst/>
                <a:uLnTx/>
                <a:uFillTx/>
                <a:latin typeface="+mn-lt"/>
              </a:rPr>
              <a:pPr marL="0" marR="0" lvl="0" indent="0" algn="l" defTabSz="914400" rtl="0" eaLnBrk="1" fontAlgn="base" latinLnBrk="0" hangingPunct="1">
                <a:lnSpc>
                  <a:spcPct val="100000"/>
                </a:lnSpc>
                <a:spcBef>
                  <a:spcPct val="0"/>
                </a:spcBef>
                <a:spcAft>
                  <a:spcPct val="0"/>
                </a:spcAft>
                <a:buClrTx/>
                <a:buSzTx/>
                <a:buFontTx/>
                <a:buNone/>
                <a:tabLst/>
                <a:defRPr/>
              </a:pPr>
              <a:t>14 November 2021</a:t>
            </a:fld>
            <a:endParaRPr kumimoji="0" lang="en-US" sz="1200" b="1" i="0" u="none" strike="noStrike" kern="1200" cap="none" spc="0" normalizeH="0" baseline="0" noProof="0" dirty="0">
              <a:ln>
                <a:noFill/>
              </a:ln>
              <a:solidFill>
                <a:schemeClr val="tx1"/>
              </a:solidFill>
              <a:effectLst/>
              <a:uLnTx/>
              <a:uFillTx/>
              <a:latin typeface="+mn-lt"/>
            </a:endParaRPr>
          </a:p>
        </p:txBody>
      </p:sp>
      <mc:AlternateContent xmlns:mc="http://schemas.openxmlformats.org/markup-compatibility/2006">
        <mc:Choice xmlns:p14="http://schemas.microsoft.com/office/powerpoint/2010/main" Requires="p14">
          <p:contentPart p14:bwMode="auto" r:id="rId3">
            <p14:nvContentPartPr>
              <p14:cNvPr id="2" name="Ink 1"/>
              <p14:cNvContentPartPr/>
              <p14:nvPr/>
            </p14:nvContentPartPr>
            <p14:xfrm>
              <a:off x="6717240" y="2465640"/>
              <a:ext cx="1751760" cy="1960200"/>
            </p14:xfrm>
          </p:contentPart>
        </mc:Choice>
        <mc:Fallback>
          <p:pic>
            <p:nvPicPr>
              <p:cNvPr id="2" name="Ink 1"/>
              <p:cNvPicPr/>
              <p:nvPr/>
            </p:nvPicPr>
            <p:blipFill>
              <a:blip r:embed="rId4"/>
              <a:stretch>
                <a:fillRect/>
              </a:stretch>
            </p:blipFill>
            <p:spPr>
              <a:xfrm>
                <a:off x="6706800" y="2454480"/>
                <a:ext cx="1774800" cy="1983600"/>
              </a:xfrm>
              <a:prstGeom prst="rect">
                <a:avLst/>
              </a:prstGeom>
            </p:spPr>
          </p:pic>
        </mc:Fallback>
      </mc:AlternateContent>
    </p:spTree>
    <p:extLst>
      <p:ext uri="{BB962C8B-B14F-4D97-AF65-F5344CB8AC3E}">
        <p14:creationId xmlns:p14="http://schemas.microsoft.com/office/powerpoint/2010/main" val="65953162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miro.medium.com/max/483/1*K9Xq5PpSALxO45e0OLI_IA.jpe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371600" y="1371773"/>
            <a:ext cx="5500687" cy="4282108"/>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2"/>
          <p:cNvSpPr>
            <a:spLocks noGrp="1" noChangeArrowheads="1"/>
          </p:cNvSpPr>
          <p:nvPr>
            <p:ph type="title"/>
          </p:nvPr>
        </p:nvSpPr>
        <p:spPr>
          <a:xfrm>
            <a:off x="395536" y="314990"/>
            <a:ext cx="7681664" cy="769401"/>
          </a:xfrm>
          <a:noFill/>
          <a:ln w="9525">
            <a:noFill/>
            <a:miter lim="800000"/>
            <a:headEnd/>
            <a:tailEnd/>
          </a:ln>
          <a:effectLst/>
        </p:spPr>
        <p:txBody>
          <a:bodyPr spcFirstLastPara="1" wrap="square" lIns="91425" tIns="45700" rIns="91425" bIns="45700" anchor="ctr" anchorCtr="0">
            <a:spAutoFit/>
          </a:bodyPr>
          <a:lstStyle/>
          <a:p>
            <a:pPr fontAlgn="base">
              <a:spcAft>
                <a:spcPct val="0"/>
              </a:spcAft>
              <a:buSzPts val="1400"/>
            </a:pPr>
            <a:r>
              <a:rPr lang="en-US" sz="4400" b="1" dirty="0">
                <a:ea typeface="+mn-ea"/>
                <a:cs typeface="+mn-cs"/>
              </a:rPr>
              <a:t>Choosing the Target Function</a:t>
            </a:r>
          </a:p>
        </p:txBody>
      </p:sp>
      <mc:AlternateContent xmlns:mc="http://schemas.openxmlformats.org/markup-compatibility/2006">
        <mc:Choice xmlns:p14="http://schemas.microsoft.com/office/powerpoint/2010/main" Requires="p14">
          <p:contentPart p14:bwMode="auto" r:id="rId3">
            <p14:nvContentPartPr>
              <p14:cNvPr id="2" name="Ink 1"/>
              <p14:cNvContentPartPr/>
              <p14:nvPr/>
            </p14:nvContentPartPr>
            <p14:xfrm>
              <a:off x="2469240" y="1864440"/>
              <a:ext cx="4377960" cy="3076200"/>
            </p14:xfrm>
          </p:contentPart>
        </mc:Choice>
        <mc:Fallback>
          <p:pic>
            <p:nvPicPr>
              <p:cNvPr id="2" name="Ink 1"/>
              <p:cNvPicPr/>
              <p:nvPr/>
            </p:nvPicPr>
            <p:blipFill>
              <a:blip r:embed="rId4"/>
              <a:stretch>
                <a:fillRect/>
              </a:stretch>
            </p:blipFill>
            <p:spPr>
              <a:xfrm>
                <a:off x="2460960" y="1854000"/>
                <a:ext cx="4397760" cy="3090240"/>
              </a:xfrm>
              <a:prstGeom prst="rect">
                <a:avLst/>
              </a:prstGeom>
            </p:spPr>
          </p:pic>
        </mc:Fallback>
      </mc:AlternateContent>
    </p:spTree>
    <p:extLst>
      <p:ext uri="{BB962C8B-B14F-4D97-AF65-F5344CB8AC3E}">
        <p14:creationId xmlns:p14="http://schemas.microsoft.com/office/powerpoint/2010/main" val="369559063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0" y="520337"/>
            <a:ext cx="9144000" cy="762000"/>
          </a:xfrm>
          <a:noFill/>
          <a:ln w="9525">
            <a:noFill/>
            <a:miter lim="800000"/>
            <a:headEnd/>
            <a:tailEnd/>
          </a:ln>
          <a:effectLst/>
        </p:spPr>
        <p:txBody>
          <a:bodyPr spcFirstLastPara="1" wrap="square" lIns="91425" tIns="45700" rIns="91425" bIns="45700" anchor="ctr" anchorCtr="0">
            <a:spAutoFit/>
          </a:bodyPr>
          <a:lstStyle/>
          <a:p>
            <a:pPr fontAlgn="base">
              <a:spcAft>
                <a:spcPct val="0"/>
              </a:spcAft>
              <a:buSzPts val="1400"/>
            </a:pPr>
            <a:r>
              <a:rPr lang="en-US" sz="4400" b="1" dirty="0">
                <a:ea typeface="+mn-ea"/>
                <a:cs typeface="+mn-cs"/>
              </a:rPr>
              <a:t>Choosing the Target Function</a:t>
            </a:r>
          </a:p>
        </p:txBody>
      </p:sp>
      <p:sp>
        <p:nvSpPr>
          <p:cNvPr id="20483" name="Rectangle 3"/>
          <p:cNvSpPr>
            <a:spLocks noGrp="1" noChangeArrowheads="1"/>
          </p:cNvSpPr>
          <p:nvPr>
            <p:ph idx="1"/>
          </p:nvPr>
        </p:nvSpPr>
        <p:spPr>
          <a:xfrm>
            <a:off x="228600" y="1524000"/>
            <a:ext cx="8686800" cy="3429000"/>
          </a:xfrm>
        </p:spPr>
        <p:txBody>
          <a:bodyPr>
            <a:noAutofit/>
          </a:bodyPr>
          <a:lstStyle/>
          <a:p>
            <a:pPr algn="just"/>
            <a:r>
              <a:rPr lang="en-IN" sz="2800" dirty="0"/>
              <a:t>Reduced the learning task to the problem of discovering an operational description of the ideal target function </a:t>
            </a:r>
            <a:r>
              <a:rPr lang="en-IN" sz="2800" b="1" i="1" dirty="0"/>
              <a:t>V </a:t>
            </a:r>
            <a:r>
              <a:rPr lang="en-IN" sz="2800" dirty="0"/>
              <a:t>– it is difficult to learn</a:t>
            </a:r>
            <a:r>
              <a:rPr lang="en-IN" sz="2800" b="1" dirty="0"/>
              <a:t> </a:t>
            </a:r>
            <a:r>
              <a:rPr lang="en-IN" sz="2800" b="1" i="1" dirty="0"/>
              <a:t>V</a:t>
            </a:r>
            <a:r>
              <a:rPr lang="en-IN" sz="2800" dirty="0"/>
              <a:t> perfectly.</a:t>
            </a:r>
          </a:p>
          <a:p>
            <a:pPr algn="just"/>
            <a:r>
              <a:rPr lang="en-IN" sz="2800" dirty="0">
                <a:solidFill>
                  <a:schemeClr val="accent3">
                    <a:lumMod val="50000"/>
                  </a:schemeClr>
                </a:solidFill>
              </a:rPr>
              <a:t>We often expect learning algorithms to acquire only some </a:t>
            </a:r>
            <a:r>
              <a:rPr lang="en-IN" sz="2800" b="1" i="1" dirty="0">
                <a:solidFill>
                  <a:schemeClr val="accent3">
                    <a:lumMod val="50000"/>
                  </a:schemeClr>
                </a:solidFill>
              </a:rPr>
              <a:t>approximation</a:t>
            </a:r>
            <a:r>
              <a:rPr lang="en-IN" sz="2800" dirty="0">
                <a:solidFill>
                  <a:schemeClr val="accent3">
                    <a:lumMod val="50000"/>
                  </a:schemeClr>
                </a:solidFill>
              </a:rPr>
              <a:t> to the</a:t>
            </a:r>
            <a:r>
              <a:rPr lang="en-IN" sz="2800" b="1" i="1" dirty="0">
                <a:solidFill>
                  <a:schemeClr val="accent3">
                    <a:lumMod val="50000"/>
                  </a:schemeClr>
                </a:solidFill>
              </a:rPr>
              <a:t> </a:t>
            </a:r>
            <a:r>
              <a:rPr lang="en-IN" sz="2800" dirty="0">
                <a:solidFill>
                  <a:schemeClr val="accent3">
                    <a:lumMod val="50000"/>
                  </a:schemeClr>
                </a:solidFill>
              </a:rPr>
              <a:t>target function -- is called </a:t>
            </a:r>
            <a:r>
              <a:rPr lang="en-IN" sz="2800" b="1" i="1" dirty="0">
                <a:solidFill>
                  <a:schemeClr val="accent3">
                    <a:lumMod val="50000"/>
                  </a:schemeClr>
                </a:solidFill>
              </a:rPr>
              <a:t>function approximation</a:t>
            </a:r>
            <a:r>
              <a:rPr lang="en-IN" sz="2800" b="1" i="1" dirty="0"/>
              <a:t>.</a:t>
            </a:r>
            <a:r>
              <a:rPr lang="en-US" sz="2800" dirty="0"/>
              <a:t> [The actual function can often not be learned and must be approximated]</a:t>
            </a:r>
            <a:endParaRPr lang="en-US" sz="2600" b="1" u="sng" dirty="0"/>
          </a:p>
        </p:txBody>
      </p:sp>
      <p:sp>
        <p:nvSpPr>
          <p:cNvPr id="7" name="Date Placeholder 11"/>
          <p:cNvSpPr txBox="1">
            <a:spLocks/>
          </p:cNvSpPr>
          <p:nvPr/>
        </p:nvSpPr>
        <p:spPr>
          <a:xfrm>
            <a:off x="3810000" y="6553200"/>
            <a:ext cx="1828800" cy="280852"/>
          </a:xfrm>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67D86349-F964-4050-B3B2-6C0084D98C77}" type="datetime3">
              <a:rPr kumimoji="0" lang="en-US" sz="1200" b="1" i="0" u="none" strike="noStrike" kern="1200" cap="none" spc="0" normalizeH="0" baseline="0" noProof="0" smtClean="0">
                <a:ln>
                  <a:noFill/>
                </a:ln>
                <a:solidFill>
                  <a:schemeClr val="tx1"/>
                </a:solidFill>
                <a:effectLst/>
                <a:uLnTx/>
                <a:uFillTx/>
                <a:latin typeface="+mn-lt"/>
              </a:rPr>
              <a:pPr marL="0" marR="0" lvl="0" indent="0" algn="l" defTabSz="914400" rtl="0" eaLnBrk="1" fontAlgn="base" latinLnBrk="0" hangingPunct="1">
                <a:lnSpc>
                  <a:spcPct val="100000"/>
                </a:lnSpc>
                <a:spcBef>
                  <a:spcPct val="0"/>
                </a:spcBef>
                <a:spcAft>
                  <a:spcPct val="0"/>
                </a:spcAft>
                <a:buClrTx/>
                <a:buSzTx/>
                <a:buFontTx/>
                <a:buNone/>
                <a:tabLst/>
                <a:defRPr/>
              </a:pPr>
              <a:t>14 November 2021</a:t>
            </a:fld>
            <a:endParaRPr kumimoji="0" lang="en-US" sz="1200" b="1" i="0" u="none" strike="noStrike" kern="1200" cap="none" spc="0" normalizeH="0" baseline="0" noProof="0" dirty="0">
              <a:ln>
                <a:noFill/>
              </a:ln>
              <a:solidFill>
                <a:schemeClr val="tx1"/>
              </a:solidFill>
              <a:effectLst/>
              <a:uLnTx/>
              <a:uFillTx/>
              <a:latin typeface="+mn-lt"/>
            </a:endParaRPr>
          </a:p>
        </p:txBody>
      </p:sp>
    </p:spTree>
    <p:extLst>
      <p:ext uri="{BB962C8B-B14F-4D97-AF65-F5344CB8AC3E}">
        <p14:creationId xmlns:p14="http://schemas.microsoft.com/office/powerpoint/2010/main" val="417086902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184124" y="56007"/>
            <a:ext cx="9372600" cy="1446509"/>
          </a:xfrm>
          <a:noFill/>
          <a:ln w="9525">
            <a:noFill/>
            <a:miter lim="800000"/>
            <a:headEnd/>
            <a:tailEnd/>
          </a:ln>
          <a:effectLst/>
        </p:spPr>
        <p:txBody>
          <a:bodyPr spcFirstLastPara="1" wrap="square" lIns="91425" tIns="45700" rIns="91425" bIns="45700" anchor="ctr" anchorCtr="0">
            <a:spAutoFit/>
          </a:bodyPr>
          <a:lstStyle/>
          <a:p>
            <a:pPr fontAlgn="base">
              <a:spcAft>
                <a:spcPct val="0"/>
              </a:spcAft>
              <a:buSzPts val="1400"/>
            </a:pPr>
            <a:r>
              <a:rPr lang="en-US" sz="4400" b="1" dirty="0">
                <a:ea typeface="+mn-ea"/>
                <a:cs typeface="+mn-cs"/>
              </a:rPr>
              <a:t>Choosing a Representation for the Target Function</a:t>
            </a:r>
          </a:p>
        </p:txBody>
      </p:sp>
      <p:sp>
        <p:nvSpPr>
          <p:cNvPr id="21507" name="Rectangle 3"/>
          <p:cNvSpPr>
            <a:spLocks noGrp="1" noChangeArrowheads="1"/>
          </p:cNvSpPr>
          <p:nvPr>
            <p:ph idx="1"/>
          </p:nvPr>
        </p:nvSpPr>
        <p:spPr>
          <a:xfrm>
            <a:off x="213360" y="1502516"/>
            <a:ext cx="8915400" cy="4044842"/>
          </a:xfrm>
        </p:spPr>
        <p:txBody>
          <a:bodyPr>
            <a:normAutofit fontScale="92500" lnSpcReduction="20000"/>
          </a:bodyPr>
          <a:lstStyle/>
          <a:p>
            <a:pPr>
              <a:lnSpc>
                <a:spcPct val="90000"/>
              </a:lnSpc>
            </a:pPr>
            <a:r>
              <a:rPr lang="en-US" b="1" u="sng" dirty="0"/>
              <a:t>Expressiveness versus Training set size</a:t>
            </a:r>
            <a:r>
              <a:rPr lang="en-US" dirty="0"/>
              <a:t> </a:t>
            </a:r>
          </a:p>
          <a:p>
            <a:pPr lvl="1">
              <a:lnSpc>
                <a:spcPct val="90000"/>
              </a:lnSpc>
            </a:pPr>
            <a:r>
              <a:rPr lang="en-US" sz="2400" dirty="0"/>
              <a:t>More expressive the representation of the target function, the closer to the “truth” we can get. </a:t>
            </a:r>
          </a:p>
          <a:p>
            <a:pPr lvl="1">
              <a:lnSpc>
                <a:spcPct val="90000"/>
              </a:lnSpc>
            </a:pPr>
            <a:r>
              <a:rPr lang="en-US" sz="2400" dirty="0"/>
              <a:t>More expressive the representation, the more training examples are necessary to choose among the large number of “representable” possibilities.</a:t>
            </a:r>
          </a:p>
          <a:p>
            <a:pPr>
              <a:lnSpc>
                <a:spcPct val="90000"/>
              </a:lnSpc>
            </a:pPr>
            <a:r>
              <a:rPr lang="en-US" sz="2200" b="1" u="sng" dirty="0"/>
              <a:t>Example of a representation</a:t>
            </a:r>
            <a:r>
              <a:rPr lang="en-US" b="1" u="sng" dirty="0"/>
              <a:t>:</a:t>
            </a:r>
          </a:p>
          <a:p>
            <a:pPr lvl="1">
              <a:lnSpc>
                <a:spcPct val="75000"/>
              </a:lnSpc>
              <a:spcBef>
                <a:spcPct val="15000"/>
              </a:spcBef>
            </a:pPr>
            <a:r>
              <a:rPr lang="en-US" sz="2200" dirty="0"/>
              <a:t>x1 = # of red pieces on the board, x2 = # of black pieces on the board</a:t>
            </a:r>
          </a:p>
          <a:p>
            <a:pPr lvl="1">
              <a:lnSpc>
                <a:spcPct val="75000"/>
              </a:lnSpc>
              <a:spcBef>
                <a:spcPct val="15000"/>
              </a:spcBef>
            </a:pPr>
            <a:r>
              <a:rPr lang="en-US" sz="2200" dirty="0"/>
              <a:t>X3= # of black king on the board</a:t>
            </a:r>
          </a:p>
          <a:p>
            <a:pPr lvl="1">
              <a:lnSpc>
                <a:spcPct val="75000"/>
              </a:lnSpc>
              <a:spcBef>
                <a:spcPct val="15000"/>
              </a:spcBef>
            </a:pPr>
            <a:r>
              <a:rPr lang="en-US" sz="2200" dirty="0"/>
              <a:t>x4 =  # of red king on the board</a:t>
            </a:r>
          </a:p>
          <a:p>
            <a:pPr lvl="1">
              <a:lnSpc>
                <a:spcPct val="75000"/>
              </a:lnSpc>
              <a:spcBef>
                <a:spcPct val="15000"/>
              </a:spcBef>
            </a:pPr>
            <a:r>
              <a:rPr lang="en-US" sz="2200" dirty="0"/>
              <a:t>X5 = # of black pieces threatened by black</a:t>
            </a:r>
          </a:p>
          <a:p>
            <a:pPr lvl="1">
              <a:lnSpc>
                <a:spcPct val="75000"/>
              </a:lnSpc>
              <a:spcBef>
                <a:spcPct val="15000"/>
              </a:spcBef>
            </a:pPr>
            <a:r>
              <a:rPr lang="en-US" sz="2200" dirty="0"/>
              <a:t>x6 = # of red pieces threatened by black</a:t>
            </a:r>
          </a:p>
          <a:p>
            <a:pPr lvl="1">
              <a:lnSpc>
                <a:spcPct val="75000"/>
              </a:lnSpc>
              <a:spcBef>
                <a:spcPct val="15000"/>
              </a:spcBef>
            </a:pPr>
            <a:endParaRPr lang="en-US" sz="2200" dirty="0"/>
          </a:p>
          <a:p>
            <a:pPr>
              <a:lnSpc>
                <a:spcPct val="90000"/>
              </a:lnSpc>
              <a:buFont typeface="Monotype Sorts" pitchFamily="2" charset="2"/>
              <a:buNone/>
            </a:pPr>
            <a:r>
              <a:rPr lang="en-US" sz="2800" dirty="0"/>
              <a:t>V(b) = w0+w1.x1+w2.x2+w3.x3+w4.x4+w5.x5+w6.x6</a:t>
            </a:r>
            <a:endParaRPr lang="en-US" dirty="0"/>
          </a:p>
          <a:p>
            <a:pPr>
              <a:lnSpc>
                <a:spcPct val="90000"/>
              </a:lnSpc>
            </a:pPr>
            <a:endParaRPr lang="en-US" sz="2400" dirty="0"/>
          </a:p>
        </p:txBody>
      </p:sp>
      <p:sp>
        <p:nvSpPr>
          <p:cNvPr id="21508" name="Text Box 4"/>
          <p:cNvSpPr txBox="1">
            <a:spLocks noChangeArrowheads="1"/>
          </p:cNvSpPr>
          <p:nvPr/>
        </p:nvSpPr>
        <p:spPr bwMode="auto">
          <a:xfrm>
            <a:off x="5562600" y="5562600"/>
            <a:ext cx="1769843" cy="830997"/>
          </a:xfrm>
          <a:prstGeom prst="rect">
            <a:avLst/>
          </a:prstGeom>
          <a:noFill/>
          <a:ln w="9525">
            <a:noFill/>
            <a:miter lim="800000"/>
            <a:headEnd/>
            <a:tailEnd/>
          </a:ln>
          <a:effectLst/>
        </p:spPr>
        <p:txBody>
          <a:bodyPr wrap="none">
            <a:spAutoFit/>
          </a:bodyPr>
          <a:lstStyle/>
          <a:p>
            <a:r>
              <a:rPr lang="en-US" dirty="0" err="1">
                <a:latin typeface="+mn-lt"/>
              </a:rPr>
              <a:t>wi’s</a:t>
            </a:r>
            <a:r>
              <a:rPr lang="en-US" dirty="0">
                <a:latin typeface="+mn-lt"/>
              </a:rPr>
              <a:t> are adjustable </a:t>
            </a:r>
          </a:p>
          <a:p>
            <a:r>
              <a:rPr lang="en-US" dirty="0">
                <a:latin typeface="+mn-lt"/>
              </a:rPr>
              <a:t>or “learnable” </a:t>
            </a:r>
          </a:p>
          <a:p>
            <a:r>
              <a:rPr lang="en-US" dirty="0">
                <a:latin typeface="+mn-lt"/>
              </a:rPr>
              <a:t>coefficients</a:t>
            </a:r>
          </a:p>
        </p:txBody>
      </p:sp>
      <p:sp>
        <p:nvSpPr>
          <p:cNvPr id="21509" name="Rectangle 5"/>
          <p:cNvSpPr>
            <a:spLocks noChangeArrowheads="1"/>
          </p:cNvSpPr>
          <p:nvPr/>
        </p:nvSpPr>
        <p:spPr bwMode="auto">
          <a:xfrm>
            <a:off x="5334000" y="5562600"/>
            <a:ext cx="2438400" cy="838200"/>
          </a:xfrm>
          <a:prstGeom prst="rect">
            <a:avLst/>
          </a:prstGeom>
          <a:noFill/>
          <a:ln w="9525">
            <a:solidFill>
              <a:schemeClr val="tx1"/>
            </a:solidFill>
            <a:miter lim="800000"/>
            <a:headEnd/>
            <a:tailEnd/>
          </a:ln>
          <a:effectLst/>
        </p:spPr>
        <p:txBody>
          <a:bodyPr wrap="none" anchor="ctr"/>
          <a:lstStyle/>
          <a:p>
            <a:endParaRPr lang="en-IN">
              <a:latin typeface="+mn-lt"/>
            </a:endParaRPr>
          </a:p>
        </p:txBody>
      </p:sp>
      <p:sp>
        <p:nvSpPr>
          <p:cNvPr id="21511" name="Rectangle 7"/>
          <p:cNvSpPr>
            <a:spLocks noChangeArrowheads="1"/>
          </p:cNvSpPr>
          <p:nvPr/>
        </p:nvSpPr>
        <p:spPr bwMode="auto">
          <a:xfrm>
            <a:off x="198120" y="4713206"/>
            <a:ext cx="8229600" cy="533400"/>
          </a:xfrm>
          <a:prstGeom prst="rect">
            <a:avLst/>
          </a:prstGeom>
          <a:noFill/>
          <a:ln w="28575">
            <a:solidFill>
              <a:schemeClr val="tx1"/>
            </a:solidFill>
            <a:miter lim="800000"/>
            <a:headEnd/>
            <a:tailEnd/>
          </a:ln>
          <a:effectLst/>
        </p:spPr>
        <p:txBody>
          <a:bodyPr wrap="none" anchor="ctr"/>
          <a:lstStyle/>
          <a:p>
            <a:pPr algn="ctr"/>
            <a:endParaRPr lang="en-US" b="1">
              <a:latin typeface="+mn-lt"/>
            </a:endParaRPr>
          </a:p>
        </p:txBody>
      </p:sp>
      <p:sp>
        <p:nvSpPr>
          <p:cNvPr id="21512" name="Text Box 8"/>
          <p:cNvSpPr txBox="1">
            <a:spLocks noChangeArrowheads="1"/>
          </p:cNvSpPr>
          <p:nvPr/>
        </p:nvSpPr>
        <p:spPr bwMode="auto">
          <a:xfrm>
            <a:off x="228600" y="4580066"/>
            <a:ext cx="228600" cy="523220"/>
          </a:xfrm>
          <a:prstGeom prst="rect">
            <a:avLst/>
          </a:prstGeom>
          <a:noFill/>
          <a:ln w="9525">
            <a:noFill/>
            <a:miter lim="800000"/>
            <a:headEnd/>
            <a:tailEnd/>
          </a:ln>
          <a:effectLst/>
        </p:spPr>
        <p:txBody>
          <a:bodyPr wrap="square">
            <a:spAutoFit/>
          </a:bodyPr>
          <a:lstStyle/>
          <a:p>
            <a:r>
              <a:rPr lang="en-US" sz="2800" dirty="0">
                <a:latin typeface="+mn-lt"/>
              </a:rPr>
              <a:t>^</a:t>
            </a:r>
            <a:endParaRPr lang="en-US" dirty="0">
              <a:latin typeface="+mn-lt"/>
            </a:endParaRPr>
          </a:p>
        </p:txBody>
      </p:sp>
      <p:sp>
        <p:nvSpPr>
          <p:cNvPr id="12" name="Date Placeholder 11"/>
          <p:cNvSpPr txBox="1">
            <a:spLocks/>
          </p:cNvSpPr>
          <p:nvPr/>
        </p:nvSpPr>
        <p:spPr>
          <a:xfrm>
            <a:off x="3810000" y="6553200"/>
            <a:ext cx="1828800" cy="280852"/>
          </a:xfrm>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67D86349-F964-4050-B3B2-6C0084D98C77}" type="datetime3">
              <a:rPr kumimoji="0" lang="en-US" sz="1200" b="1" i="0" u="none" strike="noStrike" kern="1200" cap="none" spc="0" normalizeH="0" baseline="0" noProof="0" smtClean="0">
                <a:ln>
                  <a:noFill/>
                </a:ln>
                <a:solidFill>
                  <a:schemeClr val="tx1"/>
                </a:solidFill>
                <a:effectLst/>
                <a:uLnTx/>
                <a:uFillTx/>
                <a:latin typeface="+mn-lt"/>
              </a:rPr>
              <a:pPr marL="0" marR="0" lvl="0" indent="0" algn="l" defTabSz="914400" rtl="0" eaLnBrk="1" fontAlgn="base" latinLnBrk="0" hangingPunct="1">
                <a:lnSpc>
                  <a:spcPct val="100000"/>
                </a:lnSpc>
                <a:spcBef>
                  <a:spcPct val="0"/>
                </a:spcBef>
                <a:spcAft>
                  <a:spcPct val="0"/>
                </a:spcAft>
                <a:buClrTx/>
                <a:buSzTx/>
                <a:buFontTx/>
                <a:buNone/>
                <a:tabLst/>
                <a:defRPr/>
              </a:pPr>
              <a:t>14 November 2021</a:t>
            </a:fld>
            <a:endParaRPr kumimoji="0" lang="en-US" sz="1200" b="1" i="0" u="none" strike="noStrike" kern="1200" cap="none" spc="0" normalizeH="0" baseline="0" noProof="0" dirty="0">
              <a:ln>
                <a:noFill/>
              </a:ln>
              <a:solidFill>
                <a:schemeClr val="tx1"/>
              </a:solidFill>
              <a:effectLst/>
              <a:uLnTx/>
              <a:uFillTx/>
              <a:latin typeface="+mn-lt"/>
            </a:endParaRPr>
          </a:p>
        </p:txBody>
      </p:sp>
      <mc:AlternateContent xmlns:mc="http://schemas.openxmlformats.org/markup-compatibility/2006">
        <mc:Choice xmlns:p14="http://schemas.microsoft.com/office/powerpoint/2010/main" Requires="p14">
          <p:contentPart p14:bwMode="auto" r:id="rId2">
            <p14:nvContentPartPr>
              <p14:cNvPr id="2" name="Ink 1"/>
              <p14:cNvContentPartPr/>
              <p14:nvPr/>
            </p14:nvContentPartPr>
            <p14:xfrm>
              <a:off x="835200" y="3508200"/>
              <a:ext cx="7429680" cy="1857600"/>
            </p14:xfrm>
          </p:contentPart>
        </mc:Choice>
        <mc:Fallback>
          <p:pic>
            <p:nvPicPr>
              <p:cNvPr id="2" name="Ink 1"/>
              <p:cNvPicPr/>
              <p:nvPr/>
            </p:nvPicPr>
            <p:blipFill>
              <a:blip r:embed="rId3"/>
              <a:stretch>
                <a:fillRect/>
              </a:stretch>
            </p:blipFill>
            <p:spPr>
              <a:xfrm>
                <a:off x="823320" y="3495600"/>
                <a:ext cx="7450920" cy="1882440"/>
              </a:xfrm>
              <a:prstGeom prst="rect">
                <a:avLst/>
              </a:prstGeom>
            </p:spPr>
          </p:pic>
        </mc:Fallback>
      </mc:AlternateContent>
    </p:spTree>
    <p:extLst>
      <p:ext uri="{BB962C8B-B14F-4D97-AF65-F5344CB8AC3E}">
        <p14:creationId xmlns:p14="http://schemas.microsoft.com/office/powerpoint/2010/main" val="45158858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975848" y="1437506"/>
            <a:ext cx="7650777" cy="2607568"/>
            <a:chOff x="973137" y="1430337"/>
            <a:chExt cx="7629525" cy="2600325"/>
          </a:xfrm>
        </p:grpSpPr>
        <p:sp>
          <p:nvSpPr>
            <p:cNvPr id="3" name="object 3"/>
            <p:cNvSpPr/>
            <p:nvPr/>
          </p:nvSpPr>
          <p:spPr>
            <a:xfrm>
              <a:off x="977900" y="1435100"/>
              <a:ext cx="7620000" cy="2590800"/>
            </a:xfrm>
            <a:custGeom>
              <a:avLst/>
              <a:gdLst/>
              <a:ahLst/>
              <a:cxnLst/>
              <a:rect l="l" t="t" r="r" b="b"/>
              <a:pathLst>
                <a:path w="7620000" h="2590800">
                  <a:moveTo>
                    <a:pt x="7620000" y="2590800"/>
                  </a:moveTo>
                  <a:lnTo>
                    <a:pt x="7620000" y="0"/>
                  </a:lnTo>
                  <a:lnTo>
                    <a:pt x="0" y="0"/>
                  </a:lnTo>
                  <a:lnTo>
                    <a:pt x="0" y="2590800"/>
                  </a:lnTo>
                  <a:lnTo>
                    <a:pt x="7620000" y="2590800"/>
                  </a:lnTo>
                  <a:close/>
                </a:path>
              </a:pathLst>
            </a:custGeom>
            <a:solidFill>
              <a:srgbClr val="EFF7A7"/>
            </a:solidFill>
          </p:spPr>
          <p:txBody>
            <a:bodyPr wrap="square" lIns="0" tIns="0" rIns="0" bIns="0" rtlCol="0"/>
            <a:lstStyle/>
            <a:p>
              <a:endParaRPr sz="1604"/>
            </a:p>
          </p:txBody>
        </p:sp>
        <p:sp>
          <p:nvSpPr>
            <p:cNvPr id="4" name="object 4"/>
            <p:cNvSpPr/>
            <p:nvPr/>
          </p:nvSpPr>
          <p:spPr>
            <a:xfrm>
              <a:off x="977900" y="1435100"/>
              <a:ext cx="7620000" cy="2590800"/>
            </a:xfrm>
            <a:custGeom>
              <a:avLst/>
              <a:gdLst/>
              <a:ahLst/>
              <a:cxnLst/>
              <a:rect l="l" t="t" r="r" b="b"/>
              <a:pathLst>
                <a:path w="7620000" h="2590800">
                  <a:moveTo>
                    <a:pt x="0" y="0"/>
                  </a:moveTo>
                  <a:lnTo>
                    <a:pt x="0" y="2590800"/>
                  </a:lnTo>
                  <a:lnTo>
                    <a:pt x="7620000" y="2590800"/>
                  </a:lnTo>
                  <a:lnTo>
                    <a:pt x="7620000" y="0"/>
                  </a:lnTo>
                  <a:lnTo>
                    <a:pt x="0" y="0"/>
                  </a:lnTo>
                  <a:close/>
                </a:path>
              </a:pathLst>
            </a:custGeom>
            <a:ln w="9525">
              <a:solidFill>
                <a:srgbClr val="000000"/>
              </a:solidFill>
            </a:ln>
          </p:spPr>
          <p:txBody>
            <a:bodyPr wrap="square" lIns="0" tIns="0" rIns="0" bIns="0" rtlCol="0"/>
            <a:lstStyle/>
            <a:p>
              <a:endParaRPr sz="1604"/>
            </a:p>
          </p:txBody>
        </p:sp>
      </p:grpSp>
      <p:sp>
        <p:nvSpPr>
          <p:cNvPr id="5" name="object 5"/>
          <p:cNvSpPr txBox="1"/>
          <p:nvPr/>
        </p:nvSpPr>
        <p:spPr>
          <a:xfrm>
            <a:off x="1064909" y="1413967"/>
            <a:ext cx="7301828" cy="2562175"/>
          </a:xfrm>
          <a:prstGeom prst="rect">
            <a:avLst/>
          </a:prstGeom>
        </p:spPr>
        <p:txBody>
          <a:bodyPr vert="horz" wrap="square" lIns="0" tIns="73228" rIns="0" bIns="0" rtlCol="0">
            <a:spAutoFit/>
          </a:bodyPr>
          <a:lstStyle/>
          <a:p>
            <a:pPr marL="356596" indent="-344497">
              <a:spcBef>
                <a:spcPts val="577"/>
              </a:spcBef>
              <a:buChar char="•"/>
              <a:tabLst>
                <a:tab pos="355959" algn="l"/>
                <a:tab pos="357232" algn="l"/>
              </a:tabLst>
            </a:pPr>
            <a:r>
              <a:rPr sz="2006" spc="-5" dirty="0">
                <a:latin typeface="Arial MT"/>
                <a:cs typeface="Arial MT"/>
              </a:rPr>
              <a:t>Task T: playing checkers</a:t>
            </a:r>
            <a:endParaRPr sz="2006" dirty="0">
              <a:latin typeface="Arial MT"/>
              <a:cs typeface="Arial MT"/>
            </a:endParaRPr>
          </a:p>
          <a:p>
            <a:pPr marL="356596" marR="773685" indent="-343860">
              <a:spcBef>
                <a:spcPts val="471"/>
              </a:spcBef>
              <a:buChar char="•"/>
              <a:tabLst>
                <a:tab pos="355959" algn="l"/>
                <a:tab pos="357232" algn="l"/>
              </a:tabLst>
            </a:pPr>
            <a:r>
              <a:rPr sz="2006" spc="-10" dirty="0">
                <a:latin typeface="Arial MT"/>
                <a:cs typeface="Arial MT"/>
              </a:rPr>
              <a:t>Performance</a:t>
            </a:r>
            <a:r>
              <a:rPr sz="2006" dirty="0">
                <a:latin typeface="Arial MT"/>
                <a:cs typeface="Arial MT"/>
              </a:rPr>
              <a:t> </a:t>
            </a:r>
            <a:r>
              <a:rPr sz="2006" spc="-10" dirty="0">
                <a:latin typeface="Arial MT"/>
                <a:cs typeface="Arial MT"/>
              </a:rPr>
              <a:t>measure</a:t>
            </a:r>
            <a:r>
              <a:rPr sz="2006" spc="5" dirty="0">
                <a:latin typeface="Arial MT"/>
                <a:cs typeface="Arial MT"/>
              </a:rPr>
              <a:t> </a:t>
            </a:r>
            <a:r>
              <a:rPr sz="2006" b="1" i="1" spc="-5" dirty="0">
                <a:latin typeface="Arial"/>
                <a:cs typeface="Arial"/>
              </a:rPr>
              <a:t>P: %</a:t>
            </a:r>
            <a:r>
              <a:rPr sz="2006" b="1" i="1" dirty="0">
                <a:latin typeface="Arial"/>
                <a:cs typeface="Arial"/>
              </a:rPr>
              <a:t> </a:t>
            </a:r>
            <a:r>
              <a:rPr sz="2006" spc="-5" dirty="0">
                <a:latin typeface="Arial MT"/>
                <a:cs typeface="Arial MT"/>
              </a:rPr>
              <a:t>of</a:t>
            </a:r>
            <a:r>
              <a:rPr sz="2006" dirty="0">
                <a:latin typeface="Arial MT"/>
                <a:cs typeface="Arial MT"/>
              </a:rPr>
              <a:t> </a:t>
            </a:r>
            <a:r>
              <a:rPr sz="2006" spc="-10" dirty="0">
                <a:latin typeface="Arial MT"/>
                <a:cs typeface="Arial MT"/>
              </a:rPr>
              <a:t>games</a:t>
            </a:r>
            <a:r>
              <a:rPr sz="2006" spc="5" dirty="0">
                <a:latin typeface="Arial MT"/>
                <a:cs typeface="Arial MT"/>
              </a:rPr>
              <a:t> </a:t>
            </a:r>
            <a:r>
              <a:rPr sz="2006" spc="-5" dirty="0">
                <a:latin typeface="Arial MT"/>
                <a:cs typeface="Arial MT"/>
              </a:rPr>
              <a:t>won in</a:t>
            </a:r>
            <a:r>
              <a:rPr sz="2006" spc="10" dirty="0">
                <a:latin typeface="Arial MT"/>
                <a:cs typeface="Arial MT"/>
              </a:rPr>
              <a:t> </a:t>
            </a:r>
            <a:r>
              <a:rPr sz="2006" spc="-5" dirty="0">
                <a:latin typeface="Arial MT"/>
                <a:cs typeface="Arial MT"/>
              </a:rPr>
              <a:t>the</a:t>
            </a:r>
            <a:r>
              <a:rPr sz="2006" dirty="0">
                <a:latin typeface="Arial MT"/>
                <a:cs typeface="Arial MT"/>
              </a:rPr>
              <a:t> </a:t>
            </a:r>
            <a:r>
              <a:rPr sz="2006" spc="-5" dirty="0">
                <a:latin typeface="Arial MT"/>
                <a:cs typeface="Arial MT"/>
              </a:rPr>
              <a:t>world </a:t>
            </a:r>
            <a:r>
              <a:rPr sz="2006" spc="-547" dirty="0">
                <a:latin typeface="Arial MT"/>
                <a:cs typeface="Arial MT"/>
              </a:rPr>
              <a:t> </a:t>
            </a:r>
            <a:r>
              <a:rPr sz="2006" spc="-10" dirty="0">
                <a:latin typeface="Arial MT"/>
                <a:cs typeface="Arial MT"/>
              </a:rPr>
              <a:t>tournament</a:t>
            </a:r>
            <a:endParaRPr sz="2006" dirty="0">
              <a:latin typeface="Arial MT"/>
              <a:cs typeface="Arial MT"/>
            </a:endParaRPr>
          </a:p>
          <a:p>
            <a:pPr marL="355959" indent="-343860">
              <a:spcBef>
                <a:spcPts val="476"/>
              </a:spcBef>
              <a:buChar char="•"/>
              <a:tabLst>
                <a:tab pos="355959" algn="l"/>
                <a:tab pos="356596" algn="l"/>
              </a:tabLst>
            </a:pPr>
            <a:r>
              <a:rPr sz="2006" spc="-5" dirty="0">
                <a:latin typeface="Arial MT"/>
                <a:cs typeface="Arial MT"/>
              </a:rPr>
              <a:t>Training</a:t>
            </a:r>
            <a:r>
              <a:rPr sz="2006" spc="10" dirty="0">
                <a:latin typeface="Arial MT"/>
                <a:cs typeface="Arial MT"/>
              </a:rPr>
              <a:t> </a:t>
            </a:r>
            <a:r>
              <a:rPr sz="2006" spc="-10" dirty="0">
                <a:latin typeface="Arial MT"/>
                <a:cs typeface="Arial MT"/>
              </a:rPr>
              <a:t>experience</a:t>
            </a:r>
            <a:r>
              <a:rPr sz="2006" spc="15" dirty="0">
                <a:latin typeface="Arial MT"/>
                <a:cs typeface="Arial MT"/>
              </a:rPr>
              <a:t> </a:t>
            </a:r>
            <a:r>
              <a:rPr sz="2006" spc="-5" dirty="0">
                <a:latin typeface="Arial MT"/>
                <a:cs typeface="Arial MT"/>
              </a:rPr>
              <a:t>E:</a:t>
            </a:r>
            <a:r>
              <a:rPr sz="2006" spc="10" dirty="0">
                <a:latin typeface="Arial MT"/>
                <a:cs typeface="Arial MT"/>
              </a:rPr>
              <a:t> </a:t>
            </a:r>
            <a:r>
              <a:rPr sz="2006" spc="-10" dirty="0">
                <a:latin typeface="Arial MT"/>
                <a:cs typeface="Arial MT"/>
              </a:rPr>
              <a:t>games</a:t>
            </a:r>
            <a:r>
              <a:rPr sz="2006" spc="15" dirty="0">
                <a:latin typeface="Arial MT"/>
                <a:cs typeface="Arial MT"/>
              </a:rPr>
              <a:t> </a:t>
            </a:r>
            <a:r>
              <a:rPr sz="2006" spc="-10" dirty="0">
                <a:latin typeface="Arial MT"/>
                <a:cs typeface="Arial MT"/>
              </a:rPr>
              <a:t>played</a:t>
            </a:r>
            <a:r>
              <a:rPr sz="2006" spc="15" dirty="0">
                <a:latin typeface="Arial MT"/>
                <a:cs typeface="Arial MT"/>
              </a:rPr>
              <a:t> </a:t>
            </a:r>
            <a:r>
              <a:rPr sz="2006" spc="-10" dirty="0">
                <a:latin typeface="Arial MT"/>
                <a:cs typeface="Arial MT"/>
              </a:rPr>
              <a:t>against</a:t>
            </a:r>
            <a:r>
              <a:rPr sz="2006" spc="10" dirty="0">
                <a:latin typeface="Arial MT"/>
                <a:cs typeface="Arial MT"/>
              </a:rPr>
              <a:t> </a:t>
            </a:r>
            <a:r>
              <a:rPr sz="2006" spc="-5" dirty="0">
                <a:latin typeface="Arial MT"/>
                <a:cs typeface="Arial MT"/>
              </a:rPr>
              <a:t>itself</a:t>
            </a:r>
            <a:endParaRPr sz="2006" dirty="0">
              <a:latin typeface="Arial MT"/>
              <a:cs typeface="Arial MT"/>
            </a:endParaRPr>
          </a:p>
          <a:p>
            <a:pPr marL="355959" indent="-343860">
              <a:spcBef>
                <a:spcPts val="476"/>
              </a:spcBef>
              <a:buChar char="•"/>
              <a:tabLst>
                <a:tab pos="355959" algn="l"/>
                <a:tab pos="356596" algn="l"/>
              </a:tabLst>
            </a:pPr>
            <a:r>
              <a:rPr sz="2006" spc="-5" dirty="0">
                <a:latin typeface="Arial MT"/>
                <a:cs typeface="Arial MT"/>
              </a:rPr>
              <a:t>Target</a:t>
            </a:r>
            <a:r>
              <a:rPr sz="2006" spc="-10" dirty="0">
                <a:latin typeface="Arial MT"/>
                <a:cs typeface="Arial MT"/>
              </a:rPr>
              <a:t> </a:t>
            </a:r>
            <a:r>
              <a:rPr sz="2006" spc="-5" dirty="0">
                <a:latin typeface="Arial MT"/>
                <a:cs typeface="Arial MT"/>
              </a:rPr>
              <a:t>function: </a:t>
            </a:r>
            <a:r>
              <a:rPr lang="en-US" sz="2006" i="1" spc="-5" dirty="0">
                <a:latin typeface="Arial"/>
                <a:cs typeface="Arial"/>
              </a:rPr>
              <a:t>V</a:t>
            </a:r>
            <a:r>
              <a:rPr sz="2006" i="1" spc="-10" dirty="0" smtClean="0">
                <a:latin typeface="Arial"/>
                <a:cs typeface="Arial"/>
              </a:rPr>
              <a:t> </a:t>
            </a:r>
            <a:r>
              <a:rPr sz="2006" spc="-5" dirty="0">
                <a:latin typeface="Arial MT"/>
                <a:cs typeface="Arial MT"/>
              </a:rPr>
              <a:t>: </a:t>
            </a:r>
            <a:r>
              <a:rPr sz="2006" spc="-10" dirty="0">
                <a:latin typeface="Arial MT"/>
                <a:cs typeface="Arial MT"/>
              </a:rPr>
              <a:t>Board</a:t>
            </a:r>
            <a:r>
              <a:rPr sz="2006" dirty="0">
                <a:latin typeface="Arial MT"/>
                <a:cs typeface="Arial MT"/>
              </a:rPr>
              <a:t> </a:t>
            </a:r>
            <a:r>
              <a:rPr sz="2006" spc="-5" dirty="0">
                <a:latin typeface="Arial MT"/>
                <a:cs typeface="Arial MT"/>
              </a:rPr>
              <a:t>→</a:t>
            </a:r>
            <a:r>
              <a:rPr sz="2006" spc="-10" dirty="0">
                <a:latin typeface="Arial MT"/>
                <a:cs typeface="Arial MT"/>
              </a:rPr>
              <a:t> </a:t>
            </a:r>
            <a:r>
              <a:rPr sz="2006" spc="-5" dirty="0">
                <a:latin typeface="Arial MT"/>
                <a:cs typeface="Arial MT"/>
              </a:rPr>
              <a:t>R</a:t>
            </a:r>
            <a:endParaRPr sz="2006" dirty="0">
              <a:latin typeface="Arial MT"/>
              <a:cs typeface="Arial MT"/>
            </a:endParaRPr>
          </a:p>
          <a:p>
            <a:pPr marL="356596" indent="-344497">
              <a:spcBef>
                <a:spcPts val="476"/>
              </a:spcBef>
              <a:buChar char="•"/>
              <a:tabLst>
                <a:tab pos="355959" algn="l"/>
                <a:tab pos="357232" algn="l"/>
              </a:tabLst>
            </a:pPr>
            <a:r>
              <a:rPr sz="2006" spc="-5" dirty="0">
                <a:latin typeface="Arial MT"/>
                <a:cs typeface="Arial MT"/>
              </a:rPr>
              <a:t>Target</a:t>
            </a:r>
            <a:r>
              <a:rPr sz="2006" spc="-10" dirty="0">
                <a:latin typeface="Arial MT"/>
                <a:cs typeface="Arial MT"/>
              </a:rPr>
              <a:t> </a:t>
            </a:r>
            <a:r>
              <a:rPr sz="2006" spc="-5" dirty="0">
                <a:latin typeface="Arial MT"/>
                <a:cs typeface="Arial MT"/>
              </a:rPr>
              <a:t>function </a:t>
            </a:r>
            <a:r>
              <a:rPr sz="2006" spc="-10" dirty="0">
                <a:latin typeface="Arial MT"/>
                <a:cs typeface="Arial MT"/>
              </a:rPr>
              <a:t>representation</a:t>
            </a:r>
            <a:endParaRPr sz="2006" dirty="0">
              <a:latin typeface="Arial MT"/>
              <a:cs typeface="Arial MT"/>
            </a:endParaRPr>
          </a:p>
          <a:p>
            <a:pPr marL="929696">
              <a:spcBef>
                <a:spcPts val="481"/>
              </a:spcBef>
            </a:pPr>
            <a:r>
              <a:rPr lang="en-US" sz="2006" spc="-5" dirty="0">
                <a:latin typeface="Arial MT"/>
                <a:cs typeface="Arial MT"/>
              </a:rPr>
              <a:t>V</a:t>
            </a:r>
            <a:r>
              <a:rPr sz="2006" spc="-5" dirty="0" smtClean="0">
                <a:latin typeface="Arial MT"/>
                <a:cs typeface="Arial MT"/>
              </a:rPr>
              <a:t>'(</a:t>
            </a:r>
            <a:r>
              <a:rPr sz="2006" spc="-5" dirty="0">
                <a:latin typeface="Arial MT"/>
                <a:cs typeface="Arial MT"/>
              </a:rPr>
              <a:t>b)</a:t>
            </a:r>
            <a:r>
              <a:rPr sz="2006" spc="-10" dirty="0">
                <a:latin typeface="Arial MT"/>
                <a:cs typeface="Arial MT"/>
              </a:rPr>
              <a:t> </a:t>
            </a:r>
            <a:r>
              <a:rPr sz="2006" spc="-5" dirty="0">
                <a:latin typeface="Arial MT"/>
                <a:cs typeface="Arial MT"/>
              </a:rPr>
              <a:t>= </a:t>
            </a:r>
            <a:r>
              <a:rPr sz="2006" spc="-10" dirty="0">
                <a:latin typeface="Arial MT"/>
                <a:cs typeface="Arial MT"/>
              </a:rPr>
              <a:t>w0</a:t>
            </a:r>
            <a:r>
              <a:rPr sz="2006" spc="-5" dirty="0">
                <a:latin typeface="Arial MT"/>
                <a:cs typeface="Arial MT"/>
              </a:rPr>
              <a:t> + w1x1+</a:t>
            </a:r>
            <a:r>
              <a:rPr sz="2006" dirty="0">
                <a:latin typeface="Arial MT"/>
                <a:cs typeface="Arial MT"/>
              </a:rPr>
              <a:t> </a:t>
            </a:r>
            <a:r>
              <a:rPr sz="2006" spc="-10" dirty="0">
                <a:latin typeface="Arial MT"/>
                <a:cs typeface="Arial MT"/>
              </a:rPr>
              <a:t>w2x2</a:t>
            </a:r>
            <a:r>
              <a:rPr sz="2006" spc="-5" dirty="0">
                <a:latin typeface="Arial MT"/>
                <a:cs typeface="Arial MT"/>
              </a:rPr>
              <a:t> + w3x3 + w4x4 + </a:t>
            </a:r>
            <a:r>
              <a:rPr sz="2006" spc="-10" dirty="0">
                <a:latin typeface="Arial MT"/>
                <a:cs typeface="Arial MT"/>
              </a:rPr>
              <a:t>w5x5</a:t>
            </a:r>
            <a:r>
              <a:rPr sz="2006" spc="-5" dirty="0">
                <a:latin typeface="Arial MT"/>
                <a:cs typeface="Arial MT"/>
              </a:rPr>
              <a:t> + w6x6</a:t>
            </a:r>
            <a:endParaRPr sz="2006" dirty="0">
              <a:latin typeface="Arial MT"/>
              <a:cs typeface="Arial MT"/>
            </a:endParaRPr>
          </a:p>
        </p:txBody>
      </p:sp>
      <p:sp>
        <p:nvSpPr>
          <p:cNvPr id="6" name="object 6"/>
          <p:cNvSpPr txBox="1"/>
          <p:nvPr/>
        </p:nvSpPr>
        <p:spPr>
          <a:xfrm>
            <a:off x="980624" y="4651596"/>
            <a:ext cx="7488401" cy="933617"/>
          </a:xfrm>
          <a:prstGeom prst="rect">
            <a:avLst/>
          </a:prstGeom>
          <a:solidFill>
            <a:srgbClr val="CCFFCC"/>
          </a:solidFill>
          <a:ln w="9525">
            <a:solidFill>
              <a:srgbClr val="000000"/>
            </a:solidFill>
          </a:ln>
        </p:spPr>
        <p:txBody>
          <a:bodyPr vert="horz" wrap="square" lIns="0" tIns="7641" rIns="0" bIns="0" rtlCol="0">
            <a:spAutoFit/>
          </a:bodyPr>
          <a:lstStyle/>
          <a:p>
            <a:pPr marL="96790" marR="414541">
              <a:lnSpc>
                <a:spcPts val="2397"/>
              </a:lnSpc>
              <a:spcBef>
                <a:spcPts val="60"/>
              </a:spcBef>
            </a:pPr>
            <a:r>
              <a:rPr sz="1805" b="1" dirty="0">
                <a:latin typeface="Arial"/>
                <a:cs typeface="Arial"/>
              </a:rPr>
              <a:t>The problem of learning a </a:t>
            </a:r>
            <a:r>
              <a:rPr sz="1805" b="1" spc="-5" dirty="0">
                <a:latin typeface="Arial"/>
                <a:cs typeface="Arial"/>
              </a:rPr>
              <a:t>checkers strategy reduces to the </a:t>
            </a:r>
            <a:r>
              <a:rPr sz="1805" b="1" dirty="0">
                <a:latin typeface="Arial"/>
                <a:cs typeface="Arial"/>
              </a:rPr>
              <a:t> problem of learning </a:t>
            </a:r>
            <a:r>
              <a:rPr sz="1805" b="1" spc="-5" dirty="0">
                <a:latin typeface="Arial"/>
                <a:cs typeface="Arial"/>
              </a:rPr>
              <a:t>values </a:t>
            </a:r>
            <a:r>
              <a:rPr sz="1805" b="1" dirty="0">
                <a:latin typeface="Arial"/>
                <a:cs typeface="Arial"/>
              </a:rPr>
              <a:t>for the </a:t>
            </a:r>
            <a:r>
              <a:rPr sz="1805" b="1" spc="-5" dirty="0">
                <a:latin typeface="Arial"/>
                <a:cs typeface="Arial"/>
              </a:rPr>
              <a:t>coefficients </a:t>
            </a:r>
            <a:r>
              <a:rPr sz="1805" b="1" i="1" dirty="0">
                <a:latin typeface="Arial"/>
                <a:cs typeface="Arial"/>
              </a:rPr>
              <a:t>w0 </a:t>
            </a:r>
            <a:r>
              <a:rPr sz="1805" b="1" spc="-5" dirty="0">
                <a:latin typeface="Arial"/>
                <a:cs typeface="Arial"/>
              </a:rPr>
              <a:t>through </a:t>
            </a:r>
            <a:r>
              <a:rPr sz="1805" b="1" i="1" spc="-5" dirty="0">
                <a:latin typeface="Arial"/>
                <a:cs typeface="Arial"/>
              </a:rPr>
              <a:t>w6 </a:t>
            </a:r>
            <a:r>
              <a:rPr sz="1805" b="1" dirty="0">
                <a:latin typeface="Arial"/>
                <a:cs typeface="Arial"/>
              </a:rPr>
              <a:t>in </a:t>
            </a:r>
            <a:r>
              <a:rPr sz="1805" b="1" spc="-491" dirty="0">
                <a:latin typeface="Arial"/>
                <a:cs typeface="Arial"/>
              </a:rPr>
              <a:t> </a:t>
            </a:r>
            <a:r>
              <a:rPr sz="1805" b="1" dirty="0">
                <a:latin typeface="Arial"/>
                <a:cs typeface="Arial"/>
              </a:rPr>
              <a:t>the</a:t>
            </a:r>
            <a:r>
              <a:rPr sz="1805" b="1" spc="-10" dirty="0">
                <a:latin typeface="Arial"/>
                <a:cs typeface="Arial"/>
              </a:rPr>
              <a:t> </a:t>
            </a:r>
            <a:r>
              <a:rPr sz="1805" b="1" dirty="0">
                <a:latin typeface="Arial"/>
                <a:cs typeface="Arial"/>
              </a:rPr>
              <a:t>target</a:t>
            </a:r>
            <a:r>
              <a:rPr sz="1805" b="1" spc="-5" dirty="0">
                <a:latin typeface="Arial"/>
                <a:cs typeface="Arial"/>
              </a:rPr>
              <a:t> </a:t>
            </a:r>
            <a:r>
              <a:rPr sz="1805" b="1" dirty="0">
                <a:latin typeface="Arial"/>
                <a:cs typeface="Arial"/>
              </a:rPr>
              <a:t>function</a:t>
            </a:r>
            <a:r>
              <a:rPr sz="1805" b="1" spc="-10" dirty="0">
                <a:latin typeface="Arial"/>
                <a:cs typeface="Arial"/>
              </a:rPr>
              <a:t> </a:t>
            </a:r>
            <a:r>
              <a:rPr sz="1805" b="1" spc="-5" dirty="0">
                <a:latin typeface="Arial"/>
                <a:cs typeface="Arial"/>
              </a:rPr>
              <a:t>representation</a:t>
            </a:r>
            <a:endParaRPr sz="1805">
              <a:latin typeface="Arial"/>
              <a:cs typeface="Arial"/>
            </a:endParaRPr>
          </a:p>
        </p:txBody>
      </p:sp>
      <p:sp>
        <p:nvSpPr>
          <p:cNvPr id="7" name="Rectangle 2"/>
          <p:cNvSpPr txBox="1">
            <a:spLocks noChangeArrowheads="1"/>
          </p:cNvSpPr>
          <p:nvPr/>
        </p:nvSpPr>
        <p:spPr>
          <a:xfrm>
            <a:off x="-29547" y="-6221"/>
            <a:ext cx="9144000" cy="1438849"/>
          </a:xfrm>
          <a:prstGeom prst="rect">
            <a:avLst/>
          </a:prstGeom>
          <a:noFill/>
          <a:ln w="9525">
            <a:noFill/>
            <a:miter lim="800000"/>
            <a:headEnd/>
            <a:tailEnd/>
          </a:ln>
          <a:effectLst/>
        </p:spPr>
        <p:txBody>
          <a:bodyPr spcFirstLastPara="1" wrap="square" lIns="91425" tIns="45700" rIns="91425" bIns="45700" anchor="ctr" anchorCtr="0">
            <a:spAutoFit/>
          </a:bodyPr>
          <a:lstStyle>
            <a:lvl1pPr defTabSz="914400" eaLnBrk="1" latinLnBrk="0" hangingPunct="1">
              <a:buSzPts val="1400"/>
              <a:buNone/>
              <a:defRPr sz="4400" b="1">
                <a:latin typeface="+mj-lt"/>
              </a:defRPr>
            </a:lvl1pPr>
          </a:lstStyle>
          <a:p>
            <a:r>
              <a:rPr lang="en-US"/>
              <a:t>Choosing a Representation for the Target Function</a:t>
            </a:r>
            <a:endParaRPr lang="en-US" dirty="0"/>
          </a:p>
        </p:txBody>
      </p:sp>
      <mc:AlternateContent xmlns:mc="http://schemas.openxmlformats.org/markup-compatibility/2006">
        <mc:Choice xmlns:p14="http://schemas.microsoft.com/office/powerpoint/2010/main" Requires="p14">
          <p:contentPart p14:bwMode="auto" r:id="rId2">
            <p14:nvContentPartPr>
              <p14:cNvPr id="8" name="Ink 7"/>
              <p14:cNvContentPartPr/>
              <p14:nvPr/>
            </p14:nvContentPartPr>
            <p14:xfrm>
              <a:off x="1695240" y="3529080"/>
              <a:ext cx="6235920" cy="1115280"/>
            </p14:xfrm>
          </p:contentPart>
        </mc:Choice>
        <mc:Fallback>
          <p:pic>
            <p:nvPicPr>
              <p:cNvPr id="8" name="Ink 7"/>
              <p:cNvPicPr/>
              <p:nvPr/>
            </p:nvPicPr>
            <p:blipFill>
              <a:blip r:embed="rId3"/>
              <a:stretch>
                <a:fillRect/>
              </a:stretch>
            </p:blipFill>
            <p:spPr>
              <a:xfrm>
                <a:off x="1682640" y="3515040"/>
                <a:ext cx="6256080" cy="1135800"/>
              </a:xfrm>
              <a:prstGeom prst="rect">
                <a:avLst/>
              </a:prstGeom>
            </p:spPr>
          </p:pic>
        </mc:Fallback>
      </mc:AlternateContent>
    </p:spTree>
    <p:extLst>
      <p:ext uri="{BB962C8B-B14F-4D97-AF65-F5344CB8AC3E}">
        <p14:creationId xmlns:p14="http://schemas.microsoft.com/office/powerpoint/2010/main" val="108924569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304"/>
        <p:cNvGrpSpPr/>
        <p:nvPr/>
      </p:nvGrpSpPr>
      <p:grpSpPr>
        <a:xfrm>
          <a:off x="0" y="0"/>
          <a:ext cx="0" cy="0"/>
          <a:chOff x="0" y="0"/>
          <a:chExt cx="0" cy="0"/>
        </a:xfrm>
      </p:grpSpPr>
      <p:sp>
        <p:nvSpPr>
          <p:cNvPr id="1305" name="Google Shape;1305;p59"/>
          <p:cNvSpPr txBox="1">
            <a:spLocks noGrp="1"/>
          </p:cNvSpPr>
          <p:nvPr>
            <p:ph type="title"/>
          </p:nvPr>
        </p:nvSpPr>
        <p:spPr>
          <a:xfrm>
            <a:off x="0" y="533400"/>
            <a:ext cx="9144000" cy="735874"/>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dk1"/>
              </a:buClr>
              <a:buSzPts val="3600"/>
              <a:buFont typeface="Calibri"/>
              <a:buNone/>
            </a:pPr>
            <a:r>
              <a:rPr lang="en-US" sz="3600" b="1">
                <a:latin typeface="Calibri"/>
                <a:ea typeface="Calibri"/>
                <a:cs typeface="Calibri"/>
                <a:sym typeface="Calibri"/>
              </a:rPr>
              <a:t>Choosing a Function Approximation Algorithm</a:t>
            </a:r>
            <a:endParaRPr/>
          </a:p>
        </p:txBody>
      </p:sp>
      <p:sp>
        <p:nvSpPr>
          <p:cNvPr id="1306" name="Google Shape;1306;p59"/>
          <p:cNvSpPr txBox="1">
            <a:spLocks noGrp="1"/>
          </p:cNvSpPr>
          <p:nvPr>
            <p:ph type="body" idx="1"/>
          </p:nvPr>
        </p:nvSpPr>
        <p:spPr>
          <a:xfrm>
            <a:off x="0" y="1600200"/>
            <a:ext cx="9144000" cy="4038600"/>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Clr>
                <a:schemeClr val="dk1"/>
              </a:buClr>
              <a:buSzPts val="3200"/>
              <a:buChar char="•"/>
            </a:pPr>
            <a:r>
              <a:rPr lang="en-US"/>
              <a:t> </a:t>
            </a:r>
            <a:r>
              <a:rPr lang="en-US" b="1" u="sng"/>
              <a:t>Generating Training Examples of the form &lt;b,V</a:t>
            </a:r>
            <a:r>
              <a:rPr lang="en-US" sz="1700" b="1" u="sng"/>
              <a:t>train</a:t>
            </a:r>
            <a:r>
              <a:rPr lang="en-US" b="1" u="sng"/>
              <a:t>(b)&gt;</a:t>
            </a:r>
            <a:r>
              <a:rPr lang="en-US" sz="2800"/>
              <a:t> [e.g. &lt;x1=3, x2=0, x3=1, x4=0, x5=0, x6=0, +100 (=blacks won)]</a:t>
            </a:r>
            <a:endParaRPr/>
          </a:p>
          <a:p>
            <a:pPr marL="742950" lvl="1" indent="-285750" algn="l" rtl="0">
              <a:lnSpc>
                <a:spcPct val="75000"/>
              </a:lnSpc>
              <a:spcBef>
                <a:spcPts val="330"/>
              </a:spcBef>
              <a:spcAft>
                <a:spcPts val="0"/>
              </a:spcAft>
              <a:buClr>
                <a:schemeClr val="dk1"/>
              </a:buClr>
              <a:buSzPts val="2200"/>
              <a:buChar char="–"/>
            </a:pPr>
            <a:r>
              <a:rPr lang="en-US" sz="2200"/>
              <a:t>x1= # of black pieces on the board</a:t>
            </a:r>
            <a:endParaRPr/>
          </a:p>
          <a:p>
            <a:pPr marL="742950" lvl="1" indent="-285750" algn="l" rtl="0">
              <a:lnSpc>
                <a:spcPct val="75000"/>
              </a:lnSpc>
              <a:spcBef>
                <a:spcPts val="330"/>
              </a:spcBef>
              <a:spcAft>
                <a:spcPts val="0"/>
              </a:spcAft>
              <a:buClr>
                <a:schemeClr val="dk1"/>
              </a:buClr>
              <a:buSzPts val="2200"/>
              <a:buChar char="–"/>
            </a:pPr>
            <a:r>
              <a:rPr lang="en-US" sz="2200"/>
              <a:t>x2 = # of red pieces on the board</a:t>
            </a:r>
            <a:endParaRPr/>
          </a:p>
          <a:p>
            <a:pPr marL="742950" lvl="1" indent="-285750" algn="l" rtl="0">
              <a:lnSpc>
                <a:spcPct val="75000"/>
              </a:lnSpc>
              <a:spcBef>
                <a:spcPts val="330"/>
              </a:spcBef>
              <a:spcAft>
                <a:spcPts val="0"/>
              </a:spcAft>
              <a:buClr>
                <a:schemeClr val="dk1"/>
              </a:buClr>
              <a:buSzPts val="2200"/>
              <a:buChar char="–"/>
            </a:pPr>
            <a:r>
              <a:rPr lang="en-US" sz="2200"/>
              <a:t>x3 =  # of black king on the board</a:t>
            </a:r>
            <a:endParaRPr/>
          </a:p>
          <a:p>
            <a:pPr marL="742950" lvl="1" indent="-285750" algn="l" rtl="0">
              <a:lnSpc>
                <a:spcPct val="75000"/>
              </a:lnSpc>
              <a:spcBef>
                <a:spcPts val="330"/>
              </a:spcBef>
              <a:spcAft>
                <a:spcPts val="0"/>
              </a:spcAft>
              <a:buClr>
                <a:schemeClr val="dk1"/>
              </a:buClr>
              <a:buSzPts val="2200"/>
              <a:buChar char="–"/>
            </a:pPr>
            <a:r>
              <a:rPr lang="en-US" sz="2200"/>
              <a:t>x4 =  # of red king on the board</a:t>
            </a:r>
            <a:endParaRPr/>
          </a:p>
          <a:p>
            <a:pPr marL="742950" lvl="1" indent="-285750" algn="l" rtl="0">
              <a:lnSpc>
                <a:spcPct val="75000"/>
              </a:lnSpc>
              <a:spcBef>
                <a:spcPts val="330"/>
              </a:spcBef>
              <a:spcAft>
                <a:spcPts val="0"/>
              </a:spcAft>
              <a:buClr>
                <a:schemeClr val="dk1"/>
              </a:buClr>
              <a:buSzPts val="2200"/>
              <a:buChar char="–"/>
            </a:pPr>
            <a:r>
              <a:rPr lang="en-US" sz="2200"/>
              <a:t>x5 = # of black pieces threatened by red</a:t>
            </a:r>
            <a:endParaRPr/>
          </a:p>
          <a:p>
            <a:pPr marL="742950" lvl="1" indent="-285750" algn="l" rtl="0">
              <a:lnSpc>
                <a:spcPct val="75000"/>
              </a:lnSpc>
              <a:spcBef>
                <a:spcPts val="330"/>
              </a:spcBef>
              <a:spcAft>
                <a:spcPts val="0"/>
              </a:spcAft>
              <a:buClr>
                <a:schemeClr val="dk1"/>
              </a:buClr>
              <a:buSzPts val="2200"/>
              <a:buChar char="–"/>
            </a:pPr>
            <a:r>
              <a:rPr lang="en-US" sz="2200"/>
              <a:t>x6 = # of red pieces threatened by black</a:t>
            </a:r>
            <a:endParaRPr sz="2200"/>
          </a:p>
          <a:p>
            <a:pPr marL="742950" lvl="1" indent="-146050" algn="l" rtl="0">
              <a:lnSpc>
                <a:spcPct val="75000"/>
              </a:lnSpc>
              <a:spcBef>
                <a:spcPts val="330"/>
              </a:spcBef>
              <a:spcAft>
                <a:spcPts val="0"/>
              </a:spcAft>
              <a:buClr>
                <a:schemeClr val="dk1"/>
              </a:buClr>
              <a:buSzPts val="2200"/>
              <a:buNone/>
            </a:pPr>
            <a:endParaRPr sz="2200"/>
          </a:p>
          <a:p>
            <a:pPr marL="342900" lvl="0" indent="-165100" algn="l" rtl="0">
              <a:spcBef>
                <a:spcPts val="560"/>
              </a:spcBef>
              <a:spcAft>
                <a:spcPts val="0"/>
              </a:spcAft>
              <a:buClr>
                <a:schemeClr val="dk1"/>
              </a:buClr>
              <a:buSzPts val="2800"/>
              <a:buNone/>
            </a:pPr>
            <a:endParaRPr sz="2800"/>
          </a:p>
        </p:txBody>
      </p:sp>
      <p:sp>
        <p:nvSpPr>
          <p:cNvPr id="1307" name="Google Shape;1307;p59"/>
          <p:cNvSpPr txBox="1"/>
          <p:nvPr/>
        </p:nvSpPr>
        <p:spPr>
          <a:xfrm>
            <a:off x="3810000" y="6553200"/>
            <a:ext cx="1828800" cy="28085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US" sz="1200" b="1" i="0" u="none" strike="noStrike" cap="none">
                <a:solidFill>
                  <a:schemeClr val="dk1"/>
                </a:solidFill>
                <a:latin typeface="Calibri"/>
                <a:ea typeface="Calibri"/>
                <a:cs typeface="Calibri"/>
                <a:sym typeface="Calibri"/>
              </a:rPr>
              <a:t>30 August 2020</a:t>
            </a:r>
            <a:endParaRPr sz="1200" b="1" i="0" u="none" strike="noStrike" cap="none">
              <a:solidFill>
                <a:schemeClr val="dk1"/>
              </a:solidFill>
              <a:latin typeface="Calibri"/>
              <a:ea typeface="Calibri"/>
              <a:cs typeface="Calibri"/>
              <a:sym typeface="Calibri"/>
            </a:endParaRPr>
          </a:p>
        </p:txBody>
      </p:sp>
      <mc:AlternateContent xmlns:mc="http://schemas.openxmlformats.org/markup-compatibility/2006">
        <mc:Choice xmlns:p14="http://schemas.microsoft.com/office/powerpoint/2010/main" Requires="p14">
          <p:contentPart p14:bwMode="auto" r:id="rId3">
            <p14:nvContentPartPr>
              <p14:cNvPr id="2" name="Ink 1"/>
              <p14:cNvContentPartPr/>
              <p14:nvPr/>
            </p14:nvContentPartPr>
            <p14:xfrm>
              <a:off x="306720" y="2098080"/>
              <a:ext cx="7767720" cy="2388600"/>
            </p14:xfrm>
          </p:contentPart>
        </mc:Choice>
        <mc:Fallback>
          <p:pic>
            <p:nvPicPr>
              <p:cNvPr id="2" name="Ink 1"/>
              <p:cNvPicPr/>
              <p:nvPr/>
            </p:nvPicPr>
            <p:blipFill>
              <a:blip r:embed="rId4"/>
              <a:stretch>
                <a:fillRect/>
              </a:stretch>
            </p:blipFill>
            <p:spPr>
              <a:xfrm>
                <a:off x="294120" y="2089080"/>
                <a:ext cx="7791480" cy="2407320"/>
              </a:xfrm>
              <a:prstGeom prst="rect">
                <a:avLst/>
              </a:prstGeom>
            </p:spPr>
          </p:pic>
        </mc:Fallback>
      </mc:AlternateContent>
    </p:spTree>
    <p:extLst>
      <p:ext uri="{BB962C8B-B14F-4D97-AF65-F5344CB8AC3E}">
        <p14:creationId xmlns:p14="http://schemas.microsoft.com/office/powerpoint/2010/main" val="3581084537"/>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623"/>
        <p:cNvGrpSpPr/>
        <p:nvPr/>
      </p:nvGrpSpPr>
      <p:grpSpPr>
        <a:xfrm>
          <a:off x="0" y="0"/>
          <a:ext cx="0" cy="0"/>
          <a:chOff x="0" y="0"/>
          <a:chExt cx="0" cy="0"/>
        </a:xfrm>
      </p:grpSpPr>
      <p:sp>
        <p:nvSpPr>
          <p:cNvPr id="624" name="Google Shape;624;p78"/>
          <p:cNvSpPr txBox="1">
            <a:spLocks noGrp="1"/>
          </p:cNvSpPr>
          <p:nvPr>
            <p:ph type="title"/>
          </p:nvPr>
        </p:nvSpPr>
        <p:spPr>
          <a:xfrm>
            <a:off x="535952" y="304800"/>
            <a:ext cx="6322047" cy="769401"/>
          </a:xfrm>
          <a:prstGeom prst="rect">
            <a:avLst/>
          </a:prstGeom>
          <a:noFill/>
          <a:ln w="9525">
            <a:noFill/>
            <a:miter lim="800000"/>
            <a:headEnd/>
            <a:tailEnd/>
          </a:ln>
          <a:effectLst/>
        </p:spPr>
        <p:txBody>
          <a:bodyPr spcFirstLastPara="1" wrap="square" lIns="91425" tIns="45700" rIns="91425" bIns="45700" anchor="ctr" anchorCtr="0">
            <a:spAutoFit/>
          </a:bodyPr>
          <a:lstStyle/>
          <a:p>
            <a:pPr fontAlgn="base">
              <a:spcAft>
                <a:spcPct val="0"/>
              </a:spcAft>
              <a:buSzPts val="1400"/>
            </a:pPr>
            <a:r>
              <a:rPr lang="en-US" sz="4400" b="1" dirty="0">
                <a:ea typeface="+mn-ea"/>
                <a:cs typeface="+mn-cs"/>
              </a:rPr>
              <a:t>Types of Learning</a:t>
            </a:r>
            <a:endParaRPr sz="4400" b="1" dirty="0">
              <a:ea typeface="+mn-ea"/>
              <a:cs typeface="+mn-cs"/>
            </a:endParaRPr>
          </a:p>
        </p:txBody>
      </p:sp>
      <p:sp>
        <p:nvSpPr>
          <p:cNvPr id="625" name="Google Shape;625;p78"/>
          <p:cNvSpPr txBox="1"/>
          <p:nvPr/>
        </p:nvSpPr>
        <p:spPr>
          <a:xfrm>
            <a:off x="535952" y="1512025"/>
            <a:ext cx="8523300" cy="4421400"/>
          </a:xfrm>
          <a:prstGeom prst="rect">
            <a:avLst/>
          </a:prstGeom>
          <a:noFill/>
          <a:ln>
            <a:noFill/>
          </a:ln>
        </p:spPr>
        <p:txBody>
          <a:bodyPr spcFirstLastPara="1" wrap="square" lIns="0" tIns="108575" rIns="0" bIns="0" anchor="t" anchorCtr="0">
            <a:noAutofit/>
          </a:bodyPr>
          <a:lstStyle/>
          <a:p>
            <a:pPr marL="355600" marR="0" lvl="0" indent="-330200" algn="l" rtl="0">
              <a:lnSpc>
                <a:spcPct val="100000"/>
              </a:lnSpc>
              <a:spcBef>
                <a:spcPts val="0"/>
              </a:spcBef>
              <a:spcAft>
                <a:spcPts val="0"/>
              </a:spcAft>
              <a:buSzPts val="3000"/>
              <a:buFont typeface="Arial"/>
              <a:buChar char="•"/>
            </a:pPr>
            <a:r>
              <a:rPr lang="en-US" sz="3000" b="1" dirty="0">
                <a:latin typeface="Trebuchet MS"/>
                <a:ea typeface="Trebuchet MS"/>
                <a:cs typeface="Trebuchet MS"/>
                <a:sym typeface="Trebuchet MS"/>
              </a:rPr>
              <a:t>Supervised (inductive) learning</a:t>
            </a:r>
            <a:endParaRPr sz="3000" dirty="0">
              <a:latin typeface="Trebuchet MS"/>
              <a:ea typeface="Trebuchet MS"/>
              <a:cs typeface="Trebuchet MS"/>
              <a:sym typeface="Trebuchet MS"/>
            </a:endParaRPr>
          </a:p>
          <a:p>
            <a:pPr marL="755650" marR="0" lvl="1" indent="-285750" algn="l" rtl="0">
              <a:lnSpc>
                <a:spcPct val="100000"/>
              </a:lnSpc>
              <a:spcBef>
                <a:spcPts val="660"/>
              </a:spcBef>
              <a:spcAft>
                <a:spcPts val="0"/>
              </a:spcAft>
              <a:buClr>
                <a:srgbClr val="4A86E8"/>
              </a:buClr>
              <a:buSzPts val="2800"/>
              <a:buFont typeface="Arial"/>
              <a:buChar char="–"/>
            </a:pPr>
            <a:r>
              <a:rPr lang="en-US" sz="2800" b="0" i="0" u="none" strike="noStrike" cap="none" dirty="0">
                <a:solidFill>
                  <a:srgbClr val="4A86E8"/>
                </a:solidFill>
                <a:latin typeface="Trebuchet MS"/>
                <a:ea typeface="Trebuchet MS"/>
                <a:cs typeface="Trebuchet MS"/>
                <a:sym typeface="Trebuchet MS"/>
              </a:rPr>
              <a:t>Given: training data</a:t>
            </a:r>
            <a:r>
              <a:rPr lang="en-US" sz="2800" dirty="0">
                <a:solidFill>
                  <a:srgbClr val="4A86E8"/>
                </a:solidFill>
                <a:latin typeface="Trebuchet MS"/>
                <a:ea typeface="Trebuchet MS"/>
                <a:cs typeface="Trebuchet MS"/>
                <a:sym typeface="Trebuchet MS"/>
              </a:rPr>
              <a:t>,</a:t>
            </a:r>
            <a:r>
              <a:rPr lang="en-US" sz="2800" b="0" i="0" u="none" strike="noStrike" cap="none" dirty="0">
                <a:solidFill>
                  <a:srgbClr val="4A86E8"/>
                </a:solidFill>
                <a:latin typeface="Trebuchet MS"/>
                <a:ea typeface="Trebuchet MS"/>
                <a:cs typeface="Trebuchet MS"/>
                <a:sym typeface="Trebuchet MS"/>
              </a:rPr>
              <a:t> desired outputs (labels)</a:t>
            </a:r>
            <a:endParaRPr sz="2800" b="0" i="0" u="none" strike="noStrike" cap="none" dirty="0">
              <a:solidFill>
                <a:srgbClr val="4A86E8"/>
              </a:solidFill>
              <a:latin typeface="Trebuchet MS"/>
              <a:ea typeface="Trebuchet MS"/>
              <a:cs typeface="Trebuchet MS"/>
              <a:sym typeface="Trebuchet MS"/>
            </a:endParaRPr>
          </a:p>
          <a:p>
            <a:pPr marL="355600" marR="0" lvl="0" indent="-330200" algn="l" rtl="0">
              <a:lnSpc>
                <a:spcPct val="100000"/>
              </a:lnSpc>
              <a:spcBef>
                <a:spcPts val="740"/>
              </a:spcBef>
              <a:spcAft>
                <a:spcPts val="0"/>
              </a:spcAft>
              <a:buSzPts val="3000"/>
              <a:buFont typeface="Arial"/>
              <a:buChar char="•"/>
            </a:pPr>
            <a:r>
              <a:rPr lang="en-US" sz="3000" b="1" dirty="0">
                <a:latin typeface="Trebuchet MS"/>
                <a:ea typeface="Trebuchet MS"/>
                <a:cs typeface="Trebuchet MS"/>
                <a:sym typeface="Trebuchet MS"/>
              </a:rPr>
              <a:t>Unsupervised learning</a:t>
            </a:r>
            <a:endParaRPr sz="3000" dirty="0">
              <a:latin typeface="Trebuchet MS"/>
              <a:ea typeface="Trebuchet MS"/>
              <a:cs typeface="Trebuchet MS"/>
              <a:sym typeface="Trebuchet MS"/>
            </a:endParaRPr>
          </a:p>
          <a:p>
            <a:pPr marL="755650" marR="0" lvl="1" indent="-285750" algn="l" rtl="0">
              <a:lnSpc>
                <a:spcPct val="100000"/>
              </a:lnSpc>
              <a:spcBef>
                <a:spcPts val="760"/>
              </a:spcBef>
              <a:spcAft>
                <a:spcPts val="0"/>
              </a:spcAft>
              <a:buClr>
                <a:srgbClr val="4A86E8"/>
              </a:buClr>
              <a:buSzPts val="2800"/>
              <a:buFont typeface="Arial"/>
              <a:buChar char="–"/>
            </a:pPr>
            <a:r>
              <a:rPr lang="en-US" sz="2800" b="0" i="0" u="none" strike="noStrike" cap="none" dirty="0">
                <a:solidFill>
                  <a:srgbClr val="4A86E8"/>
                </a:solidFill>
                <a:latin typeface="Trebuchet MS"/>
                <a:ea typeface="Trebuchet MS"/>
                <a:cs typeface="Trebuchet MS"/>
                <a:sym typeface="Trebuchet MS"/>
              </a:rPr>
              <a:t>Given: training data (without desired outputs)</a:t>
            </a:r>
            <a:endParaRPr sz="2800" b="0" i="0" u="none" strike="noStrike" cap="none" dirty="0">
              <a:solidFill>
                <a:srgbClr val="4A86E8"/>
              </a:solidFill>
              <a:latin typeface="Trebuchet MS"/>
              <a:ea typeface="Trebuchet MS"/>
              <a:cs typeface="Trebuchet MS"/>
              <a:sym typeface="Trebuchet MS"/>
            </a:endParaRPr>
          </a:p>
          <a:p>
            <a:pPr marL="355600" marR="0" lvl="0" indent="-330200" algn="l" rtl="0">
              <a:lnSpc>
                <a:spcPct val="100000"/>
              </a:lnSpc>
              <a:spcBef>
                <a:spcPts val="740"/>
              </a:spcBef>
              <a:spcAft>
                <a:spcPts val="0"/>
              </a:spcAft>
              <a:buSzPts val="3000"/>
              <a:buFont typeface="Arial"/>
              <a:buChar char="•"/>
            </a:pPr>
            <a:r>
              <a:rPr lang="en-US" sz="3000" b="1" dirty="0">
                <a:latin typeface="Trebuchet MS"/>
                <a:ea typeface="Trebuchet MS"/>
                <a:cs typeface="Trebuchet MS"/>
                <a:sym typeface="Trebuchet MS"/>
              </a:rPr>
              <a:t>Semi-supervised learning</a:t>
            </a:r>
            <a:endParaRPr sz="3000" dirty="0">
              <a:latin typeface="Trebuchet MS"/>
              <a:ea typeface="Trebuchet MS"/>
              <a:cs typeface="Trebuchet MS"/>
              <a:sym typeface="Trebuchet MS"/>
            </a:endParaRPr>
          </a:p>
          <a:p>
            <a:pPr marL="755650" marR="0" lvl="1" indent="-285750" algn="l" rtl="0">
              <a:lnSpc>
                <a:spcPct val="100000"/>
              </a:lnSpc>
              <a:spcBef>
                <a:spcPts val="660"/>
              </a:spcBef>
              <a:spcAft>
                <a:spcPts val="0"/>
              </a:spcAft>
              <a:buClr>
                <a:srgbClr val="4A86E8"/>
              </a:buClr>
              <a:buSzPts val="2800"/>
              <a:buFont typeface="Arial"/>
              <a:buChar char="–"/>
            </a:pPr>
            <a:r>
              <a:rPr lang="en-US" sz="2800" b="0" i="0" u="none" strike="noStrike" cap="none" dirty="0">
                <a:solidFill>
                  <a:srgbClr val="4A86E8"/>
                </a:solidFill>
                <a:latin typeface="Trebuchet MS"/>
                <a:ea typeface="Trebuchet MS"/>
                <a:cs typeface="Trebuchet MS"/>
                <a:sym typeface="Trebuchet MS"/>
              </a:rPr>
              <a:t>Given: training data + a few desired outputs</a:t>
            </a:r>
            <a:endParaRPr sz="2800" b="0" i="0" u="none" strike="noStrike" cap="none" dirty="0">
              <a:solidFill>
                <a:srgbClr val="4A86E8"/>
              </a:solidFill>
              <a:latin typeface="Trebuchet MS"/>
              <a:ea typeface="Trebuchet MS"/>
              <a:cs typeface="Trebuchet MS"/>
              <a:sym typeface="Trebuchet MS"/>
            </a:endParaRPr>
          </a:p>
          <a:p>
            <a:pPr marL="355600" marR="0" lvl="0" indent="-330200" algn="l" rtl="0">
              <a:lnSpc>
                <a:spcPct val="100000"/>
              </a:lnSpc>
              <a:spcBef>
                <a:spcPts val="740"/>
              </a:spcBef>
              <a:spcAft>
                <a:spcPts val="0"/>
              </a:spcAft>
              <a:buSzPts val="3000"/>
              <a:buFont typeface="Arial"/>
              <a:buChar char="•"/>
            </a:pPr>
            <a:r>
              <a:rPr lang="en-US" sz="3000" b="1" dirty="0">
                <a:latin typeface="Trebuchet MS"/>
                <a:ea typeface="Trebuchet MS"/>
                <a:cs typeface="Trebuchet MS"/>
                <a:sym typeface="Trebuchet MS"/>
              </a:rPr>
              <a:t>Reinforcement learning</a:t>
            </a:r>
            <a:endParaRPr sz="3000" dirty="0">
              <a:latin typeface="Trebuchet MS"/>
              <a:ea typeface="Trebuchet MS"/>
              <a:cs typeface="Trebuchet MS"/>
              <a:sym typeface="Trebuchet MS"/>
            </a:endParaRPr>
          </a:p>
          <a:p>
            <a:pPr marL="755650" marR="0" lvl="1" indent="-285750" algn="l" rtl="0">
              <a:lnSpc>
                <a:spcPct val="100000"/>
              </a:lnSpc>
              <a:spcBef>
                <a:spcPts val="760"/>
              </a:spcBef>
              <a:spcAft>
                <a:spcPts val="0"/>
              </a:spcAft>
              <a:buClr>
                <a:srgbClr val="4A86E8"/>
              </a:buClr>
              <a:buSzPts val="2800"/>
              <a:buFont typeface="Arial"/>
              <a:buChar char="–"/>
            </a:pPr>
            <a:r>
              <a:rPr lang="en-US" sz="2800" dirty="0">
                <a:solidFill>
                  <a:srgbClr val="4A86E8"/>
                </a:solidFill>
                <a:latin typeface="Trebuchet MS"/>
                <a:ea typeface="Trebuchet MS"/>
                <a:cs typeface="Trebuchet MS"/>
                <a:sym typeface="Trebuchet MS"/>
              </a:rPr>
              <a:t>Given: r</a:t>
            </a:r>
            <a:r>
              <a:rPr lang="en-US" sz="2800" b="0" i="0" u="none" strike="noStrike" cap="none" dirty="0">
                <a:solidFill>
                  <a:srgbClr val="4A86E8"/>
                </a:solidFill>
                <a:latin typeface="Trebuchet MS"/>
                <a:ea typeface="Trebuchet MS"/>
                <a:cs typeface="Trebuchet MS"/>
                <a:sym typeface="Trebuchet MS"/>
              </a:rPr>
              <a:t>ewards from sequence of actions</a:t>
            </a:r>
            <a:endParaRPr sz="2800" b="0" i="0" u="none" strike="noStrike" cap="none" dirty="0">
              <a:solidFill>
                <a:srgbClr val="4A86E8"/>
              </a:solidFill>
              <a:latin typeface="Trebuchet MS"/>
              <a:ea typeface="Trebuchet MS"/>
              <a:cs typeface="Trebuchet MS"/>
              <a:sym typeface="Trebuchet MS"/>
            </a:endParaRPr>
          </a:p>
        </p:txBody>
      </p:sp>
      <p:sp>
        <p:nvSpPr>
          <p:cNvPr id="626" name="Google Shape;626;p78"/>
          <p:cNvSpPr txBox="1"/>
          <p:nvPr/>
        </p:nvSpPr>
        <p:spPr>
          <a:xfrm>
            <a:off x="78753" y="6569500"/>
            <a:ext cx="3159300" cy="238800"/>
          </a:xfrm>
          <a:prstGeom prst="rect">
            <a:avLst/>
          </a:prstGeom>
          <a:noFill/>
          <a:ln>
            <a:noFill/>
          </a:ln>
        </p:spPr>
        <p:txBody>
          <a:bodyPr spcFirstLastPara="1" wrap="square" lIns="0" tIns="12700" rIns="0" bIns="0" anchor="t" anchorCtr="0">
            <a:noAutofit/>
          </a:bodyPr>
          <a:lstStyle/>
          <a:p>
            <a:pPr marL="12700" marR="0" lvl="0" indent="0" algn="l" rtl="0">
              <a:lnSpc>
                <a:spcPct val="100000"/>
              </a:lnSpc>
              <a:spcBef>
                <a:spcPts val="0"/>
              </a:spcBef>
              <a:spcAft>
                <a:spcPts val="0"/>
              </a:spcAft>
              <a:buNone/>
            </a:pPr>
            <a:r>
              <a:rPr lang="en-US">
                <a:latin typeface="Trebuchet MS"/>
                <a:ea typeface="Trebuchet MS"/>
                <a:cs typeface="Trebuchet MS"/>
                <a:sym typeface="Trebuchet MS"/>
              </a:rPr>
              <a:t>Slide Credit: Eric Eaton</a:t>
            </a:r>
            <a:endParaRPr sz="1400">
              <a:latin typeface="Trebuchet MS"/>
              <a:ea typeface="Trebuchet MS"/>
              <a:cs typeface="Trebuchet MS"/>
              <a:sym typeface="Trebuchet MS"/>
            </a:endParaRPr>
          </a:p>
        </p:txBody>
      </p:sp>
      <mc:AlternateContent xmlns:mc="http://schemas.openxmlformats.org/markup-compatibility/2006">
        <mc:Choice xmlns:p14="http://schemas.microsoft.com/office/powerpoint/2010/main" Requires="p14">
          <p:contentPart p14:bwMode="auto" r:id="rId3">
            <p14:nvContentPartPr>
              <p14:cNvPr id="2" name="Ink 1"/>
              <p14:cNvContentPartPr/>
              <p14:nvPr/>
            </p14:nvContentPartPr>
            <p14:xfrm>
              <a:off x="5063040" y="99720"/>
              <a:ext cx="2008800" cy="1287720"/>
            </p14:xfrm>
          </p:contentPart>
        </mc:Choice>
        <mc:Fallback>
          <p:pic>
            <p:nvPicPr>
              <p:cNvPr id="2" name="Ink 1"/>
              <p:cNvPicPr/>
              <p:nvPr/>
            </p:nvPicPr>
            <p:blipFill>
              <a:blip r:embed="rId4"/>
              <a:stretch>
                <a:fillRect/>
              </a:stretch>
            </p:blipFill>
            <p:spPr>
              <a:xfrm>
                <a:off x="5051160" y="88200"/>
                <a:ext cx="2032560" cy="1311480"/>
              </a:xfrm>
              <a:prstGeom prst="rect">
                <a:avLst/>
              </a:prstGeom>
            </p:spPr>
          </p:pic>
        </mc:Fallback>
      </mc:AlternateContent>
    </p:spTree>
    <p:extLst>
      <p:ext uri="{BB962C8B-B14F-4D97-AF65-F5344CB8AC3E}">
        <p14:creationId xmlns:p14="http://schemas.microsoft.com/office/powerpoint/2010/main" val="1527462246"/>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924"/>
        <p:cNvGrpSpPr/>
        <p:nvPr/>
      </p:nvGrpSpPr>
      <p:grpSpPr>
        <a:xfrm>
          <a:off x="0" y="0"/>
          <a:ext cx="0" cy="0"/>
          <a:chOff x="0" y="0"/>
          <a:chExt cx="0" cy="0"/>
        </a:xfrm>
      </p:grpSpPr>
      <p:sp>
        <p:nvSpPr>
          <p:cNvPr id="925" name="Google Shape;925;p83"/>
          <p:cNvSpPr txBox="1">
            <a:spLocks noGrp="1"/>
          </p:cNvSpPr>
          <p:nvPr>
            <p:ph type="title"/>
          </p:nvPr>
        </p:nvSpPr>
        <p:spPr>
          <a:xfrm>
            <a:off x="81696" y="289308"/>
            <a:ext cx="7246204" cy="769401"/>
          </a:xfrm>
          <a:prstGeom prst="rect">
            <a:avLst/>
          </a:prstGeom>
          <a:noFill/>
          <a:ln w="9525">
            <a:noFill/>
            <a:miter lim="800000"/>
            <a:headEnd/>
            <a:tailEnd/>
          </a:ln>
          <a:effectLst/>
        </p:spPr>
        <p:txBody>
          <a:bodyPr spcFirstLastPara="1" wrap="square" lIns="91425" tIns="45700" rIns="91425" bIns="45700" anchor="ctr" anchorCtr="0">
            <a:spAutoFit/>
          </a:bodyPr>
          <a:lstStyle/>
          <a:p>
            <a:pPr fontAlgn="base">
              <a:spcAft>
                <a:spcPct val="0"/>
              </a:spcAft>
              <a:buSzPts val="1400"/>
            </a:pPr>
            <a:r>
              <a:rPr lang="en-US" sz="4400" b="1" dirty="0">
                <a:ea typeface="+mn-ea"/>
                <a:cs typeface="+mn-cs"/>
              </a:rPr>
              <a:t>Unsupervised Learning</a:t>
            </a:r>
            <a:endParaRPr sz="4400" b="1" dirty="0">
              <a:ea typeface="+mn-ea"/>
              <a:cs typeface="+mn-cs"/>
            </a:endParaRPr>
          </a:p>
        </p:txBody>
      </p:sp>
      <p:sp>
        <p:nvSpPr>
          <p:cNvPr id="926" name="Google Shape;926;p83"/>
          <p:cNvSpPr txBox="1"/>
          <p:nvPr/>
        </p:nvSpPr>
        <p:spPr>
          <a:xfrm>
            <a:off x="421200" y="1272273"/>
            <a:ext cx="7578600" cy="1716900"/>
          </a:xfrm>
          <a:prstGeom prst="rect">
            <a:avLst/>
          </a:prstGeom>
          <a:noFill/>
          <a:ln>
            <a:noFill/>
          </a:ln>
        </p:spPr>
        <p:txBody>
          <a:bodyPr spcFirstLastPara="1" wrap="square" lIns="0" tIns="109200" rIns="0" bIns="0" anchor="t" anchorCtr="0">
            <a:noAutofit/>
          </a:bodyPr>
          <a:lstStyle/>
          <a:p>
            <a:pPr marL="355600" marR="0" lvl="0" indent="-342900" algn="l" rtl="0">
              <a:lnSpc>
                <a:spcPct val="100000"/>
              </a:lnSpc>
              <a:spcBef>
                <a:spcPts val="0"/>
              </a:spcBef>
              <a:spcAft>
                <a:spcPts val="0"/>
              </a:spcAft>
              <a:buSzPts val="3200"/>
              <a:buFont typeface="Arial"/>
              <a:buChar char="•"/>
            </a:pPr>
            <a:r>
              <a:rPr lang="en-US" sz="3200" dirty="0">
                <a:latin typeface="Trebuchet MS"/>
                <a:ea typeface="Trebuchet MS"/>
                <a:cs typeface="Trebuchet MS"/>
                <a:sym typeface="Trebuchet MS"/>
              </a:rPr>
              <a:t>Given </a:t>
            </a:r>
            <a:r>
              <a:rPr lang="en-US" sz="3200" i="1" dirty="0">
                <a:latin typeface="Times New Roman"/>
                <a:ea typeface="Times New Roman"/>
                <a:cs typeface="Times New Roman"/>
                <a:sym typeface="Times New Roman"/>
              </a:rPr>
              <a:t>x</a:t>
            </a:r>
            <a:r>
              <a:rPr lang="en-US" sz="3150" baseline="-25000" dirty="0">
                <a:latin typeface="Trebuchet MS"/>
                <a:ea typeface="Trebuchet MS"/>
                <a:cs typeface="Trebuchet MS"/>
                <a:sym typeface="Trebuchet MS"/>
              </a:rPr>
              <a:t>1</a:t>
            </a:r>
            <a:r>
              <a:rPr lang="en-US" sz="3200" dirty="0">
                <a:latin typeface="Trebuchet MS"/>
                <a:ea typeface="Trebuchet MS"/>
                <a:cs typeface="Trebuchet MS"/>
                <a:sym typeface="Trebuchet MS"/>
              </a:rPr>
              <a:t>, </a:t>
            </a:r>
            <a:r>
              <a:rPr lang="en-US" sz="3200" i="1" dirty="0">
                <a:latin typeface="Times New Roman"/>
                <a:ea typeface="Times New Roman"/>
                <a:cs typeface="Times New Roman"/>
                <a:sym typeface="Times New Roman"/>
              </a:rPr>
              <a:t>x</a:t>
            </a:r>
            <a:r>
              <a:rPr lang="en-US" sz="3150" baseline="-25000" dirty="0">
                <a:latin typeface="Trebuchet MS"/>
                <a:ea typeface="Trebuchet MS"/>
                <a:cs typeface="Trebuchet MS"/>
                <a:sym typeface="Trebuchet MS"/>
              </a:rPr>
              <a:t>2</a:t>
            </a:r>
            <a:r>
              <a:rPr lang="en-US" sz="3200" dirty="0">
                <a:latin typeface="Trebuchet MS"/>
                <a:ea typeface="Trebuchet MS"/>
                <a:cs typeface="Trebuchet MS"/>
                <a:sym typeface="Trebuchet MS"/>
              </a:rPr>
              <a:t>, ..., </a:t>
            </a:r>
            <a:r>
              <a:rPr lang="en-US" sz="3200" i="1" dirty="0" err="1">
                <a:latin typeface="Times New Roman"/>
                <a:ea typeface="Times New Roman"/>
                <a:cs typeface="Times New Roman"/>
                <a:sym typeface="Times New Roman"/>
              </a:rPr>
              <a:t>x</a:t>
            </a:r>
            <a:r>
              <a:rPr lang="en-US" sz="3150" baseline="-25000" dirty="0" err="1">
                <a:latin typeface="Trebuchet MS"/>
                <a:ea typeface="Trebuchet MS"/>
                <a:cs typeface="Trebuchet MS"/>
                <a:sym typeface="Trebuchet MS"/>
              </a:rPr>
              <a:t>n</a:t>
            </a:r>
            <a:r>
              <a:rPr lang="en-US" sz="3150" baseline="-25000" dirty="0">
                <a:latin typeface="Trebuchet MS"/>
                <a:ea typeface="Trebuchet MS"/>
                <a:cs typeface="Trebuchet MS"/>
                <a:sym typeface="Trebuchet MS"/>
              </a:rPr>
              <a:t>	</a:t>
            </a:r>
            <a:r>
              <a:rPr lang="en-US" sz="3200" dirty="0">
                <a:latin typeface="Trebuchet MS"/>
                <a:ea typeface="Trebuchet MS"/>
                <a:cs typeface="Trebuchet MS"/>
                <a:sym typeface="Trebuchet MS"/>
              </a:rPr>
              <a:t>(without labels)</a:t>
            </a:r>
            <a:endParaRPr sz="3200" dirty="0">
              <a:latin typeface="Trebuchet MS"/>
              <a:ea typeface="Trebuchet MS"/>
              <a:cs typeface="Trebuchet MS"/>
              <a:sym typeface="Trebuchet MS"/>
            </a:endParaRPr>
          </a:p>
          <a:p>
            <a:pPr marL="355600" marR="0" lvl="0" indent="-342900" algn="l" rtl="0">
              <a:lnSpc>
                <a:spcPct val="100000"/>
              </a:lnSpc>
              <a:spcBef>
                <a:spcPts val="760"/>
              </a:spcBef>
              <a:spcAft>
                <a:spcPts val="0"/>
              </a:spcAft>
              <a:buSzPts val="3200"/>
              <a:buFont typeface="Arial"/>
              <a:buChar char="•"/>
            </a:pPr>
            <a:r>
              <a:rPr lang="en-US" sz="3200" dirty="0">
                <a:latin typeface="Trebuchet MS"/>
                <a:ea typeface="Trebuchet MS"/>
                <a:cs typeface="Trebuchet MS"/>
                <a:sym typeface="Trebuchet MS"/>
              </a:rPr>
              <a:t>Output hidden structure behind the </a:t>
            </a:r>
            <a:r>
              <a:rPr lang="en-US" sz="3200" i="1" dirty="0">
                <a:latin typeface="Times New Roman"/>
                <a:ea typeface="Times New Roman"/>
                <a:cs typeface="Times New Roman"/>
                <a:sym typeface="Times New Roman"/>
              </a:rPr>
              <a:t>x</a:t>
            </a:r>
            <a:r>
              <a:rPr lang="en-US" sz="3200" dirty="0">
                <a:latin typeface="Trebuchet MS"/>
                <a:ea typeface="Trebuchet MS"/>
                <a:cs typeface="Trebuchet MS"/>
                <a:sym typeface="Trebuchet MS"/>
              </a:rPr>
              <a:t>’s</a:t>
            </a:r>
            <a:endParaRPr sz="3200" dirty="0">
              <a:latin typeface="Trebuchet MS"/>
              <a:ea typeface="Trebuchet MS"/>
              <a:cs typeface="Trebuchet MS"/>
              <a:sym typeface="Trebuchet MS"/>
            </a:endParaRPr>
          </a:p>
          <a:p>
            <a:pPr marL="469900" marR="0" lvl="0" indent="0" algn="l" rtl="0">
              <a:lnSpc>
                <a:spcPct val="100000"/>
              </a:lnSpc>
              <a:spcBef>
                <a:spcPts val="760"/>
              </a:spcBef>
              <a:spcAft>
                <a:spcPts val="0"/>
              </a:spcAft>
              <a:buNone/>
            </a:pPr>
            <a:r>
              <a:rPr lang="en-US" sz="2800" dirty="0">
                <a:latin typeface="Arial"/>
                <a:ea typeface="Arial"/>
                <a:cs typeface="Arial"/>
                <a:sym typeface="Arial"/>
              </a:rPr>
              <a:t>– </a:t>
            </a:r>
            <a:r>
              <a:rPr lang="en-US" sz="2800" dirty="0">
                <a:latin typeface="Trebuchet MS"/>
                <a:ea typeface="Trebuchet MS"/>
                <a:cs typeface="Trebuchet MS"/>
                <a:sym typeface="Trebuchet MS"/>
              </a:rPr>
              <a:t>E.g., clustering</a:t>
            </a:r>
            <a:endParaRPr sz="2800" dirty="0">
              <a:latin typeface="Trebuchet MS"/>
              <a:ea typeface="Trebuchet MS"/>
              <a:cs typeface="Trebuchet MS"/>
              <a:sym typeface="Trebuchet MS"/>
            </a:endParaRPr>
          </a:p>
        </p:txBody>
      </p:sp>
      <p:sp>
        <p:nvSpPr>
          <p:cNvPr id="927" name="Google Shape;927;p83"/>
          <p:cNvSpPr/>
          <p:nvPr/>
        </p:nvSpPr>
        <p:spPr>
          <a:xfrm>
            <a:off x="751481" y="3044736"/>
            <a:ext cx="171450" cy="2726055"/>
          </a:xfrm>
          <a:custGeom>
            <a:avLst/>
            <a:gdLst/>
            <a:ahLst/>
            <a:cxnLst/>
            <a:rect l="l" t="t" r="r" b="b"/>
            <a:pathLst>
              <a:path w="171450" h="2726054" extrusionOk="0">
                <a:moveTo>
                  <a:pt x="104623" y="108267"/>
                </a:moveTo>
                <a:lnTo>
                  <a:pt x="66523" y="108267"/>
                </a:lnTo>
                <a:lnTo>
                  <a:pt x="66522" y="2725623"/>
                </a:lnTo>
                <a:lnTo>
                  <a:pt x="104622" y="2725623"/>
                </a:lnTo>
                <a:lnTo>
                  <a:pt x="104623" y="108267"/>
                </a:lnTo>
                <a:close/>
              </a:path>
              <a:path w="171450" h="2726054" extrusionOk="0">
                <a:moveTo>
                  <a:pt x="85573" y="0"/>
                </a:moveTo>
                <a:lnTo>
                  <a:pt x="2443" y="142506"/>
                </a:lnTo>
                <a:lnTo>
                  <a:pt x="0" y="149668"/>
                </a:lnTo>
                <a:lnTo>
                  <a:pt x="475" y="156956"/>
                </a:lnTo>
                <a:lnTo>
                  <a:pt x="3648" y="163534"/>
                </a:lnTo>
                <a:lnTo>
                  <a:pt x="9299" y="168567"/>
                </a:lnTo>
                <a:lnTo>
                  <a:pt x="16458" y="171006"/>
                </a:lnTo>
                <a:lnTo>
                  <a:pt x="23745" y="170529"/>
                </a:lnTo>
                <a:lnTo>
                  <a:pt x="30323" y="167356"/>
                </a:lnTo>
                <a:lnTo>
                  <a:pt x="35352" y="161709"/>
                </a:lnTo>
                <a:lnTo>
                  <a:pt x="66523" y="108267"/>
                </a:lnTo>
                <a:lnTo>
                  <a:pt x="148729" y="108267"/>
                </a:lnTo>
                <a:lnTo>
                  <a:pt x="85573" y="0"/>
                </a:lnTo>
                <a:close/>
              </a:path>
              <a:path w="171450" h="2726054" extrusionOk="0">
                <a:moveTo>
                  <a:pt x="148729" y="108267"/>
                </a:moveTo>
                <a:lnTo>
                  <a:pt x="104623" y="108267"/>
                </a:lnTo>
                <a:lnTo>
                  <a:pt x="135793" y="161709"/>
                </a:lnTo>
                <a:lnTo>
                  <a:pt x="140822" y="167356"/>
                </a:lnTo>
                <a:lnTo>
                  <a:pt x="147399" y="170529"/>
                </a:lnTo>
                <a:lnTo>
                  <a:pt x="154687" y="171006"/>
                </a:lnTo>
                <a:lnTo>
                  <a:pt x="161847" y="168567"/>
                </a:lnTo>
                <a:lnTo>
                  <a:pt x="167497" y="163534"/>
                </a:lnTo>
                <a:lnTo>
                  <a:pt x="170670" y="156956"/>
                </a:lnTo>
                <a:lnTo>
                  <a:pt x="171145" y="149668"/>
                </a:lnTo>
                <a:lnTo>
                  <a:pt x="168702" y="142506"/>
                </a:lnTo>
                <a:lnTo>
                  <a:pt x="148729" y="108267"/>
                </a:lnTo>
                <a:close/>
              </a:path>
            </a:pathLst>
          </a:custGeom>
          <a:solidFill>
            <a:srgbClr val="7F7F7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928" name="Google Shape;928;p83"/>
          <p:cNvSpPr/>
          <p:nvPr/>
        </p:nvSpPr>
        <p:spPr>
          <a:xfrm>
            <a:off x="672674" y="5531624"/>
            <a:ext cx="3598545" cy="172085"/>
          </a:xfrm>
          <a:custGeom>
            <a:avLst/>
            <a:gdLst/>
            <a:ahLst/>
            <a:cxnLst/>
            <a:rect l="l" t="t" r="r" b="b"/>
            <a:pathLst>
              <a:path w="3598545" h="172085" extrusionOk="0">
                <a:moveTo>
                  <a:pt x="0" y="67284"/>
                </a:moveTo>
                <a:lnTo>
                  <a:pt x="0" y="105384"/>
                </a:lnTo>
                <a:lnTo>
                  <a:pt x="3490106" y="105384"/>
                </a:lnTo>
                <a:lnTo>
                  <a:pt x="3436664" y="136555"/>
                </a:lnTo>
                <a:lnTo>
                  <a:pt x="3431017" y="141584"/>
                </a:lnTo>
                <a:lnTo>
                  <a:pt x="3427844" y="148162"/>
                </a:lnTo>
                <a:lnTo>
                  <a:pt x="3427366" y="155449"/>
                </a:lnTo>
                <a:lnTo>
                  <a:pt x="3429806" y="162609"/>
                </a:lnTo>
                <a:lnTo>
                  <a:pt x="3434839" y="168259"/>
                </a:lnTo>
                <a:lnTo>
                  <a:pt x="3441417" y="171432"/>
                </a:lnTo>
                <a:lnTo>
                  <a:pt x="3448705" y="171908"/>
                </a:lnTo>
                <a:lnTo>
                  <a:pt x="3455866" y="169464"/>
                </a:lnTo>
                <a:lnTo>
                  <a:pt x="3598373" y="86335"/>
                </a:lnTo>
                <a:lnTo>
                  <a:pt x="3565714" y="67285"/>
                </a:lnTo>
                <a:lnTo>
                  <a:pt x="0" y="67284"/>
                </a:lnTo>
                <a:close/>
              </a:path>
              <a:path w="3598545" h="172085" extrusionOk="0">
                <a:moveTo>
                  <a:pt x="3446138" y="0"/>
                </a:moveTo>
                <a:lnTo>
                  <a:pt x="3436702" y="2476"/>
                </a:lnTo>
                <a:lnTo>
                  <a:pt x="3432460" y="5511"/>
                </a:lnTo>
                <a:lnTo>
                  <a:pt x="3429806" y="10058"/>
                </a:lnTo>
                <a:lnTo>
                  <a:pt x="3427366" y="17220"/>
                </a:lnTo>
                <a:lnTo>
                  <a:pt x="3427844" y="24507"/>
                </a:lnTo>
                <a:lnTo>
                  <a:pt x="3431017" y="31086"/>
                </a:lnTo>
                <a:lnTo>
                  <a:pt x="3436664" y="36118"/>
                </a:lnTo>
                <a:lnTo>
                  <a:pt x="3490106" y="67285"/>
                </a:lnTo>
                <a:lnTo>
                  <a:pt x="3565714" y="67285"/>
                </a:lnTo>
                <a:lnTo>
                  <a:pt x="3451320" y="558"/>
                </a:lnTo>
                <a:lnTo>
                  <a:pt x="3446138" y="0"/>
                </a:lnTo>
                <a:close/>
              </a:path>
            </a:pathLst>
          </a:custGeom>
          <a:solidFill>
            <a:srgbClr val="7F7F7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929" name="Google Shape;929;p83"/>
          <p:cNvSpPr/>
          <p:nvPr/>
        </p:nvSpPr>
        <p:spPr>
          <a:xfrm>
            <a:off x="1295400" y="4254500"/>
            <a:ext cx="368300" cy="3683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930" name="Google Shape;930;p83"/>
          <p:cNvSpPr/>
          <p:nvPr/>
        </p:nvSpPr>
        <p:spPr>
          <a:xfrm>
            <a:off x="1359916" y="4294911"/>
            <a:ext cx="241300" cy="241300"/>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931" name="Google Shape;931;p83"/>
          <p:cNvSpPr/>
          <p:nvPr/>
        </p:nvSpPr>
        <p:spPr>
          <a:xfrm>
            <a:off x="1701800" y="4368800"/>
            <a:ext cx="368300" cy="368300"/>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932" name="Google Shape;932;p83"/>
          <p:cNvSpPr/>
          <p:nvPr/>
        </p:nvSpPr>
        <p:spPr>
          <a:xfrm>
            <a:off x="1770824" y="4415561"/>
            <a:ext cx="228600" cy="228600"/>
          </a:xfrm>
          <a:custGeom>
            <a:avLst/>
            <a:gdLst/>
            <a:ahLst/>
            <a:cxnLst/>
            <a:rect l="l" t="t" r="r" b="b"/>
            <a:pathLst>
              <a:path w="228600" h="228600" extrusionOk="0">
                <a:moveTo>
                  <a:pt x="114300" y="0"/>
                </a:moveTo>
                <a:lnTo>
                  <a:pt x="69806" y="8981"/>
                </a:lnTo>
                <a:lnTo>
                  <a:pt x="33475" y="33475"/>
                </a:lnTo>
                <a:lnTo>
                  <a:pt x="8981" y="69806"/>
                </a:lnTo>
                <a:lnTo>
                  <a:pt x="0" y="114299"/>
                </a:lnTo>
                <a:lnTo>
                  <a:pt x="8981" y="158787"/>
                </a:lnTo>
                <a:lnTo>
                  <a:pt x="33475" y="195119"/>
                </a:lnTo>
                <a:lnTo>
                  <a:pt x="69806" y="219616"/>
                </a:lnTo>
                <a:lnTo>
                  <a:pt x="114300" y="228599"/>
                </a:lnTo>
                <a:lnTo>
                  <a:pt x="158787" y="219616"/>
                </a:lnTo>
                <a:lnTo>
                  <a:pt x="195119" y="195119"/>
                </a:lnTo>
                <a:lnTo>
                  <a:pt x="219616" y="158787"/>
                </a:lnTo>
                <a:lnTo>
                  <a:pt x="228600" y="114299"/>
                </a:lnTo>
                <a:lnTo>
                  <a:pt x="219616" y="69806"/>
                </a:lnTo>
                <a:lnTo>
                  <a:pt x="195119" y="33475"/>
                </a:lnTo>
                <a:lnTo>
                  <a:pt x="158787" y="8981"/>
                </a:lnTo>
                <a:lnTo>
                  <a:pt x="114300" y="0"/>
                </a:lnTo>
                <a:close/>
              </a:path>
            </a:pathLst>
          </a:custGeom>
          <a:solidFill>
            <a:srgbClr val="A6A6A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933" name="Google Shape;933;p83"/>
          <p:cNvSpPr/>
          <p:nvPr/>
        </p:nvSpPr>
        <p:spPr>
          <a:xfrm>
            <a:off x="1770824" y="4415561"/>
            <a:ext cx="228600" cy="228600"/>
          </a:xfrm>
          <a:custGeom>
            <a:avLst/>
            <a:gdLst/>
            <a:ahLst/>
            <a:cxnLst/>
            <a:rect l="l" t="t" r="r" b="b"/>
            <a:pathLst>
              <a:path w="228600" h="228600" extrusionOk="0">
                <a:moveTo>
                  <a:pt x="0" y="114300"/>
                </a:moveTo>
                <a:lnTo>
                  <a:pt x="8982" y="69809"/>
                </a:lnTo>
                <a:lnTo>
                  <a:pt x="33477" y="33477"/>
                </a:lnTo>
                <a:lnTo>
                  <a:pt x="69809" y="8982"/>
                </a:lnTo>
                <a:lnTo>
                  <a:pt x="114300" y="0"/>
                </a:lnTo>
                <a:lnTo>
                  <a:pt x="158790" y="8982"/>
                </a:lnTo>
                <a:lnTo>
                  <a:pt x="195122" y="33477"/>
                </a:lnTo>
                <a:lnTo>
                  <a:pt x="219617" y="69809"/>
                </a:lnTo>
                <a:lnTo>
                  <a:pt x="228600" y="114300"/>
                </a:lnTo>
                <a:lnTo>
                  <a:pt x="219617" y="158790"/>
                </a:lnTo>
                <a:lnTo>
                  <a:pt x="195122" y="195122"/>
                </a:lnTo>
                <a:lnTo>
                  <a:pt x="158790" y="219617"/>
                </a:lnTo>
                <a:lnTo>
                  <a:pt x="114300" y="228600"/>
                </a:lnTo>
                <a:lnTo>
                  <a:pt x="69809" y="219617"/>
                </a:lnTo>
                <a:lnTo>
                  <a:pt x="33477" y="195122"/>
                </a:lnTo>
                <a:lnTo>
                  <a:pt x="8982" y="158790"/>
                </a:lnTo>
                <a:lnTo>
                  <a:pt x="0" y="114300"/>
                </a:lnTo>
                <a:close/>
              </a:path>
            </a:pathLst>
          </a:custGeom>
          <a:noFill/>
          <a:ln w="12700" cap="flat" cmpd="sng">
            <a:solidFill>
              <a:srgbClr val="4A7EB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934" name="Google Shape;934;p83"/>
          <p:cNvSpPr/>
          <p:nvPr/>
        </p:nvSpPr>
        <p:spPr>
          <a:xfrm>
            <a:off x="1701800" y="4864100"/>
            <a:ext cx="368300" cy="368300"/>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935" name="Google Shape;935;p83"/>
          <p:cNvSpPr/>
          <p:nvPr/>
        </p:nvSpPr>
        <p:spPr>
          <a:xfrm>
            <a:off x="1770824" y="4912880"/>
            <a:ext cx="228600" cy="228600"/>
          </a:xfrm>
          <a:custGeom>
            <a:avLst/>
            <a:gdLst/>
            <a:ahLst/>
            <a:cxnLst/>
            <a:rect l="l" t="t" r="r" b="b"/>
            <a:pathLst>
              <a:path w="228600" h="228600" extrusionOk="0">
                <a:moveTo>
                  <a:pt x="114300" y="0"/>
                </a:moveTo>
                <a:lnTo>
                  <a:pt x="69806" y="8981"/>
                </a:lnTo>
                <a:lnTo>
                  <a:pt x="33475" y="33475"/>
                </a:lnTo>
                <a:lnTo>
                  <a:pt x="8981" y="69806"/>
                </a:lnTo>
                <a:lnTo>
                  <a:pt x="0" y="114300"/>
                </a:lnTo>
                <a:lnTo>
                  <a:pt x="8981" y="158787"/>
                </a:lnTo>
                <a:lnTo>
                  <a:pt x="33475" y="195119"/>
                </a:lnTo>
                <a:lnTo>
                  <a:pt x="69806" y="219616"/>
                </a:lnTo>
                <a:lnTo>
                  <a:pt x="114300" y="228600"/>
                </a:lnTo>
                <a:lnTo>
                  <a:pt x="158787" y="219616"/>
                </a:lnTo>
                <a:lnTo>
                  <a:pt x="195119" y="195119"/>
                </a:lnTo>
                <a:lnTo>
                  <a:pt x="219616" y="158787"/>
                </a:lnTo>
                <a:lnTo>
                  <a:pt x="228600" y="114300"/>
                </a:lnTo>
                <a:lnTo>
                  <a:pt x="219616" y="69806"/>
                </a:lnTo>
                <a:lnTo>
                  <a:pt x="195119" y="33475"/>
                </a:lnTo>
                <a:lnTo>
                  <a:pt x="158787" y="8981"/>
                </a:lnTo>
                <a:lnTo>
                  <a:pt x="114300" y="0"/>
                </a:lnTo>
                <a:close/>
              </a:path>
            </a:pathLst>
          </a:custGeom>
          <a:solidFill>
            <a:srgbClr val="A6A6A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936" name="Google Shape;936;p83"/>
          <p:cNvSpPr/>
          <p:nvPr/>
        </p:nvSpPr>
        <p:spPr>
          <a:xfrm>
            <a:off x="1770824" y="4912880"/>
            <a:ext cx="228600" cy="228600"/>
          </a:xfrm>
          <a:custGeom>
            <a:avLst/>
            <a:gdLst/>
            <a:ahLst/>
            <a:cxnLst/>
            <a:rect l="l" t="t" r="r" b="b"/>
            <a:pathLst>
              <a:path w="228600" h="228600" extrusionOk="0">
                <a:moveTo>
                  <a:pt x="0" y="114300"/>
                </a:moveTo>
                <a:lnTo>
                  <a:pt x="8982" y="69809"/>
                </a:lnTo>
                <a:lnTo>
                  <a:pt x="33477" y="33477"/>
                </a:lnTo>
                <a:lnTo>
                  <a:pt x="69809" y="8982"/>
                </a:lnTo>
                <a:lnTo>
                  <a:pt x="114300" y="0"/>
                </a:lnTo>
                <a:lnTo>
                  <a:pt x="158790" y="8982"/>
                </a:lnTo>
                <a:lnTo>
                  <a:pt x="195122" y="33477"/>
                </a:lnTo>
                <a:lnTo>
                  <a:pt x="219617" y="69809"/>
                </a:lnTo>
                <a:lnTo>
                  <a:pt x="228600" y="114300"/>
                </a:lnTo>
                <a:lnTo>
                  <a:pt x="219617" y="158790"/>
                </a:lnTo>
                <a:lnTo>
                  <a:pt x="195122" y="195122"/>
                </a:lnTo>
                <a:lnTo>
                  <a:pt x="158790" y="219617"/>
                </a:lnTo>
                <a:lnTo>
                  <a:pt x="114300" y="228600"/>
                </a:lnTo>
                <a:lnTo>
                  <a:pt x="69809" y="219617"/>
                </a:lnTo>
                <a:lnTo>
                  <a:pt x="33477" y="195122"/>
                </a:lnTo>
                <a:lnTo>
                  <a:pt x="8982" y="158790"/>
                </a:lnTo>
                <a:lnTo>
                  <a:pt x="0" y="114300"/>
                </a:lnTo>
                <a:close/>
              </a:path>
            </a:pathLst>
          </a:custGeom>
          <a:noFill/>
          <a:ln w="12700" cap="flat" cmpd="sng">
            <a:solidFill>
              <a:srgbClr val="4A7EB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937" name="Google Shape;937;p83"/>
          <p:cNvSpPr/>
          <p:nvPr/>
        </p:nvSpPr>
        <p:spPr>
          <a:xfrm>
            <a:off x="1244600" y="4749800"/>
            <a:ext cx="368300" cy="368300"/>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938" name="Google Shape;938;p83"/>
          <p:cNvSpPr/>
          <p:nvPr/>
        </p:nvSpPr>
        <p:spPr>
          <a:xfrm>
            <a:off x="1313624" y="4798580"/>
            <a:ext cx="228600" cy="228600"/>
          </a:xfrm>
          <a:custGeom>
            <a:avLst/>
            <a:gdLst/>
            <a:ahLst/>
            <a:cxnLst/>
            <a:rect l="l" t="t" r="r" b="b"/>
            <a:pathLst>
              <a:path w="228600" h="228600" extrusionOk="0">
                <a:moveTo>
                  <a:pt x="114300" y="0"/>
                </a:moveTo>
                <a:lnTo>
                  <a:pt x="69806" y="8981"/>
                </a:lnTo>
                <a:lnTo>
                  <a:pt x="33475" y="33475"/>
                </a:lnTo>
                <a:lnTo>
                  <a:pt x="8981" y="69806"/>
                </a:lnTo>
                <a:lnTo>
                  <a:pt x="0" y="114300"/>
                </a:lnTo>
                <a:lnTo>
                  <a:pt x="8981" y="158787"/>
                </a:lnTo>
                <a:lnTo>
                  <a:pt x="33475" y="195119"/>
                </a:lnTo>
                <a:lnTo>
                  <a:pt x="69806" y="219616"/>
                </a:lnTo>
                <a:lnTo>
                  <a:pt x="114300" y="228600"/>
                </a:lnTo>
                <a:lnTo>
                  <a:pt x="158787" y="219616"/>
                </a:lnTo>
                <a:lnTo>
                  <a:pt x="195119" y="195119"/>
                </a:lnTo>
                <a:lnTo>
                  <a:pt x="219616" y="158787"/>
                </a:lnTo>
                <a:lnTo>
                  <a:pt x="228600" y="114300"/>
                </a:lnTo>
                <a:lnTo>
                  <a:pt x="219616" y="69806"/>
                </a:lnTo>
                <a:lnTo>
                  <a:pt x="195119" y="33475"/>
                </a:lnTo>
                <a:lnTo>
                  <a:pt x="158787" y="8981"/>
                </a:lnTo>
                <a:lnTo>
                  <a:pt x="114300" y="0"/>
                </a:lnTo>
                <a:close/>
              </a:path>
            </a:pathLst>
          </a:custGeom>
          <a:solidFill>
            <a:srgbClr val="A6A6A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939" name="Google Shape;939;p83"/>
          <p:cNvSpPr/>
          <p:nvPr/>
        </p:nvSpPr>
        <p:spPr>
          <a:xfrm>
            <a:off x="1313624" y="4798580"/>
            <a:ext cx="228600" cy="228600"/>
          </a:xfrm>
          <a:custGeom>
            <a:avLst/>
            <a:gdLst/>
            <a:ahLst/>
            <a:cxnLst/>
            <a:rect l="l" t="t" r="r" b="b"/>
            <a:pathLst>
              <a:path w="228600" h="228600" extrusionOk="0">
                <a:moveTo>
                  <a:pt x="0" y="114300"/>
                </a:moveTo>
                <a:lnTo>
                  <a:pt x="8982" y="69809"/>
                </a:lnTo>
                <a:lnTo>
                  <a:pt x="33477" y="33477"/>
                </a:lnTo>
                <a:lnTo>
                  <a:pt x="69809" y="8982"/>
                </a:lnTo>
                <a:lnTo>
                  <a:pt x="114300" y="0"/>
                </a:lnTo>
                <a:lnTo>
                  <a:pt x="158790" y="8982"/>
                </a:lnTo>
                <a:lnTo>
                  <a:pt x="195122" y="33477"/>
                </a:lnTo>
                <a:lnTo>
                  <a:pt x="219617" y="69809"/>
                </a:lnTo>
                <a:lnTo>
                  <a:pt x="228600" y="114300"/>
                </a:lnTo>
                <a:lnTo>
                  <a:pt x="219617" y="158790"/>
                </a:lnTo>
                <a:lnTo>
                  <a:pt x="195122" y="195122"/>
                </a:lnTo>
                <a:lnTo>
                  <a:pt x="158790" y="219617"/>
                </a:lnTo>
                <a:lnTo>
                  <a:pt x="114300" y="228600"/>
                </a:lnTo>
                <a:lnTo>
                  <a:pt x="69809" y="219617"/>
                </a:lnTo>
                <a:lnTo>
                  <a:pt x="33477" y="195122"/>
                </a:lnTo>
                <a:lnTo>
                  <a:pt x="8982" y="158790"/>
                </a:lnTo>
                <a:lnTo>
                  <a:pt x="0" y="114300"/>
                </a:lnTo>
                <a:close/>
              </a:path>
            </a:pathLst>
          </a:custGeom>
          <a:noFill/>
          <a:ln w="12700" cap="flat" cmpd="sng">
            <a:solidFill>
              <a:srgbClr val="4A7EB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940" name="Google Shape;940;p83"/>
          <p:cNvSpPr/>
          <p:nvPr/>
        </p:nvSpPr>
        <p:spPr>
          <a:xfrm>
            <a:off x="1625600" y="3657600"/>
            <a:ext cx="368300" cy="368300"/>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941" name="Google Shape;941;p83"/>
          <p:cNvSpPr/>
          <p:nvPr/>
        </p:nvSpPr>
        <p:spPr>
          <a:xfrm>
            <a:off x="1688274" y="3700030"/>
            <a:ext cx="241300" cy="241300"/>
          </a:xfrm>
          <a:prstGeom prst="rect">
            <a:avLst/>
          </a:prstGeom>
          <a:blipFill rotWithShape="1">
            <a:blip r:embed="rId7">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942" name="Google Shape;942;p83"/>
          <p:cNvSpPr/>
          <p:nvPr/>
        </p:nvSpPr>
        <p:spPr>
          <a:xfrm>
            <a:off x="1930400" y="3911600"/>
            <a:ext cx="368300" cy="368300"/>
          </a:xfrm>
          <a:prstGeom prst="rect">
            <a:avLst/>
          </a:prstGeom>
          <a:blipFill rotWithShape="1">
            <a:blip r:embed="rId8">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943" name="Google Shape;943;p83"/>
          <p:cNvSpPr/>
          <p:nvPr/>
        </p:nvSpPr>
        <p:spPr>
          <a:xfrm>
            <a:off x="1993074" y="3949979"/>
            <a:ext cx="241300" cy="241300"/>
          </a:xfrm>
          <a:prstGeom prst="rect">
            <a:avLst/>
          </a:prstGeom>
          <a:blipFill rotWithShape="1">
            <a:blip r:embed="rId7">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944" name="Google Shape;944;p83"/>
          <p:cNvSpPr/>
          <p:nvPr/>
        </p:nvSpPr>
        <p:spPr>
          <a:xfrm>
            <a:off x="2273300" y="3695700"/>
            <a:ext cx="368300" cy="368300"/>
          </a:xfrm>
          <a:prstGeom prst="rect">
            <a:avLst/>
          </a:prstGeom>
          <a:blipFill rotWithShape="1">
            <a:blip r:embed="rId9">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945" name="Google Shape;945;p83"/>
          <p:cNvSpPr/>
          <p:nvPr/>
        </p:nvSpPr>
        <p:spPr>
          <a:xfrm>
            <a:off x="2335974" y="3730040"/>
            <a:ext cx="241300" cy="241300"/>
          </a:xfrm>
          <a:prstGeom prst="rect">
            <a:avLst/>
          </a:prstGeom>
          <a:blipFill rotWithShape="1">
            <a:blip r:embed="rId7">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946" name="Google Shape;946;p83"/>
          <p:cNvSpPr/>
          <p:nvPr/>
        </p:nvSpPr>
        <p:spPr>
          <a:xfrm>
            <a:off x="2006600" y="3416300"/>
            <a:ext cx="368300" cy="3683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947" name="Google Shape;947;p83"/>
          <p:cNvSpPr/>
          <p:nvPr/>
        </p:nvSpPr>
        <p:spPr>
          <a:xfrm>
            <a:off x="2077453" y="3463061"/>
            <a:ext cx="228600" cy="228600"/>
          </a:xfrm>
          <a:custGeom>
            <a:avLst/>
            <a:gdLst/>
            <a:ahLst/>
            <a:cxnLst/>
            <a:rect l="l" t="t" r="r" b="b"/>
            <a:pathLst>
              <a:path w="228600" h="228600" extrusionOk="0">
                <a:moveTo>
                  <a:pt x="114300" y="0"/>
                </a:moveTo>
                <a:lnTo>
                  <a:pt x="69812" y="8981"/>
                </a:lnTo>
                <a:lnTo>
                  <a:pt x="33480" y="33475"/>
                </a:lnTo>
                <a:lnTo>
                  <a:pt x="8983" y="69806"/>
                </a:lnTo>
                <a:lnTo>
                  <a:pt x="0" y="114300"/>
                </a:lnTo>
                <a:lnTo>
                  <a:pt x="8983" y="158787"/>
                </a:lnTo>
                <a:lnTo>
                  <a:pt x="33480" y="195119"/>
                </a:lnTo>
                <a:lnTo>
                  <a:pt x="69812" y="219616"/>
                </a:lnTo>
                <a:lnTo>
                  <a:pt x="114300" y="228599"/>
                </a:lnTo>
                <a:lnTo>
                  <a:pt x="158793" y="219616"/>
                </a:lnTo>
                <a:lnTo>
                  <a:pt x="195124" y="195119"/>
                </a:lnTo>
                <a:lnTo>
                  <a:pt x="219618" y="158787"/>
                </a:lnTo>
                <a:lnTo>
                  <a:pt x="228600" y="114300"/>
                </a:lnTo>
                <a:lnTo>
                  <a:pt x="219618" y="69806"/>
                </a:lnTo>
                <a:lnTo>
                  <a:pt x="195124" y="33475"/>
                </a:lnTo>
                <a:lnTo>
                  <a:pt x="158793" y="8981"/>
                </a:lnTo>
                <a:lnTo>
                  <a:pt x="114300" y="0"/>
                </a:lnTo>
                <a:close/>
              </a:path>
            </a:pathLst>
          </a:custGeom>
          <a:solidFill>
            <a:srgbClr val="A6A6A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948" name="Google Shape;948;p83"/>
          <p:cNvSpPr/>
          <p:nvPr/>
        </p:nvSpPr>
        <p:spPr>
          <a:xfrm>
            <a:off x="2077453" y="3463061"/>
            <a:ext cx="228600" cy="228600"/>
          </a:xfrm>
          <a:custGeom>
            <a:avLst/>
            <a:gdLst/>
            <a:ahLst/>
            <a:cxnLst/>
            <a:rect l="l" t="t" r="r" b="b"/>
            <a:pathLst>
              <a:path w="228600" h="228600" extrusionOk="0">
                <a:moveTo>
                  <a:pt x="0" y="114300"/>
                </a:moveTo>
                <a:lnTo>
                  <a:pt x="8982" y="69809"/>
                </a:lnTo>
                <a:lnTo>
                  <a:pt x="33477" y="33477"/>
                </a:lnTo>
                <a:lnTo>
                  <a:pt x="69809" y="8982"/>
                </a:lnTo>
                <a:lnTo>
                  <a:pt x="114300" y="0"/>
                </a:lnTo>
                <a:lnTo>
                  <a:pt x="158790" y="8982"/>
                </a:lnTo>
                <a:lnTo>
                  <a:pt x="195122" y="33477"/>
                </a:lnTo>
                <a:lnTo>
                  <a:pt x="219617" y="69809"/>
                </a:lnTo>
                <a:lnTo>
                  <a:pt x="228600" y="114300"/>
                </a:lnTo>
                <a:lnTo>
                  <a:pt x="219617" y="158790"/>
                </a:lnTo>
                <a:lnTo>
                  <a:pt x="195122" y="195122"/>
                </a:lnTo>
                <a:lnTo>
                  <a:pt x="158790" y="219617"/>
                </a:lnTo>
                <a:lnTo>
                  <a:pt x="114300" y="228600"/>
                </a:lnTo>
                <a:lnTo>
                  <a:pt x="69809" y="219617"/>
                </a:lnTo>
                <a:lnTo>
                  <a:pt x="33477" y="195122"/>
                </a:lnTo>
                <a:lnTo>
                  <a:pt x="8982" y="158790"/>
                </a:lnTo>
                <a:lnTo>
                  <a:pt x="0" y="114300"/>
                </a:lnTo>
                <a:close/>
              </a:path>
            </a:pathLst>
          </a:custGeom>
          <a:noFill/>
          <a:ln w="12700" cap="flat" cmpd="sng">
            <a:solidFill>
              <a:srgbClr val="4A7EB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949" name="Google Shape;949;p83"/>
          <p:cNvSpPr/>
          <p:nvPr/>
        </p:nvSpPr>
        <p:spPr>
          <a:xfrm>
            <a:off x="2971800" y="4368800"/>
            <a:ext cx="368300" cy="368300"/>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950" name="Google Shape;950;p83"/>
          <p:cNvSpPr/>
          <p:nvPr/>
        </p:nvSpPr>
        <p:spPr>
          <a:xfrm>
            <a:off x="3034474" y="4409211"/>
            <a:ext cx="241300" cy="241300"/>
          </a:xfrm>
          <a:prstGeom prst="rect">
            <a:avLst/>
          </a:prstGeom>
          <a:blipFill rotWithShape="1">
            <a:blip r:embed="rId10">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951" name="Google Shape;951;p83"/>
          <p:cNvSpPr/>
          <p:nvPr/>
        </p:nvSpPr>
        <p:spPr>
          <a:xfrm>
            <a:off x="2717800" y="4711700"/>
            <a:ext cx="368300" cy="3683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952" name="Google Shape;952;p83"/>
          <p:cNvSpPr/>
          <p:nvPr/>
        </p:nvSpPr>
        <p:spPr>
          <a:xfrm>
            <a:off x="2782303" y="4752111"/>
            <a:ext cx="241300" cy="241300"/>
          </a:xfrm>
          <a:prstGeom prst="rect">
            <a:avLst/>
          </a:prstGeom>
          <a:blipFill rotWithShape="1">
            <a:blip r:embed="rId10">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953" name="Google Shape;953;p83"/>
          <p:cNvSpPr/>
          <p:nvPr/>
        </p:nvSpPr>
        <p:spPr>
          <a:xfrm>
            <a:off x="3086100" y="4711700"/>
            <a:ext cx="368300" cy="368300"/>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954" name="Google Shape;954;p83"/>
          <p:cNvSpPr/>
          <p:nvPr/>
        </p:nvSpPr>
        <p:spPr>
          <a:xfrm>
            <a:off x="3148774" y="4752111"/>
            <a:ext cx="241300" cy="241300"/>
          </a:xfrm>
          <a:prstGeom prst="rect">
            <a:avLst/>
          </a:prstGeom>
          <a:blipFill rotWithShape="1">
            <a:blip r:embed="rId10">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955" name="Google Shape;955;p83"/>
          <p:cNvSpPr/>
          <p:nvPr/>
        </p:nvSpPr>
        <p:spPr>
          <a:xfrm>
            <a:off x="3454400" y="4546600"/>
            <a:ext cx="368300" cy="368300"/>
          </a:xfrm>
          <a:prstGeom prst="rect">
            <a:avLst/>
          </a:prstGeom>
          <a:blipFill rotWithShape="1">
            <a:blip r:embed="rId8">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956" name="Google Shape;956;p83"/>
          <p:cNvSpPr/>
          <p:nvPr/>
        </p:nvSpPr>
        <p:spPr>
          <a:xfrm>
            <a:off x="3517074" y="4584979"/>
            <a:ext cx="241300" cy="241300"/>
          </a:xfrm>
          <a:prstGeom prst="rect">
            <a:avLst/>
          </a:prstGeom>
          <a:blipFill rotWithShape="1">
            <a:blip r:embed="rId10">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957" name="Google Shape;957;p83"/>
          <p:cNvSpPr/>
          <p:nvPr/>
        </p:nvSpPr>
        <p:spPr>
          <a:xfrm>
            <a:off x="1498600" y="4622800"/>
            <a:ext cx="368300" cy="368300"/>
          </a:xfrm>
          <a:prstGeom prst="rect">
            <a:avLst/>
          </a:prstGeom>
          <a:blipFill rotWithShape="1">
            <a:blip r:embed="rId11">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958" name="Google Shape;958;p83"/>
          <p:cNvSpPr/>
          <p:nvPr/>
        </p:nvSpPr>
        <p:spPr>
          <a:xfrm>
            <a:off x="1573136" y="4667529"/>
            <a:ext cx="228600" cy="228600"/>
          </a:xfrm>
          <a:custGeom>
            <a:avLst/>
            <a:gdLst/>
            <a:ahLst/>
            <a:cxnLst/>
            <a:rect l="l" t="t" r="r" b="b"/>
            <a:pathLst>
              <a:path w="228600" h="228600" extrusionOk="0">
                <a:moveTo>
                  <a:pt x="114300" y="0"/>
                </a:moveTo>
                <a:lnTo>
                  <a:pt x="69812" y="8983"/>
                </a:lnTo>
                <a:lnTo>
                  <a:pt x="33480" y="33480"/>
                </a:lnTo>
                <a:lnTo>
                  <a:pt x="8983" y="69812"/>
                </a:lnTo>
                <a:lnTo>
                  <a:pt x="0" y="114300"/>
                </a:lnTo>
                <a:lnTo>
                  <a:pt x="8983" y="158793"/>
                </a:lnTo>
                <a:lnTo>
                  <a:pt x="33480" y="195124"/>
                </a:lnTo>
                <a:lnTo>
                  <a:pt x="69812" y="219618"/>
                </a:lnTo>
                <a:lnTo>
                  <a:pt x="114300" y="228600"/>
                </a:lnTo>
                <a:lnTo>
                  <a:pt x="158793" y="219618"/>
                </a:lnTo>
                <a:lnTo>
                  <a:pt x="195124" y="195124"/>
                </a:lnTo>
                <a:lnTo>
                  <a:pt x="219618" y="158793"/>
                </a:lnTo>
                <a:lnTo>
                  <a:pt x="228600" y="114300"/>
                </a:lnTo>
                <a:lnTo>
                  <a:pt x="219618" y="69812"/>
                </a:lnTo>
                <a:lnTo>
                  <a:pt x="195124" y="33480"/>
                </a:lnTo>
                <a:lnTo>
                  <a:pt x="158793" y="8983"/>
                </a:lnTo>
                <a:lnTo>
                  <a:pt x="114300" y="0"/>
                </a:lnTo>
                <a:close/>
              </a:path>
            </a:pathLst>
          </a:custGeom>
          <a:solidFill>
            <a:srgbClr val="A6A6A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959" name="Google Shape;959;p83"/>
          <p:cNvSpPr/>
          <p:nvPr/>
        </p:nvSpPr>
        <p:spPr>
          <a:xfrm>
            <a:off x="1573136" y="4667529"/>
            <a:ext cx="228600" cy="228600"/>
          </a:xfrm>
          <a:custGeom>
            <a:avLst/>
            <a:gdLst/>
            <a:ahLst/>
            <a:cxnLst/>
            <a:rect l="l" t="t" r="r" b="b"/>
            <a:pathLst>
              <a:path w="228600" h="228600" extrusionOk="0">
                <a:moveTo>
                  <a:pt x="0" y="114300"/>
                </a:moveTo>
                <a:lnTo>
                  <a:pt x="8982" y="69809"/>
                </a:lnTo>
                <a:lnTo>
                  <a:pt x="33477" y="33477"/>
                </a:lnTo>
                <a:lnTo>
                  <a:pt x="69809" y="8982"/>
                </a:lnTo>
                <a:lnTo>
                  <a:pt x="114300" y="0"/>
                </a:lnTo>
                <a:lnTo>
                  <a:pt x="158790" y="8982"/>
                </a:lnTo>
                <a:lnTo>
                  <a:pt x="195122" y="33477"/>
                </a:lnTo>
                <a:lnTo>
                  <a:pt x="219617" y="69809"/>
                </a:lnTo>
                <a:lnTo>
                  <a:pt x="228600" y="114300"/>
                </a:lnTo>
                <a:lnTo>
                  <a:pt x="219617" y="158790"/>
                </a:lnTo>
                <a:lnTo>
                  <a:pt x="195122" y="195122"/>
                </a:lnTo>
                <a:lnTo>
                  <a:pt x="158790" y="219617"/>
                </a:lnTo>
                <a:lnTo>
                  <a:pt x="114300" y="228600"/>
                </a:lnTo>
                <a:lnTo>
                  <a:pt x="69809" y="219617"/>
                </a:lnTo>
                <a:lnTo>
                  <a:pt x="33477" y="195122"/>
                </a:lnTo>
                <a:lnTo>
                  <a:pt x="8982" y="158790"/>
                </a:lnTo>
                <a:lnTo>
                  <a:pt x="0" y="114300"/>
                </a:lnTo>
                <a:close/>
              </a:path>
            </a:pathLst>
          </a:custGeom>
          <a:noFill/>
          <a:ln w="12700" cap="flat" cmpd="sng">
            <a:solidFill>
              <a:srgbClr val="4A7EB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960" name="Google Shape;960;p83"/>
          <p:cNvSpPr/>
          <p:nvPr/>
        </p:nvSpPr>
        <p:spPr>
          <a:xfrm>
            <a:off x="1765300" y="3302000"/>
            <a:ext cx="368300" cy="368300"/>
          </a:xfrm>
          <a:prstGeom prst="rect">
            <a:avLst/>
          </a:prstGeom>
          <a:blipFill rotWithShape="1">
            <a:blip r:embed="rId12">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961" name="Google Shape;961;p83"/>
          <p:cNvSpPr/>
          <p:nvPr/>
        </p:nvSpPr>
        <p:spPr>
          <a:xfrm>
            <a:off x="1828977" y="3348761"/>
            <a:ext cx="228600" cy="228600"/>
          </a:xfrm>
          <a:custGeom>
            <a:avLst/>
            <a:gdLst/>
            <a:ahLst/>
            <a:cxnLst/>
            <a:rect l="l" t="t" r="r" b="b"/>
            <a:pathLst>
              <a:path w="228600" h="228600" extrusionOk="0">
                <a:moveTo>
                  <a:pt x="114300" y="0"/>
                </a:moveTo>
                <a:lnTo>
                  <a:pt x="69812" y="8981"/>
                </a:lnTo>
                <a:lnTo>
                  <a:pt x="33480" y="33475"/>
                </a:lnTo>
                <a:lnTo>
                  <a:pt x="8983" y="69806"/>
                </a:lnTo>
                <a:lnTo>
                  <a:pt x="0" y="114300"/>
                </a:lnTo>
                <a:lnTo>
                  <a:pt x="8983" y="158787"/>
                </a:lnTo>
                <a:lnTo>
                  <a:pt x="33480" y="195119"/>
                </a:lnTo>
                <a:lnTo>
                  <a:pt x="69812" y="219616"/>
                </a:lnTo>
                <a:lnTo>
                  <a:pt x="114300" y="228600"/>
                </a:lnTo>
                <a:lnTo>
                  <a:pt x="158793" y="219616"/>
                </a:lnTo>
                <a:lnTo>
                  <a:pt x="195124" y="195119"/>
                </a:lnTo>
                <a:lnTo>
                  <a:pt x="219618" y="158787"/>
                </a:lnTo>
                <a:lnTo>
                  <a:pt x="228600" y="114300"/>
                </a:lnTo>
                <a:lnTo>
                  <a:pt x="219618" y="69806"/>
                </a:lnTo>
                <a:lnTo>
                  <a:pt x="195124" y="33475"/>
                </a:lnTo>
                <a:lnTo>
                  <a:pt x="158793" y="8981"/>
                </a:lnTo>
                <a:lnTo>
                  <a:pt x="114300" y="0"/>
                </a:lnTo>
                <a:close/>
              </a:path>
            </a:pathLst>
          </a:custGeom>
          <a:solidFill>
            <a:srgbClr val="A6A6A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962" name="Google Shape;962;p83"/>
          <p:cNvSpPr/>
          <p:nvPr/>
        </p:nvSpPr>
        <p:spPr>
          <a:xfrm>
            <a:off x="1828977" y="3348761"/>
            <a:ext cx="228600" cy="228600"/>
          </a:xfrm>
          <a:custGeom>
            <a:avLst/>
            <a:gdLst/>
            <a:ahLst/>
            <a:cxnLst/>
            <a:rect l="l" t="t" r="r" b="b"/>
            <a:pathLst>
              <a:path w="228600" h="228600" extrusionOk="0">
                <a:moveTo>
                  <a:pt x="0" y="114300"/>
                </a:moveTo>
                <a:lnTo>
                  <a:pt x="8982" y="69809"/>
                </a:lnTo>
                <a:lnTo>
                  <a:pt x="33477" y="33477"/>
                </a:lnTo>
                <a:lnTo>
                  <a:pt x="69809" y="8982"/>
                </a:lnTo>
                <a:lnTo>
                  <a:pt x="114300" y="0"/>
                </a:lnTo>
                <a:lnTo>
                  <a:pt x="158790" y="8982"/>
                </a:lnTo>
                <a:lnTo>
                  <a:pt x="195122" y="33477"/>
                </a:lnTo>
                <a:lnTo>
                  <a:pt x="219617" y="69809"/>
                </a:lnTo>
                <a:lnTo>
                  <a:pt x="228600" y="114300"/>
                </a:lnTo>
                <a:lnTo>
                  <a:pt x="219617" y="158790"/>
                </a:lnTo>
                <a:lnTo>
                  <a:pt x="195122" y="195122"/>
                </a:lnTo>
                <a:lnTo>
                  <a:pt x="158790" y="219617"/>
                </a:lnTo>
                <a:lnTo>
                  <a:pt x="114300" y="228600"/>
                </a:lnTo>
                <a:lnTo>
                  <a:pt x="69809" y="219617"/>
                </a:lnTo>
                <a:lnTo>
                  <a:pt x="33477" y="195122"/>
                </a:lnTo>
                <a:lnTo>
                  <a:pt x="8982" y="158790"/>
                </a:lnTo>
                <a:lnTo>
                  <a:pt x="0" y="114300"/>
                </a:lnTo>
                <a:close/>
              </a:path>
            </a:pathLst>
          </a:custGeom>
          <a:noFill/>
          <a:ln w="12700" cap="flat" cmpd="sng">
            <a:solidFill>
              <a:srgbClr val="4A7EB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963" name="Google Shape;963;p83"/>
          <p:cNvSpPr/>
          <p:nvPr/>
        </p:nvSpPr>
        <p:spPr>
          <a:xfrm>
            <a:off x="5107581" y="3044736"/>
            <a:ext cx="171450" cy="2726055"/>
          </a:xfrm>
          <a:custGeom>
            <a:avLst/>
            <a:gdLst/>
            <a:ahLst/>
            <a:cxnLst/>
            <a:rect l="l" t="t" r="r" b="b"/>
            <a:pathLst>
              <a:path w="171450" h="2726054" extrusionOk="0">
                <a:moveTo>
                  <a:pt x="104625" y="108267"/>
                </a:moveTo>
                <a:lnTo>
                  <a:pt x="66525" y="108267"/>
                </a:lnTo>
                <a:lnTo>
                  <a:pt x="66525" y="2725623"/>
                </a:lnTo>
                <a:lnTo>
                  <a:pt x="104625" y="2725623"/>
                </a:lnTo>
                <a:lnTo>
                  <a:pt x="104625" y="108267"/>
                </a:lnTo>
                <a:close/>
              </a:path>
              <a:path w="171450" h="2726054" extrusionOk="0">
                <a:moveTo>
                  <a:pt x="85575" y="0"/>
                </a:moveTo>
                <a:lnTo>
                  <a:pt x="2441" y="142506"/>
                </a:lnTo>
                <a:lnTo>
                  <a:pt x="0" y="149668"/>
                </a:lnTo>
                <a:lnTo>
                  <a:pt x="474" y="156956"/>
                </a:lnTo>
                <a:lnTo>
                  <a:pt x="3646" y="163534"/>
                </a:lnTo>
                <a:lnTo>
                  <a:pt x="9299" y="168567"/>
                </a:lnTo>
                <a:lnTo>
                  <a:pt x="16460" y="171006"/>
                </a:lnTo>
                <a:lnTo>
                  <a:pt x="23747" y="170529"/>
                </a:lnTo>
                <a:lnTo>
                  <a:pt x="30321" y="167356"/>
                </a:lnTo>
                <a:lnTo>
                  <a:pt x="35347" y="161709"/>
                </a:lnTo>
                <a:lnTo>
                  <a:pt x="66525" y="108267"/>
                </a:lnTo>
                <a:lnTo>
                  <a:pt x="148725" y="108267"/>
                </a:lnTo>
                <a:lnTo>
                  <a:pt x="85575" y="0"/>
                </a:lnTo>
                <a:close/>
              </a:path>
              <a:path w="171450" h="2726054" extrusionOk="0">
                <a:moveTo>
                  <a:pt x="148725" y="108267"/>
                </a:moveTo>
                <a:lnTo>
                  <a:pt x="104625" y="108267"/>
                </a:lnTo>
                <a:lnTo>
                  <a:pt x="135791" y="161709"/>
                </a:lnTo>
                <a:lnTo>
                  <a:pt x="140818" y="167356"/>
                </a:lnTo>
                <a:lnTo>
                  <a:pt x="147397" y="170529"/>
                </a:lnTo>
                <a:lnTo>
                  <a:pt x="154688" y="171006"/>
                </a:lnTo>
                <a:lnTo>
                  <a:pt x="161851" y="168567"/>
                </a:lnTo>
                <a:lnTo>
                  <a:pt x="167498" y="163534"/>
                </a:lnTo>
                <a:lnTo>
                  <a:pt x="170670" y="156956"/>
                </a:lnTo>
                <a:lnTo>
                  <a:pt x="171144" y="149668"/>
                </a:lnTo>
                <a:lnTo>
                  <a:pt x="168697" y="142506"/>
                </a:lnTo>
                <a:lnTo>
                  <a:pt x="148725" y="108267"/>
                </a:lnTo>
                <a:close/>
              </a:path>
            </a:pathLst>
          </a:custGeom>
          <a:solidFill>
            <a:srgbClr val="7F7F7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964" name="Google Shape;964;p83"/>
          <p:cNvSpPr/>
          <p:nvPr/>
        </p:nvSpPr>
        <p:spPr>
          <a:xfrm>
            <a:off x="5028768" y="5531624"/>
            <a:ext cx="3598545" cy="172085"/>
          </a:xfrm>
          <a:custGeom>
            <a:avLst/>
            <a:gdLst/>
            <a:ahLst/>
            <a:cxnLst/>
            <a:rect l="l" t="t" r="r" b="b"/>
            <a:pathLst>
              <a:path w="3598545" h="172085" extrusionOk="0">
                <a:moveTo>
                  <a:pt x="0" y="67284"/>
                </a:moveTo>
                <a:lnTo>
                  <a:pt x="0" y="105384"/>
                </a:lnTo>
                <a:lnTo>
                  <a:pt x="3490112" y="105384"/>
                </a:lnTo>
                <a:lnTo>
                  <a:pt x="3436670" y="136555"/>
                </a:lnTo>
                <a:lnTo>
                  <a:pt x="3431023" y="141584"/>
                </a:lnTo>
                <a:lnTo>
                  <a:pt x="3427850" y="148162"/>
                </a:lnTo>
                <a:lnTo>
                  <a:pt x="3427373" y="155449"/>
                </a:lnTo>
                <a:lnTo>
                  <a:pt x="3429812" y="162609"/>
                </a:lnTo>
                <a:lnTo>
                  <a:pt x="3434845" y="168259"/>
                </a:lnTo>
                <a:lnTo>
                  <a:pt x="3441423" y="171432"/>
                </a:lnTo>
                <a:lnTo>
                  <a:pt x="3448711" y="171908"/>
                </a:lnTo>
                <a:lnTo>
                  <a:pt x="3455873" y="169464"/>
                </a:lnTo>
                <a:lnTo>
                  <a:pt x="3598379" y="86335"/>
                </a:lnTo>
                <a:lnTo>
                  <a:pt x="3565721" y="67285"/>
                </a:lnTo>
                <a:lnTo>
                  <a:pt x="0" y="67284"/>
                </a:lnTo>
                <a:close/>
              </a:path>
              <a:path w="3598545" h="172085" extrusionOk="0">
                <a:moveTo>
                  <a:pt x="3446145" y="0"/>
                </a:moveTo>
                <a:lnTo>
                  <a:pt x="3436708" y="2476"/>
                </a:lnTo>
                <a:lnTo>
                  <a:pt x="3432467" y="5511"/>
                </a:lnTo>
                <a:lnTo>
                  <a:pt x="3429812" y="10058"/>
                </a:lnTo>
                <a:lnTo>
                  <a:pt x="3427373" y="17220"/>
                </a:lnTo>
                <a:lnTo>
                  <a:pt x="3427850" y="24507"/>
                </a:lnTo>
                <a:lnTo>
                  <a:pt x="3431023" y="31086"/>
                </a:lnTo>
                <a:lnTo>
                  <a:pt x="3436670" y="36118"/>
                </a:lnTo>
                <a:lnTo>
                  <a:pt x="3490112" y="67285"/>
                </a:lnTo>
                <a:lnTo>
                  <a:pt x="3565721" y="67285"/>
                </a:lnTo>
                <a:lnTo>
                  <a:pt x="3451326" y="558"/>
                </a:lnTo>
                <a:lnTo>
                  <a:pt x="3446145" y="0"/>
                </a:lnTo>
                <a:close/>
              </a:path>
            </a:pathLst>
          </a:custGeom>
          <a:solidFill>
            <a:srgbClr val="7F7F7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965" name="Google Shape;965;p83"/>
          <p:cNvSpPr/>
          <p:nvPr/>
        </p:nvSpPr>
        <p:spPr>
          <a:xfrm>
            <a:off x="5651500" y="4254500"/>
            <a:ext cx="368300" cy="3683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966" name="Google Shape;966;p83"/>
          <p:cNvSpPr/>
          <p:nvPr/>
        </p:nvSpPr>
        <p:spPr>
          <a:xfrm>
            <a:off x="5722353" y="4301261"/>
            <a:ext cx="228600" cy="228600"/>
          </a:xfrm>
          <a:prstGeom prst="rect">
            <a:avLst/>
          </a:prstGeom>
          <a:blipFill rotWithShape="1">
            <a:blip r:embed="rId1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967" name="Google Shape;967;p83"/>
          <p:cNvSpPr/>
          <p:nvPr/>
        </p:nvSpPr>
        <p:spPr>
          <a:xfrm>
            <a:off x="5716003" y="4294911"/>
            <a:ext cx="241300" cy="241300"/>
          </a:xfrm>
          <a:prstGeom prst="rect">
            <a:avLst/>
          </a:prstGeom>
          <a:blipFill rotWithShape="1">
            <a:blip r:embed="rId14">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968" name="Google Shape;968;p83"/>
          <p:cNvSpPr/>
          <p:nvPr/>
        </p:nvSpPr>
        <p:spPr>
          <a:xfrm>
            <a:off x="6057900" y="4368800"/>
            <a:ext cx="368300" cy="368300"/>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969" name="Google Shape;969;p83"/>
          <p:cNvSpPr/>
          <p:nvPr/>
        </p:nvSpPr>
        <p:spPr>
          <a:xfrm>
            <a:off x="6126924" y="4415561"/>
            <a:ext cx="228600" cy="228600"/>
          </a:xfrm>
          <a:prstGeom prst="rect">
            <a:avLst/>
          </a:prstGeom>
          <a:blipFill rotWithShape="1">
            <a:blip r:embed="rId1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970" name="Google Shape;970;p83"/>
          <p:cNvSpPr/>
          <p:nvPr/>
        </p:nvSpPr>
        <p:spPr>
          <a:xfrm>
            <a:off x="6126924" y="4415561"/>
            <a:ext cx="228600" cy="228600"/>
          </a:xfrm>
          <a:custGeom>
            <a:avLst/>
            <a:gdLst/>
            <a:ahLst/>
            <a:cxnLst/>
            <a:rect l="l" t="t" r="r" b="b"/>
            <a:pathLst>
              <a:path w="228600" h="228600" extrusionOk="0">
                <a:moveTo>
                  <a:pt x="0" y="114300"/>
                </a:moveTo>
                <a:lnTo>
                  <a:pt x="8982" y="69809"/>
                </a:lnTo>
                <a:lnTo>
                  <a:pt x="33477" y="33477"/>
                </a:lnTo>
                <a:lnTo>
                  <a:pt x="69809" y="8982"/>
                </a:lnTo>
                <a:lnTo>
                  <a:pt x="114300" y="0"/>
                </a:lnTo>
                <a:lnTo>
                  <a:pt x="158790" y="8982"/>
                </a:lnTo>
                <a:lnTo>
                  <a:pt x="195122" y="33477"/>
                </a:lnTo>
                <a:lnTo>
                  <a:pt x="219617" y="69809"/>
                </a:lnTo>
                <a:lnTo>
                  <a:pt x="228600" y="114300"/>
                </a:lnTo>
                <a:lnTo>
                  <a:pt x="219617" y="158790"/>
                </a:lnTo>
                <a:lnTo>
                  <a:pt x="195122" y="195122"/>
                </a:lnTo>
                <a:lnTo>
                  <a:pt x="158790" y="219617"/>
                </a:lnTo>
                <a:lnTo>
                  <a:pt x="114300" y="228600"/>
                </a:lnTo>
                <a:lnTo>
                  <a:pt x="69809" y="219617"/>
                </a:lnTo>
                <a:lnTo>
                  <a:pt x="33477" y="195122"/>
                </a:lnTo>
                <a:lnTo>
                  <a:pt x="8982" y="158790"/>
                </a:lnTo>
                <a:lnTo>
                  <a:pt x="0" y="114300"/>
                </a:lnTo>
                <a:close/>
              </a:path>
            </a:pathLst>
          </a:custGeom>
          <a:noFill/>
          <a:ln w="12700" cap="flat" cmpd="sng">
            <a:solidFill>
              <a:srgbClr val="4A7EB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971" name="Google Shape;971;p83"/>
          <p:cNvSpPr/>
          <p:nvPr/>
        </p:nvSpPr>
        <p:spPr>
          <a:xfrm>
            <a:off x="6057900" y="4864100"/>
            <a:ext cx="368300" cy="368300"/>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972" name="Google Shape;972;p83"/>
          <p:cNvSpPr/>
          <p:nvPr/>
        </p:nvSpPr>
        <p:spPr>
          <a:xfrm>
            <a:off x="6126924" y="4912880"/>
            <a:ext cx="228600" cy="228600"/>
          </a:xfrm>
          <a:prstGeom prst="rect">
            <a:avLst/>
          </a:prstGeom>
          <a:blipFill rotWithShape="1">
            <a:blip r:embed="rId1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973" name="Google Shape;973;p83"/>
          <p:cNvSpPr/>
          <p:nvPr/>
        </p:nvSpPr>
        <p:spPr>
          <a:xfrm>
            <a:off x="6126924" y="4912880"/>
            <a:ext cx="228600" cy="228600"/>
          </a:xfrm>
          <a:custGeom>
            <a:avLst/>
            <a:gdLst/>
            <a:ahLst/>
            <a:cxnLst/>
            <a:rect l="l" t="t" r="r" b="b"/>
            <a:pathLst>
              <a:path w="228600" h="228600" extrusionOk="0">
                <a:moveTo>
                  <a:pt x="0" y="114300"/>
                </a:moveTo>
                <a:lnTo>
                  <a:pt x="8982" y="69809"/>
                </a:lnTo>
                <a:lnTo>
                  <a:pt x="33477" y="33477"/>
                </a:lnTo>
                <a:lnTo>
                  <a:pt x="69809" y="8982"/>
                </a:lnTo>
                <a:lnTo>
                  <a:pt x="114300" y="0"/>
                </a:lnTo>
                <a:lnTo>
                  <a:pt x="158790" y="8982"/>
                </a:lnTo>
                <a:lnTo>
                  <a:pt x="195122" y="33477"/>
                </a:lnTo>
                <a:lnTo>
                  <a:pt x="219617" y="69809"/>
                </a:lnTo>
                <a:lnTo>
                  <a:pt x="228600" y="114300"/>
                </a:lnTo>
                <a:lnTo>
                  <a:pt x="219617" y="158790"/>
                </a:lnTo>
                <a:lnTo>
                  <a:pt x="195122" y="195122"/>
                </a:lnTo>
                <a:lnTo>
                  <a:pt x="158790" y="219617"/>
                </a:lnTo>
                <a:lnTo>
                  <a:pt x="114300" y="228600"/>
                </a:lnTo>
                <a:lnTo>
                  <a:pt x="69809" y="219617"/>
                </a:lnTo>
                <a:lnTo>
                  <a:pt x="33477" y="195122"/>
                </a:lnTo>
                <a:lnTo>
                  <a:pt x="8982" y="158790"/>
                </a:lnTo>
                <a:lnTo>
                  <a:pt x="0" y="114300"/>
                </a:lnTo>
                <a:close/>
              </a:path>
            </a:pathLst>
          </a:custGeom>
          <a:noFill/>
          <a:ln w="12700" cap="flat" cmpd="sng">
            <a:solidFill>
              <a:srgbClr val="4A7EB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974" name="Google Shape;974;p83"/>
          <p:cNvSpPr/>
          <p:nvPr/>
        </p:nvSpPr>
        <p:spPr>
          <a:xfrm>
            <a:off x="5600700" y="4749800"/>
            <a:ext cx="368300" cy="368300"/>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975" name="Google Shape;975;p83"/>
          <p:cNvSpPr/>
          <p:nvPr/>
        </p:nvSpPr>
        <p:spPr>
          <a:xfrm>
            <a:off x="5669724" y="4798580"/>
            <a:ext cx="228600" cy="228600"/>
          </a:xfrm>
          <a:prstGeom prst="rect">
            <a:avLst/>
          </a:prstGeom>
          <a:blipFill rotWithShape="1">
            <a:blip r:embed="rId1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976" name="Google Shape;976;p83"/>
          <p:cNvSpPr/>
          <p:nvPr/>
        </p:nvSpPr>
        <p:spPr>
          <a:xfrm>
            <a:off x="5669724" y="4798580"/>
            <a:ext cx="228600" cy="228600"/>
          </a:xfrm>
          <a:custGeom>
            <a:avLst/>
            <a:gdLst/>
            <a:ahLst/>
            <a:cxnLst/>
            <a:rect l="l" t="t" r="r" b="b"/>
            <a:pathLst>
              <a:path w="228600" h="228600" extrusionOk="0">
                <a:moveTo>
                  <a:pt x="0" y="114300"/>
                </a:moveTo>
                <a:lnTo>
                  <a:pt x="8982" y="69809"/>
                </a:lnTo>
                <a:lnTo>
                  <a:pt x="33477" y="33477"/>
                </a:lnTo>
                <a:lnTo>
                  <a:pt x="69809" y="8982"/>
                </a:lnTo>
                <a:lnTo>
                  <a:pt x="114300" y="0"/>
                </a:lnTo>
                <a:lnTo>
                  <a:pt x="158790" y="8982"/>
                </a:lnTo>
                <a:lnTo>
                  <a:pt x="195122" y="33477"/>
                </a:lnTo>
                <a:lnTo>
                  <a:pt x="219617" y="69809"/>
                </a:lnTo>
                <a:lnTo>
                  <a:pt x="228600" y="114300"/>
                </a:lnTo>
                <a:lnTo>
                  <a:pt x="219617" y="158790"/>
                </a:lnTo>
                <a:lnTo>
                  <a:pt x="195122" y="195122"/>
                </a:lnTo>
                <a:lnTo>
                  <a:pt x="158790" y="219617"/>
                </a:lnTo>
                <a:lnTo>
                  <a:pt x="114300" y="228600"/>
                </a:lnTo>
                <a:lnTo>
                  <a:pt x="69809" y="219617"/>
                </a:lnTo>
                <a:lnTo>
                  <a:pt x="33477" y="195122"/>
                </a:lnTo>
                <a:lnTo>
                  <a:pt x="8982" y="158790"/>
                </a:lnTo>
                <a:lnTo>
                  <a:pt x="0" y="114300"/>
                </a:lnTo>
                <a:close/>
              </a:path>
            </a:pathLst>
          </a:custGeom>
          <a:noFill/>
          <a:ln w="12700" cap="flat" cmpd="sng">
            <a:solidFill>
              <a:srgbClr val="4A7EB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977" name="Google Shape;977;p83"/>
          <p:cNvSpPr/>
          <p:nvPr/>
        </p:nvSpPr>
        <p:spPr>
          <a:xfrm>
            <a:off x="5981700" y="3657600"/>
            <a:ext cx="368300" cy="368300"/>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978" name="Google Shape;978;p83"/>
          <p:cNvSpPr/>
          <p:nvPr/>
        </p:nvSpPr>
        <p:spPr>
          <a:xfrm>
            <a:off x="6044374" y="3700030"/>
            <a:ext cx="241300" cy="241300"/>
          </a:xfrm>
          <a:prstGeom prst="rect">
            <a:avLst/>
          </a:prstGeom>
          <a:blipFill rotWithShape="1">
            <a:blip r:embed="rId1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979" name="Google Shape;979;p83"/>
          <p:cNvSpPr/>
          <p:nvPr/>
        </p:nvSpPr>
        <p:spPr>
          <a:xfrm>
            <a:off x="6286500" y="3911600"/>
            <a:ext cx="368300" cy="368300"/>
          </a:xfrm>
          <a:prstGeom prst="rect">
            <a:avLst/>
          </a:prstGeom>
          <a:blipFill rotWithShape="1">
            <a:blip r:embed="rId8">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980" name="Google Shape;980;p83"/>
          <p:cNvSpPr/>
          <p:nvPr/>
        </p:nvSpPr>
        <p:spPr>
          <a:xfrm>
            <a:off x="6349174" y="3949979"/>
            <a:ext cx="241300" cy="241300"/>
          </a:xfrm>
          <a:prstGeom prst="rect">
            <a:avLst/>
          </a:prstGeom>
          <a:blipFill rotWithShape="1">
            <a:blip r:embed="rId1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981" name="Google Shape;981;p83"/>
          <p:cNvSpPr/>
          <p:nvPr/>
        </p:nvSpPr>
        <p:spPr>
          <a:xfrm>
            <a:off x="6629400" y="3695700"/>
            <a:ext cx="368300" cy="368300"/>
          </a:xfrm>
          <a:prstGeom prst="rect">
            <a:avLst/>
          </a:prstGeom>
          <a:blipFill rotWithShape="1">
            <a:blip r:embed="rId9">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982" name="Google Shape;982;p83"/>
          <p:cNvSpPr/>
          <p:nvPr/>
        </p:nvSpPr>
        <p:spPr>
          <a:xfrm>
            <a:off x="6692074" y="3730040"/>
            <a:ext cx="241300" cy="241300"/>
          </a:xfrm>
          <a:prstGeom prst="rect">
            <a:avLst/>
          </a:prstGeom>
          <a:blipFill rotWithShape="1">
            <a:blip r:embed="rId1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983" name="Google Shape;983;p83"/>
          <p:cNvSpPr/>
          <p:nvPr/>
        </p:nvSpPr>
        <p:spPr>
          <a:xfrm>
            <a:off x="6362700" y="3416300"/>
            <a:ext cx="368300" cy="3683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984" name="Google Shape;984;p83"/>
          <p:cNvSpPr/>
          <p:nvPr/>
        </p:nvSpPr>
        <p:spPr>
          <a:xfrm>
            <a:off x="6433553" y="3463061"/>
            <a:ext cx="229235" cy="228600"/>
          </a:xfrm>
          <a:custGeom>
            <a:avLst/>
            <a:gdLst/>
            <a:ahLst/>
            <a:cxnLst/>
            <a:rect l="l" t="t" r="r" b="b"/>
            <a:pathLst>
              <a:path w="229234" h="228600" extrusionOk="0">
                <a:moveTo>
                  <a:pt x="114312" y="0"/>
                </a:moveTo>
                <a:lnTo>
                  <a:pt x="69817" y="8981"/>
                </a:lnTo>
                <a:lnTo>
                  <a:pt x="33481" y="33475"/>
                </a:lnTo>
                <a:lnTo>
                  <a:pt x="8983" y="69806"/>
                </a:lnTo>
                <a:lnTo>
                  <a:pt x="0" y="114300"/>
                </a:lnTo>
                <a:lnTo>
                  <a:pt x="8983" y="158787"/>
                </a:lnTo>
                <a:lnTo>
                  <a:pt x="33481" y="195119"/>
                </a:lnTo>
                <a:lnTo>
                  <a:pt x="69817" y="219616"/>
                </a:lnTo>
                <a:lnTo>
                  <a:pt x="114312" y="228599"/>
                </a:lnTo>
                <a:lnTo>
                  <a:pt x="158800" y="219616"/>
                </a:lnTo>
                <a:lnTo>
                  <a:pt x="195132" y="195119"/>
                </a:lnTo>
                <a:lnTo>
                  <a:pt x="219629" y="158787"/>
                </a:lnTo>
                <a:lnTo>
                  <a:pt x="228612" y="114300"/>
                </a:lnTo>
                <a:lnTo>
                  <a:pt x="219629" y="69806"/>
                </a:lnTo>
                <a:lnTo>
                  <a:pt x="195132" y="33475"/>
                </a:lnTo>
                <a:lnTo>
                  <a:pt x="158800" y="8981"/>
                </a:lnTo>
                <a:lnTo>
                  <a:pt x="114312" y="0"/>
                </a:lnTo>
                <a:close/>
              </a:path>
            </a:pathLst>
          </a:custGeom>
          <a:solidFill>
            <a:srgbClr val="008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985" name="Google Shape;985;p83"/>
          <p:cNvSpPr/>
          <p:nvPr/>
        </p:nvSpPr>
        <p:spPr>
          <a:xfrm>
            <a:off x="6433553" y="3463061"/>
            <a:ext cx="228600" cy="228600"/>
          </a:xfrm>
          <a:custGeom>
            <a:avLst/>
            <a:gdLst/>
            <a:ahLst/>
            <a:cxnLst/>
            <a:rect l="l" t="t" r="r" b="b"/>
            <a:pathLst>
              <a:path w="228600" h="228600" extrusionOk="0">
                <a:moveTo>
                  <a:pt x="0" y="114300"/>
                </a:moveTo>
                <a:lnTo>
                  <a:pt x="8982" y="69809"/>
                </a:lnTo>
                <a:lnTo>
                  <a:pt x="33477" y="33477"/>
                </a:lnTo>
                <a:lnTo>
                  <a:pt x="69809" y="8982"/>
                </a:lnTo>
                <a:lnTo>
                  <a:pt x="114300" y="0"/>
                </a:lnTo>
                <a:lnTo>
                  <a:pt x="158790" y="8982"/>
                </a:lnTo>
                <a:lnTo>
                  <a:pt x="195122" y="33477"/>
                </a:lnTo>
                <a:lnTo>
                  <a:pt x="219617" y="69809"/>
                </a:lnTo>
                <a:lnTo>
                  <a:pt x="228600" y="114300"/>
                </a:lnTo>
                <a:lnTo>
                  <a:pt x="219617" y="158790"/>
                </a:lnTo>
                <a:lnTo>
                  <a:pt x="195122" y="195122"/>
                </a:lnTo>
                <a:lnTo>
                  <a:pt x="158790" y="219617"/>
                </a:lnTo>
                <a:lnTo>
                  <a:pt x="114300" y="228600"/>
                </a:lnTo>
                <a:lnTo>
                  <a:pt x="69809" y="219617"/>
                </a:lnTo>
                <a:lnTo>
                  <a:pt x="33477" y="195122"/>
                </a:lnTo>
                <a:lnTo>
                  <a:pt x="8982" y="158790"/>
                </a:lnTo>
                <a:lnTo>
                  <a:pt x="0" y="114300"/>
                </a:lnTo>
                <a:close/>
              </a:path>
            </a:pathLst>
          </a:custGeom>
          <a:noFill/>
          <a:ln w="12700" cap="flat" cmpd="sng">
            <a:solidFill>
              <a:srgbClr val="4A7EB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986" name="Google Shape;986;p83"/>
          <p:cNvSpPr/>
          <p:nvPr/>
        </p:nvSpPr>
        <p:spPr>
          <a:xfrm>
            <a:off x="7327900" y="4368800"/>
            <a:ext cx="368300" cy="368300"/>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987" name="Google Shape;987;p83"/>
          <p:cNvSpPr/>
          <p:nvPr/>
        </p:nvSpPr>
        <p:spPr>
          <a:xfrm>
            <a:off x="7390574" y="4409211"/>
            <a:ext cx="241300" cy="241300"/>
          </a:xfrm>
          <a:prstGeom prst="rect">
            <a:avLst/>
          </a:prstGeom>
          <a:blipFill rotWithShape="1">
            <a:blip r:embed="rId1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988" name="Google Shape;988;p83"/>
          <p:cNvSpPr/>
          <p:nvPr/>
        </p:nvSpPr>
        <p:spPr>
          <a:xfrm>
            <a:off x="7073900" y="4711700"/>
            <a:ext cx="368300" cy="3683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989" name="Google Shape;989;p83"/>
          <p:cNvSpPr/>
          <p:nvPr/>
        </p:nvSpPr>
        <p:spPr>
          <a:xfrm>
            <a:off x="7138403" y="4752111"/>
            <a:ext cx="241300" cy="241300"/>
          </a:xfrm>
          <a:prstGeom prst="rect">
            <a:avLst/>
          </a:prstGeom>
          <a:blipFill rotWithShape="1">
            <a:blip r:embed="rId17">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990" name="Google Shape;990;p83"/>
          <p:cNvSpPr/>
          <p:nvPr/>
        </p:nvSpPr>
        <p:spPr>
          <a:xfrm>
            <a:off x="7442200" y="4711700"/>
            <a:ext cx="368300" cy="368300"/>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991" name="Google Shape;991;p83"/>
          <p:cNvSpPr/>
          <p:nvPr/>
        </p:nvSpPr>
        <p:spPr>
          <a:xfrm>
            <a:off x="7504874" y="4752111"/>
            <a:ext cx="241300" cy="241300"/>
          </a:xfrm>
          <a:prstGeom prst="rect">
            <a:avLst/>
          </a:prstGeom>
          <a:blipFill rotWithShape="1">
            <a:blip r:embed="rId1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992" name="Google Shape;992;p83"/>
          <p:cNvSpPr/>
          <p:nvPr/>
        </p:nvSpPr>
        <p:spPr>
          <a:xfrm>
            <a:off x="7810500" y="4546600"/>
            <a:ext cx="368300" cy="368300"/>
          </a:xfrm>
          <a:prstGeom prst="rect">
            <a:avLst/>
          </a:prstGeom>
          <a:blipFill rotWithShape="1">
            <a:blip r:embed="rId8">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993" name="Google Shape;993;p83"/>
          <p:cNvSpPr/>
          <p:nvPr/>
        </p:nvSpPr>
        <p:spPr>
          <a:xfrm>
            <a:off x="7873174" y="4584979"/>
            <a:ext cx="241300" cy="241300"/>
          </a:xfrm>
          <a:prstGeom prst="rect">
            <a:avLst/>
          </a:prstGeom>
          <a:blipFill rotWithShape="1">
            <a:blip r:embed="rId18">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994" name="Google Shape;994;p83"/>
          <p:cNvSpPr/>
          <p:nvPr/>
        </p:nvSpPr>
        <p:spPr>
          <a:xfrm>
            <a:off x="5854700" y="4622800"/>
            <a:ext cx="368300" cy="368300"/>
          </a:xfrm>
          <a:prstGeom prst="rect">
            <a:avLst/>
          </a:prstGeom>
          <a:blipFill rotWithShape="1">
            <a:blip r:embed="rId11">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995" name="Google Shape;995;p83"/>
          <p:cNvSpPr/>
          <p:nvPr/>
        </p:nvSpPr>
        <p:spPr>
          <a:xfrm>
            <a:off x="5929236" y="4667529"/>
            <a:ext cx="228600" cy="228600"/>
          </a:xfrm>
          <a:prstGeom prst="rect">
            <a:avLst/>
          </a:prstGeom>
          <a:blipFill rotWithShape="1">
            <a:blip r:embed="rId1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996" name="Google Shape;996;p83"/>
          <p:cNvSpPr/>
          <p:nvPr/>
        </p:nvSpPr>
        <p:spPr>
          <a:xfrm>
            <a:off x="5929236" y="4667529"/>
            <a:ext cx="228600" cy="228600"/>
          </a:xfrm>
          <a:custGeom>
            <a:avLst/>
            <a:gdLst/>
            <a:ahLst/>
            <a:cxnLst/>
            <a:rect l="l" t="t" r="r" b="b"/>
            <a:pathLst>
              <a:path w="228600" h="228600" extrusionOk="0">
                <a:moveTo>
                  <a:pt x="0" y="114300"/>
                </a:moveTo>
                <a:lnTo>
                  <a:pt x="8982" y="69809"/>
                </a:lnTo>
                <a:lnTo>
                  <a:pt x="33477" y="33477"/>
                </a:lnTo>
                <a:lnTo>
                  <a:pt x="69809" y="8982"/>
                </a:lnTo>
                <a:lnTo>
                  <a:pt x="114300" y="0"/>
                </a:lnTo>
                <a:lnTo>
                  <a:pt x="158790" y="8982"/>
                </a:lnTo>
                <a:lnTo>
                  <a:pt x="195122" y="33477"/>
                </a:lnTo>
                <a:lnTo>
                  <a:pt x="219617" y="69809"/>
                </a:lnTo>
                <a:lnTo>
                  <a:pt x="228600" y="114300"/>
                </a:lnTo>
                <a:lnTo>
                  <a:pt x="219617" y="158790"/>
                </a:lnTo>
                <a:lnTo>
                  <a:pt x="195122" y="195122"/>
                </a:lnTo>
                <a:lnTo>
                  <a:pt x="158790" y="219617"/>
                </a:lnTo>
                <a:lnTo>
                  <a:pt x="114300" y="228600"/>
                </a:lnTo>
                <a:lnTo>
                  <a:pt x="69809" y="219617"/>
                </a:lnTo>
                <a:lnTo>
                  <a:pt x="33477" y="195122"/>
                </a:lnTo>
                <a:lnTo>
                  <a:pt x="8982" y="158790"/>
                </a:lnTo>
                <a:lnTo>
                  <a:pt x="0" y="114300"/>
                </a:lnTo>
                <a:close/>
              </a:path>
            </a:pathLst>
          </a:custGeom>
          <a:noFill/>
          <a:ln w="12700" cap="flat" cmpd="sng">
            <a:solidFill>
              <a:srgbClr val="4A7EB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997" name="Google Shape;997;p83"/>
          <p:cNvSpPr/>
          <p:nvPr/>
        </p:nvSpPr>
        <p:spPr>
          <a:xfrm>
            <a:off x="6121400" y="3302000"/>
            <a:ext cx="368300" cy="368300"/>
          </a:xfrm>
          <a:prstGeom prst="rect">
            <a:avLst/>
          </a:prstGeom>
          <a:blipFill rotWithShape="1">
            <a:blip r:embed="rId12">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998" name="Google Shape;998;p83"/>
          <p:cNvSpPr/>
          <p:nvPr/>
        </p:nvSpPr>
        <p:spPr>
          <a:xfrm>
            <a:off x="6185077" y="3348761"/>
            <a:ext cx="228600" cy="228600"/>
          </a:xfrm>
          <a:custGeom>
            <a:avLst/>
            <a:gdLst/>
            <a:ahLst/>
            <a:cxnLst/>
            <a:rect l="l" t="t" r="r" b="b"/>
            <a:pathLst>
              <a:path w="228600" h="228600" extrusionOk="0">
                <a:moveTo>
                  <a:pt x="114300" y="0"/>
                </a:moveTo>
                <a:lnTo>
                  <a:pt x="69812" y="8981"/>
                </a:lnTo>
                <a:lnTo>
                  <a:pt x="33480" y="33475"/>
                </a:lnTo>
                <a:lnTo>
                  <a:pt x="8983" y="69806"/>
                </a:lnTo>
                <a:lnTo>
                  <a:pt x="0" y="114300"/>
                </a:lnTo>
                <a:lnTo>
                  <a:pt x="8983" y="158787"/>
                </a:lnTo>
                <a:lnTo>
                  <a:pt x="33480" y="195119"/>
                </a:lnTo>
                <a:lnTo>
                  <a:pt x="69812" y="219616"/>
                </a:lnTo>
                <a:lnTo>
                  <a:pt x="114300" y="228600"/>
                </a:lnTo>
                <a:lnTo>
                  <a:pt x="158793" y="219616"/>
                </a:lnTo>
                <a:lnTo>
                  <a:pt x="195124" y="195119"/>
                </a:lnTo>
                <a:lnTo>
                  <a:pt x="219618" y="158787"/>
                </a:lnTo>
                <a:lnTo>
                  <a:pt x="228600" y="114300"/>
                </a:lnTo>
                <a:lnTo>
                  <a:pt x="219618" y="69806"/>
                </a:lnTo>
                <a:lnTo>
                  <a:pt x="195124" y="33475"/>
                </a:lnTo>
                <a:lnTo>
                  <a:pt x="158793" y="8981"/>
                </a:lnTo>
                <a:lnTo>
                  <a:pt x="114300" y="0"/>
                </a:lnTo>
                <a:close/>
              </a:path>
            </a:pathLst>
          </a:custGeom>
          <a:solidFill>
            <a:srgbClr val="008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999" name="Google Shape;999;p83"/>
          <p:cNvSpPr/>
          <p:nvPr/>
        </p:nvSpPr>
        <p:spPr>
          <a:xfrm>
            <a:off x="6185077" y="3348761"/>
            <a:ext cx="228600" cy="228600"/>
          </a:xfrm>
          <a:custGeom>
            <a:avLst/>
            <a:gdLst/>
            <a:ahLst/>
            <a:cxnLst/>
            <a:rect l="l" t="t" r="r" b="b"/>
            <a:pathLst>
              <a:path w="228600" h="228600" extrusionOk="0">
                <a:moveTo>
                  <a:pt x="0" y="114300"/>
                </a:moveTo>
                <a:lnTo>
                  <a:pt x="8982" y="69809"/>
                </a:lnTo>
                <a:lnTo>
                  <a:pt x="33477" y="33477"/>
                </a:lnTo>
                <a:lnTo>
                  <a:pt x="69809" y="8982"/>
                </a:lnTo>
                <a:lnTo>
                  <a:pt x="114300" y="0"/>
                </a:lnTo>
                <a:lnTo>
                  <a:pt x="158790" y="8982"/>
                </a:lnTo>
                <a:lnTo>
                  <a:pt x="195122" y="33477"/>
                </a:lnTo>
                <a:lnTo>
                  <a:pt x="219617" y="69809"/>
                </a:lnTo>
                <a:lnTo>
                  <a:pt x="228600" y="114300"/>
                </a:lnTo>
                <a:lnTo>
                  <a:pt x="219617" y="158790"/>
                </a:lnTo>
                <a:lnTo>
                  <a:pt x="195122" y="195122"/>
                </a:lnTo>
                <a:lnTo>
                  <a:pt x="158790" y="219617"/>
                </a:lnTo>
                <a:lnTo>
                  <a:pt x="114300" y="228600"/>
                </a:lnTo>
                <a:lnTo>
                  <a:pt x="69809" y="219617"/>
                </a:lnTo>
                <a:lnTo>
                  <a:pt x="33477" y="195122"/>
                </a:lnTo>
                <a:lnTo>
                  <a:pt x="8982" y="158790"/>
                </a:lnTo>
                <a:lnTo>
                  <a:pt x="0" y="114300"/>
                </a:lnTo>
                <a:close/>
              </a:path>
            </a:pathLst>
          </a:custGeom>
          <a:noFill/>
          <a:ln w="12700" cap="flat" cmpd="sng">
            <a:solidFill>
              <a:srgbClr val="4A7EB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000" name="Google Shape;1000;p83"/>
          <p:cNvSpPr/>
          <p:nvPr/>
        </p:nvSpPr>
        <p:spPr>
          <a:xfrm>
            <a:off x="3886200" y="3873500"/>
            <a:ext cx="1219200" cy="698500"/>
          </a:xfrm>
          <a:prstGeom prst="rect">
            <a:avLst/>
          </a:prstGeom>
          <a:blipFill rotWithShape="1">
            <a:blip r:embed="rId19">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001" name="Google Shape;1001;p83"/>
          <p:cNvSpPr/>
          <p:nvPr/>
        </p:nvSpPr>
        <p:spPr>
          <a:xfrm>
            <a:off x="3949700" y="3934980"/>
            <a:ext cx="1079068" cy="534492"/>
          </a:xfrm>
          <a:prstGeom prst="rect">
            <a:avLst/>
          </a:prstGeom>
          <a:blipFill rotWithShape="1">
            <a:blip r:embed="rId20">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002" name="Google Shape;1002;p83"/>
          <p:cNvSpPr/>
          <p:nvPr/>
        </p:nvSpPr>
        <p:spPr>
          <a:xfrm>
            <a:off x="3949700" y="3934980"/>
            <a:ext cx="1079500" cy="534670"/>
          </a:xfrm>
          <a:custGeom>
            <a:avLst/>
            <a:gdLst/>
            <a:ahLst/>
            <a:cxnLst/>
            <a:rect l="l" t="t" r="r" b="b"/>
            <a:pathLst>
              <a:path w="1079500" h="534670" extrusionOk="0">
                <a:moveTo>
                  <a:pt x="0" y="133624"/>
                </a:moveTo>
                <a:lnTo>
                  <a:pt x="811828" y="133624"/>
                </a:lnTo>
                <a:lnTo>
                  <a:pt x="811828" y="0"/>
                </a:lnTo>
                <a:lnTo>
                  <a:pt x="1079080" y="267248"/>
                </a:lnTo>
                <a:lnTo>
                  <a:pt x="811828" y="534495"/>
                </a:lnTo>
                <a:lnTo>
                  <a:pt x="811828" y="400871"/>
                </a:lnTo>
                <a:lnTo>
                  <a:pt x="0" y="400871"/>
                </a:lnTo>
                <a:lnTo>
                  <a:pt x="0" y="133624"/>
                </a:lnTo>
                <a:close/>
              </a:path>
            </a:pathLst>
          </a:custGeom>
          <a:noFill/>
          <a:ln w="12700" cap="flat" cmpd="sng">
            <a:solidFill>
              <a:srgbClr val="4A7EB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003" name="Google Shape;1003;p83"/>
          <p:cNvSpPr txBox="1"/>
          <p:nvPr/>
        </p:nvSpPr>
        <p:spPr>
          <a:xfrm>
            <a:off x="-12700" y="6527800"/>
            <a:ext cx="2682900" cy="25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t>Slide Credit: Eric Eaton</a:t>
            </a:r>
            <a:endParaRPr/>
          </a:p>
        </p:txBody>
      </p:sp>
      <mc:AlternateContent xmlns:mc="http://schemas.openxmlformats.org/markup-compatibility/2006">
        <mc:Choice xmlns:p14="http://schemas.microsoft.com/office/powerpoint/2010/main" Requires="p14">
          <p:contentPart p14:bwMode="auto" r:id="rId21">
            <p14:nvContentPartPr>
              <p14:cNvPr id="2" name="Ink 1"/>
              <p14:cNvContentPartPr/>
              <p14:nvPr/>
            </p14:nvContentPartPr>
            <p14:xfrm>
              <a:off x="1867680" y="12600"/>
              <a:ext cx="6386400" cy="5303520"/>
            </p14:xfrm>
          </p:contentPart>
        </mc:Choice>
        <mc:Fallback>
          <p:pic>
            <p:nvPicPr>
              <p:cNvPr id="2" name="Ink 1"/>
              <p:cNvPicPr/>
              <p:nvPr/>
            </p:nvPicPr>
            <p:blipFill>
              <a:blip r:embed="rId22"/>
              <a:stretch>
                <a:fillRect/>
              </a:stretch>
            </p:blipFill>
            <p:spPr>
              <a:xfrm>
                <a:off x="1855080" y="360"/>
                <a:ext cx="6412320" cy="5327280"/>
              </a:xfrm>
              <a:prstGeom prst="rect">
                <a:avLst/>
              </a:prstGeom>
            </p:spPr>
          </p:pic>
        </mc:Fallback>
      </mc:AlternateContent>
    </p:spTree>
    <p:extLst>
      <p:ext uri="{BB962C8B-B14F-4D97-AF65-F5344CB8AC3E}">
        <p14:creationId xmlns:p14="http://schemas.microsoft.com/office/powerpoint/2010/main" val="2395823721"/>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stretch>
            <a:fillRect/>
          </a:stretch>
        </p:blipFill>
        <p:spPr>
          <a:xfrm>
            <a:off x="236231" y="1520838"/>
            <a:ext cx="8602969" cy="5126818"/>
          </a:xfrm>
          <a:prstGeom prst="rect">
            <a:avLst/>
          </a:prstGeom>
        </p:spPr>
      </p:pic>
      <p:sp>
        <p:nvSpPr>
          <p:cNvPr id="5" name="object 2"/>
          <p:cNvSpPr txBox="1">
            <a:spLocks noGrp="1"/>
          </p:cNvSpPr>
          <p:nvPr>
            <p:ph type="title"/>
          </p:nvPr>
        </p:nvSpPr>
        <p:spPr>
          <a:xfrm>
            <a:off x="236230" y="-145800"/>
            <a:ext cx="9288769" cy="1446509"/>
          </a:xfrm>
          <a:prstGeom prst="rect">
            <a:avLst/>
          </a:prstGeom>
          <a:noFill/>
          <a:ln w="9525">
            <a:noFill/>
            <a:miter lim="800000"/>
            <a:headEnd/>
            <a:tailEnd/>
          </a:ln>
          <a:effectLst/>
        </p:spPr>
        <p:txBody>
          <a:bodyPr spcFirstLastPara="1" wrap="square" lIns="91425" tIns="45700" rIns="91425" bIns="45700" anchor="ctr" anchorCtr="0">
            <a:spAutoFit/>
          </a:bodyPr>
          <a:lstStyle/>
          <a:p>
            <a:pPr fontAlgn="base">
              <a:spcAft>
                <a:spcPct val="0"/>
              </a:spcAft>
              <a:buSzPts val="1400"/>
            </a:pPr>
            <a:r>
              <a:rPr sz="4400" b="1" dirty="0">
                <a:ea typeface="+mn-ea"/>
                <a:cs typeface="+mn-cs"/>
              </a:rPr>
              <a:t>A Typical Unupervised Learning Workflow (for Clustering)</a:t>
            </a:r>
          </a:p>
        </p:txBody>
      </p:sp>
      <p:sp>
        <p:nvSpPr>
          <p:cNvPr id="6" name="Rectangle 5"/>
          <p:cNvSpPr/>
          <p:nvPr/>
        </p:nvSpPr>
        <p:spPr>
          <a:xfrm>
            <a:off x="268558" y="6647656"/>
            <a:ext cx="1849352" cy="276999"/>
          </a:xfrm>
          <a:prstGeom prst="rect">
            <a:avLst/>
          </a:prstGeom>
          <a:noFill/>
          <a:ln>
            <a:noFill/>
          </a:ln>
        </p:spPr>
        <p:txBody>
          <a:bodyPr spcFirstLastPara="1" wrap="square" lIns="0" tIns="12700" rIns="0" bIns="0" anchor="t" anchorCtr="0">
            <a:noAutofit/>
          </a:bodyPr>
          <a:lstStyle/>
          <a:p>
            <a:pPr marL="12700">
              <a:spcBef>
                <a:spcPts val="0"/>
              </a:spcBef>
              <a:spcAft>
                <a:spcPts val="0"/>
              </a:spcAft>
            </a:pPr>
            <a:r>
              <a:rPr lang="en-IN" sz="800" dirty="0" smtClean="0">
                <a:latin typeface="Trebuchet MS"/>
                <a:ea typeface="Trebuchet MS"/>
                <a:cs typeface="Trebuchet MS"/>
              </a:rPr>
              <a:t>Slide </a:t>
            </a:r>
            <a:r>
              <a:rPr lang="en-IN" sz="800" dirty="0">
                <a:latin typeface="Trebuchet MS"/>
                <a:ea typeface="Trebuchet MS"/>
                <a:cs typeface="Trebuchet MS"/>
              </a:rPr>
              <a:t>Credit: </a:t>
            </a:r>
            <a:r>
              <a:rPr lang="en-IN" sz="800" dirty="0" err="1">
                <a:latin typeface="Trebuchet MS"/>
                <a:ea typeface="Trebuchet MS"/>
                <a:cs typeface="Trebuchet MS"/>
              </a:rPr>
              <a:t>Piyush</a:t>
            </a:r>
            <a:r>
              <a:rPr lang="en-IN" sz="800" dirty="0">
                <a:latin typeface="Trebuchet MS"/>
                <a:ea typeface="Trebuchet MS"/>
                <a:cs typeface="Trebuchet MS"/>
              </a:rPr>
              <a:t> Rai</a:t>
            </a:r>
          </a:p>
        </p:txBody>
      </p:sp>
      <mc:AlternateContent xmlns:mc="http://schemas.openxmlformats.org/markup-compatibility/2006">
        <mc:Choice xmlns:p14="http://schemas.microsoft.com/office/powerpoint/2010/main" Requires="p14">
          <p:contentPart p14:bwMode="auto" r:id="rId4">
            <p14:nvContentPartPr>
              <p14:cNvPr id="2" name="Ink 1"/>
              <p14:cNvContentPartPr/>
              <p14:nvPr/>
            </p14:nvContentPartPr>
            <p14:xfrm>
              <a:off x="2591640" y="4217040"/>
              <a:ext cx="4795560" cy="1014840"/>
            </p14:xfrm>
          </p:contentPart>
        </mc:Choice>
        <mc:Fallback>
          <p:pic>
            <p:nvPicPr>
              <p:cNvPr id="2" name="Ink 1"/>
              <p:cNvPicPr/>
              <p:nvPr/>
            </p:nvPicPr>
            <p:blipFill>
              <a:blip r:embed="rId5"/>
              <a:stretch>
                <a:fillRect/>
              </a:stretch>
            </p:blipFill>
            <p:spPr>
              <a:xfrm>
                <a:off x="2583720" y="4209120"/>
                <a:ext cx="4810320" cy="1031040"/>
              </a:xfrm>
              <a:prstGeom prst="rect">
                <a:avLst/>
              </a:prstGeom>
            </p:spPr>
          </p:pic>
        </mc:Fallback>
      </mc:AlternateContent>
    </p:spTree>
    <p:extLst>
      <p:ext uri="{BB962C8B-B14F-4D97-AF65-F5344CB8AC3E}">
        <p14:creationId xmlns:p14="http://schemas.microsoft.com/office/powerpoint/2010/main" val="201451447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4800" y="1752600"/>
            <a:ext cx="8229600" cy="4267200"/>
          </a:xfrm>
        </p:spPr>
        <p:txBody>
          <a:bodyPr/>
          <a:lstStyle/>
          <a:p>
            <a:pPr marL="514350" indent="-514350">
              <a:buFont typeface="Arial" panose="020B0604020202020204" pitchFamily="34" charset="0"/>
              <a:buChar char="•"/>
            </a:pPr>
            <a:r>
              <a:rPr lang="en-US" sz="2800" dirty="0" smtClean="0"/>
              <a:t>What </a:t>
            </a:r>
            <a:r>
              <a:rPr lang="en-US" sz="2800" dirty="0"/>
              <a:t>is Machine Learning? </a:t>
            </a:r>
          </a:p>
          <a:p>
            <a:pPr marL="514350" indent="-514350">
              <a:buFont typeface="Arial" panose="020B0604020202020204" pitchFamily="34" charset="0"/>
              <a:buChar char="•"/>
            </a:pPr>
            <a:r>
              <a:rPr lang="en-US" sz="2800" dirty="0"/>
              <a:t>Application areas of Machine Learning </a:t>
            </a:r>
          </a:p>
          <a:p>
            <a:pPr marL="514350" indent="-514350">
              <a:buFont typeface="Arial" panose="020B0604020202020204" pitchFamily="34" charset="0"/>
              <a:buChar char="•"/>
            </a:pPr>
            <a:r>
              <a:rPr lang="en-US" sz="2800" dirty="0"/>
              <a:t>Why Machine Learning is important? </a:t>
            </a:r>
          </a:p>
          <a:p>
            <a:pPr marL="514350" indent="-514350">
              <a:buFont typeface="Arial" panose="020B0604020202020204" pitchFamily="34" charset="0"/>
              <a:buChar char="•"/>
            </a:pPr>
            <a:r>
              <a:rPr lang="en-US" sz="2800" dirty="0"/>
              <a:t>Design a Learning </a:t>
            </a:r>
            <a:r>
              <a:rPr lang="en-US" sz="2800" dirty="0" smtClean="0"/>
              <a:t>System</a:t>
            </a:r>
          </a:p>
          <a:p>
            <a:pPr marL="514350" indent="-514350">
              <a:buFont typeface="Arial" panose="020B0604020202020204" pitchFamily="34" charset="0"/>
              <a:buChar char="•"/>
            </a:pPr>
            <a:r>
              <a:rPr lang="en-US" sz="2800" dirty="0"/>
              <a:t>Issues in Machine Learning</a:t>
            </a:r>
          </a:p>
          <a:p>
            <a:pPr marL="514350" indent="-514350">
              <a:buFont typeface="Arial" panose="020B0604020202020204" pitchFamily="34" charset="0"/>
              <a:buChar char="•"/>
            </a:pPr>
            <a:r>
              <a:rPr lang="en-US" sz="2800" dirty="0" smtClean="0"/>
              <a:t>Types of Machine Learning</a:t>
            </a:r>
            <a:endParaRPr lang="en-US" sz="2800" dirty="0"/>
          </a:p>
        </p:txBody>
      </p:sp>
      <p:sp>
        <p:nvSpPr>
          <p:cNvPr id="3" name="Content Placeholder 2"/>
          <p:cNvSpPr>
            <a:spLocks noGrp="1"/>
          </p:cNvSpPr>
          <p:nvPr>
            <p:ph sz="quarter" idx="10"/>
          </p:nvPr>
        </p:nvSpPr>
        <p:spPr/>
        <p:txBody>
          <a:bodyPr/>
          <a:lstStyle/>
          <a:p>
            <a:r>
              <a:rPr lang="en-US" b="0" u="sng" dirty="0" smtClean="0">
                <a:solidFill>
                  <a:srgbClr val="FFC000"/>
                </a:solidFill>
              </a:rPr>
              <a:t>Agenda</a:t>
            </a:r>
            <a:endParaRPr lang="en-US" dirty="0"/>
          </a:p>
        </p:txBody>
      </p:sp>
      <mc:AlternateContent xmlns:mc="http://schemas.openxmlformats.org/markup-compatibility/2006">
        <mc:Choice xmlns:p14="http://schemas.microsoft.com/office/powerpoint/2010/main" Requires="p14">
          <p:contentPart p14:bwMode="auto" r:id="rId3">
            <p14:nvContentPartPr>
              <p14:cNvPr id="4" name="Ink 3"/>
              <p14:cNvContentPartPr/>
              <p14:nvPr/>
            </p14:nvContentPartPr>
            <p14:xfrm>
              <a:off x="5232240" y="1850760"/>
              <a:ext cx="2085120" cy="2810880"/>
            </p14:xfrm>
          </p:contentPart>
        </mc:Choice>
        <mc:Fallback>
          <p:pic>
            <p:nvPicPr>
              <p:cNvPr id="4" name="Ink 3"/>
              <p:cNvPicPr/>
              <p:nvPr/>
            </p:nvPicPr>
            <p:blipFill>
              <a:blip r:embed="rId4"/>
              <a:stretch>
                <a:fillRect/>
              </a:stretch>
            </p:blipFill>
            <p:spPr>
              <a:xfrm>
                <a:off x="5224320" y="1839600"/>
                <a:ext cx="2104200" cy="2831760"/>
              </a:xfrm>
              <a:prstGeom prst="rect">
                <a:avLst/>
              </a:prstGeom>
            </p:spPr>
          </p:pic>
        </mc:Fallback>
      </mc:AlternateContent>
    </p:spTree>
    <p:extLst>
      <p:ext uri="{BB962C8B-B14F-4D97-AF65-F5344CB8AC3E}">
        <p14:creationId xmlns:p14="http://schemas.microsoft.com/office/powerpoint/2010/main" val="2949691289"/>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099"/>
        <p:cNvGrpSpPr/>
        <p:nvPr/>
      </p:nvGrpSpPr>
      <p:grpSpPr>
        <a:xfrm>
          <a:off x="0" y="0"/>
          <a:ext cx="0" cy="0"/>
          <a:chOff x="0" y="0"/>
          <a:chExt cx="0" cy="0"/>
        </a:xfrm>
      </p:grpSpPr>
      <p:sp>
        <p:nvSpPr>
          <p:cNvPr id="1100" name="Google Shape;1100;p87"/>
          <p:cNvSpPr txBox="1">
            <a:spLocks noGrp="1"/>
          </p:cNvSpPr>
          <p:nvPr>
            <p:ph type="title"/>
          </p:nvPr>
        </p:nvSpPr>
        <p:spPr>
          <a:xfrm>
            <a:off x="302840" y="304800"/>
            <a:ext cx="6916271" cy="769401"/>
          </a:xfrm>
          <a:prstGeom prst="rect">
            <a:avLst/>
          </a:prstGeom>
          <a:noFill/>
          <a:ln w="9525">
            <a:noFill/>
            <a:miter lim="800000"/>
            <a:headEnd/>
            <a:tailEnd/>
          </a:ln>
          <a:effectLst/>
        </p:spPr>
        <p:txBody>
          <a:bodyPr spcFirstLastPara="1" wrap="square" lIns="91425" tIns="45700" rIns="91425" bIns="45700" anchor="ctr" anchorCtr="0">
            <a:spAutoFit/>
          </a:bodyPr>
          <a:lstStyle/>
          <a:p>
            <a:pPr fontAlgn="base">
              <a:spcAft>
                <a:spcPct val="0"/>
              </a:spcAft>
              <a:buSzPts val="1400"/>
            </a:pPr>
            <a:r>
              <a:rPr lang="en-US" sz="4400" b="1" dirty="0">
                <a:ea typeface="+mn-ea"/>
                <a:cs typeface="+mn-cs"/>
              </a:rPr>
              <a:t>Reinforcement Learning</a:t>
            </a:r>
            <a:endParaRPr sz="4400" b="1" dirty="0">
              <a:ea typeface="+mn-ea"/>
              <a:cs typeface="+mn-cs"/>
            </a:endParaRPr>
          </a:p>
        </p:txBody>
      </p:sp>
      <p:sp>
        <p:nvSpPr>
          <p:cNvPr id="1101" name="Google Shape;1101;p87"/>
          <p:cNvSpPr txBox="1"/>
          <p:nvPr/>
        </p:nvSpPr>
        <p:spPr>
          <a:xfrm>
            <a:off x="302840" y="1305600"/>
            <a:ext cx="8229600" cy="5118100"/>
          </a:xfrm>
          <a:prstGeom prst="rect">
            <a:avLst/>
          </a:prstGeom>
          <a:noFill/>
          <a:ln>
            <a:noFill/>
          </a:ln>
        </p:spPr>
        <p:txBody>
          <a:bodyPr spcFirstLastPara="1" wrap="square" lIns="0" tIns="33000" rIns="0" bIns="0" anchor="t" anchorCtr="0">
            <a:noAutofit/>
          </a:bodyPr>
          <a:lstStyle/>
          <a:p>
            <a:pPr marL="355600" marR="5080" lvl="0" indent="-342900" algn="l" rtl="0">
              <a:lnSpc>
                <a:spcPct val="118750"/>
              </a:lnSpc>
              <a:spcBef>
                <a:spcPts val="0"/>
              </a:spcBef>
              <a:spcAft>
                <a:spcPts val="0"/>
              </a:spcAft>
              <a:buSzPts val="3200"/>
              <a:buFont typeface="Arial"/>
              <a:buChar char="•"/>
            </a:pPr>
            <a:r>
              <a:rPr lang="en-US" sz="2800" dirty="0">
                <a:latin typeface="Trebuchet MS"/>
                <a:ea typeface="Trebuchet MS"/>
                <a:cs typeface="Trebuchet MS"/>
                <a:sym typeface="Trebuchet MS"/>
              </a:rPr>
              <a:t>No predefined data</a:t>
            </a:r>
          </a:p>
          <a:p>
            <a:pPr marL="355600" marR="5080" lvl="0" indent="-342900">
              <a:lnSpc>
                <a:spcPct val="118750"/>
              </a:lnSpc>
              <a:spcBef>
                <a:spcPts val="0"/>
              </a:spcBef>
              <a:spcAft>
                <a:spcPts val="0"/>
              </a:spcAft>
              <a:buSzPts val="3200"/>
              <a:buFont typeface="Arial"/>
              <a:buChar char="•"/>
            </a:pPr>
            <a:r>
              <a:rPr lang="en-US" sz="2800" dirty="0">
                <a:latin typeface="Trebuchet MS"/>
                <a:ea typeface="Trebuchet MS"/>
                <a:cs typeface="Trebuchet MS"/>
              </a:rPr>
              <a:t>Semi-supervised learning model in machine learning, </a:t>
            </a:r>
          </a:p>
          <a:p>
            <a:pPr marL="355600" marR="5080" lvl="0" indent="-342900">
              <a:lnSpc>
                <a:spcPct val="118750"/>
              </a:lnSpc>
              <a:spcBef>
                <a:spcPts val="0"/>
              </a:spcBef>
              <a:spcAft>
                <a:spcPts val="0"/>
              </a:spcAft>
              <a:buSzPts val="3200"/>
              <a:buFont typeface="Arial"/>
              <a:buChar char="•"/>
            </a:pPr>
            <a:r>
              <a:rPr lang="en-US" sz="2800" dirty="0">
                <a:latin typeface="Trebuchet MS"/>
                <a:ea typeface="Trebuchet MS"/>
                <a:cs typeface="Trebuchet MS"/>
              </a:rPr>
              <a:t>Allow an agent to take actions and interact with an environment so as to maximize the total rewards. </a:t>
            </a:r>
            <a:endParaRPr lang="en-US" sz="2800" dirty="0">
              <a:latin typeface="Trebuchet MS"/>
              <a:ea typeface="Trebuchet MS"/>
              <a:cs typeface="Trebuchet MS"/>
              <a:sym typeface="Trebuchet MS"/>
            </a:endParaRPr>
          </a:p>
          <a:p>
            <a:pPr marL="355600" marR="0" lvl="0" indent="-342900" algn="l" rtl="0">
              <a:lnSpc>
                <a:spcPct val="100000"/>
              </a:lnSpc>
              <a:spcBef>
                <a:spcPts val="640"/>
              </a:spcBef>
              <a:spcAft>
                <a:spcPts val="0"/>
              </a:spcAft>
              <a:buSzPts val="3200"/>
              <a:buFont typeface="Arial"/>
              <a:buChar char="•"/>
            </a:pPr>
            <a:r>
              <a:rPr lang="en-US" sz="3200" dirty="0">
                <a:latin typeface="Trebuchet MS"/>
                <a:ea typeface="Trebuchet MS"/>
                <a:cs typeface="Trebuchet MS"/>
                <a:sym typeface="Trebuchet MS"/>
              </a:rPr>
              <a:t>Examples:</a:t>
            </a:r>
            <a:endParaRPr sz="3200" dirty="0">
              <a:latin typeface="Trebuchet MS"/>
              <a:ea typeface="Trebuchet MS"/>
              <a:cs typeface="Trebuchet MS"/>
              <a:sym typeface="Trebuchet MS"/>
            </a:endParaRPr>
          </a:p>
          <a:p>
            <a:pPr marL="755650" lvl="1" indent="-285750">
              <a:spcBef>
                <a:spcPts val="760"/>
              </a:spcBef>
              <a:spcAft>
                <a:spcPts val="0"/>
              </a:spcAft>
              <a:buSzPts val="2800"/>
              <a:buFont typeface="Arial"/>
              <a:buChar char="–"/>
            </a:pPr>
            <a:r>
              <a:rPr lang="en-US" sz="2800" dirty="0">
                <a:latin typeface="Trebuchet MS"/>
                <a:ea typeface="Trebuchet MS"/>
                <a:cs typeface="Trebuchet MS"/>
              </a:rPr>
              <a:t>Resources management in computer clusters</a:t>
            </a:r>
          </a:p>
          <a:p>
            <a:pPr marL="755650" lvl="1" indent="-285750">
              <a:spcBef>
                <a:spcPts val="760"/>
              </a:spcBef>
              <a:spcAft>
                <a:spcPts val="0"/>
              </a:spcAft>
              <a:buSzPts val="2800"/>
              <a:buFont typeface="Arial"/>
              <a:buChar char="–"/>
            </a:pPr>
            <a:r>
              <a:rPr lang="en-US" sz="2800" b="0" i="0" u="none" strike="noStrike" cap="none" dirty="0">
                <a:latin typeface="Trebuchet MS"/>
                <a:ea typeface="Trebuchet MS"/>
                <a:cs typeface="Trebuchet MS"/>
                <a:sym typeface="Trebuchet MS"/>
              </a:rPr>
              <a:t>Game playing</a:t>
            </a:r>
            <a:endParaRPr sz="2800" b="0" i="0" u="none" strike="noStrike" cap="none" dirty="0">
              <a:latin typeface="Trebuchet MS"/>
              <a:ea typeface="Trebuchet MS"/>
              <a:cs typeface="Trebuchet MS"/>
              <a:sym typeface="Trebuchet MS"/>
            </a:endParaRPr>
          </a:p>
          <a:p>
            <a:pPr marL="755650" marR="0" lvl="1" indent="-285750" algn="l" rtl="0">
              <a:lnSpc>
                <a:spcPct val="100000"/>
              </a:lnSpc>
              <a:spcBef>
                <a:spcPts val="640"/>
              </a:spcBef>
              <a:spcAft>
                <a:spcPts val="0"/>
              </a:spcAft>
              <a:buSzPts val="2800"/>
              <a:buFont typeface="Arial"/>
              <a:buChar char="–"/>
            </a:pPr>
            <a:r>
              <a:rPr lang="en-US" sz="2800" b="0" i="0" u="none" strike="noStrike" cap="none" dirty="0">
                <a:latin typeface="Trebuchet MS"/>
                <a:ea typeface="Trebuchet MS"/>
                <a:cs typeface="Trebuchet MS"/>
                <a:sym typeface="Trebuchet MS"/>
              </a:rPr>
              <a:t>Robot in a maze</a:t>
            </a:r>
            <a:endParaRPr sz="2800" b="0" i="0" u="none" strike="noStrike" cap="none" dirty="0">
              <a:latin typeface="Trebuchet MS"/>
              <a:ea typeface="Trebuchet MS"/>
              <a:cs typeface="Trebuchet MS"/>
              <a:sym typeface="Trebuchet MS"/>
            </a:endParaRPr>
          </a:p>
        </p:txBody>
      </p:sp>
      <p:sp>
        <p:nvSpPr>
          <p:cNvPr id="1102" name="Google Shape;1102;p87"/>
          <p:cNvSpPr txBox="1"/>
          <p:nvPr/>
        </p:nvSpPr>
        <p:spPr>
          <a:xfrm>
            <a:off x="-12700" y="6527800"/>
            <a:ext cx="2682900" cy="25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000" dirty="0"/>
              <a:t>Slide Credit: Eric Eaton</a:t>
            </a:r>
            <a:endParaRPr sz="1000" dirty="0"/>
          </a:p>
        </p:txBody>
      </p:sp>
      <mc:AlternateContent xmlns:mc="http://schemas.openxmlformats.org/markup-compatibility/2006">
        <mc:Choice xmlns:p14="http://schemas.microsoft.com/office/powerpoint/2010/main" Requires="p14">
          <p:contentPart p14:bwMode="auto" r:id="rId3">
            <p14:nvContentPartPr>
              <p14:cNvPr id="2" name="Ink 1"/>
              <p14:cNvContentPartPr/>
              <p14:nvPr/>
            </p14:nvContentPartPr>
            <p14:xfrm>
              <a:off x="2091600" y="2753640"/>
              <a:ext cx="5219640" cy="2142000"/>
            </p14:xfrm>
          </p:contentPart>
        </mc:Choice>
        <mc:Fallback>
          <p:pic>
            <p:nvPicPr>
              <p:cNvPr id="2" name="Ink 1"/>
              <p:cNvPicPr/>
              <p:nvPr/>
            </p:nvPicPr>
            <p:blipFill>
              <a:blip r:embed="rId4"/>
              <a:stretch>
                <a:fillRect/>
              </a:stretch>
            </p:blipFill>
            <p:spPr>
              <a:xfrm>
                <a:off x="2081160" y="2743200"/>
                <a:ext cx="5237640" cy="2158920"/>
              </a:xfrm>
              <a:prstGeom prst="rect">
                <a:avLst/>
              </a:prstGeom>
            </p:spPr>
          </p:pic>
        </mc:Fallback>
      </mc:AlternateContent>
    </p:spTree>
    <p:extLst>
      <p:ext uri="{BB962C8B-B14F-4D97-AF65-F5344CB8AC3E}">
        <p14:creationId xmlns:p14="http://schemas.microsoft.com/office/powerpoint/2010/main" val="2246437236"/>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136"/>
        <p:cNvGrpSpPr/>
        <p:nvPr/>
      </p:nvGrpSpPr>
      <p:grpSpPr>
        <a:xfrm>
          <a:off x="0" y="0"/>
          <a:ext cx="0" cy="0"/>
          <a:chOff x="0" y="0"/>
          <a:chExt cx="0" cy="0"/>
        </a:xfrm>
      </p:grpSpPr>
      <p:sp>
        <p:nvSpPr>
          <p:cNvPr id="1137" name="Google Shape;1137;p39"/>
          <p:cNvSpPr txBox="1">
            <a:spLocks noGrp="1"/>
          </p:cNvSpPr>
          <p:nvPr>
            <p:ph type="title"/>
          </p:nvPr>
        </p:nvSpPr>
        <p:spPr>
          <a:xfrm>
            <a:off x="0" y="152400"/>
            <a:ext cx="7802880" cy="1066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3600"/>
              <a:buFont typeface="Calibri"/>
              <a:buNone/>
            </a:pPr>
            <a:r>
              <a:rPr lang="en-US" sz="3600"/>
              <a:t>Supervised, Unsupervised and Reinforcement Learning Comparison</a:t>
            </a:r>
            <a:endParaRPr sz="3600"/>
          </a:p>
        </p:txBody>
      </p:sp>
      <p:pic>
        <p:nvPicPr>
          <p:cNvPr id="1138" name="Google Shape;1138;p39"/>
          <p:cNvPicPr preferRelativeResize="0"/>
          <p:nvPr/>
        </p:nvPicPr>
        <p:blipFill rotWithShape="1">
          <a:blip r:embed="rId3">
            <a:alphaModFix/>
          </a:blip>
          <a:srcRect l="14999" t="3086" r="16666" b="3085"/>
          <a:stretch/>
        </p:blipFill>
        <p:spPr>
          <a:xfrm>
            <a:off x="0" y="1752600"/>
            <a:ext cx="9067799" cy="4202151"/>
          </a:xfrm>
          <a:prstGeom prst="rect">
            <a:avLst/>
          </a:prstGeom>
          <a:noFill/>
          <a:ln>
            <a:noFill/>
          </a:ln>
        </p:spPr>
      </p:pic>
      <mc:AlternateContent xmlns:mc="http://schemas.openxmlformats.org/markup-compatibility/2006">
        <mc:Choice xmlns:p14="http://schemas.microsoft.com/office/powerpoint/2010/main" Requires="p14">
          <p:contentPart p14:bwMode="auto" r:id="rId4">
            <p14:nvContentPartPr>
              <p14:cNvPr id="2" name="Ink 1"/>
              <p14:cNvContentPartPr/>
              <p14:nvPr/>
            </p14:nvContentPartPr>
            <p14:xfrm>
              <a:off x="2088360" y="4737240"/>
              <a:ext cx="1873800" cy="423000"/>
            </p14:xfrm>
          </p:contentPart>
        </mc:Choice>
        <mc:Fallback>
          <p:pic>
            <p:nvPicPr>
              <p:cNvPr id="2" name="Ink 1"/>
              <p:cNvPicPr/>
              <p:nvPr/>
            </p:nvPicPr>
            <p:blipFill>
              <a:blip r:embed="rId5"/>
              <a:stretch>
                <a:fillRect/>
              </a:stretch>
            </p:blipFill>
            <p:spPr>
              <a:xfrm>
                <a:off x="2080440" y="4726080"/>
                <a:ext cx="1892880" cy="442080"/>
              </a:xfrm>
              <a:prstGeom prst="rect">
                <a:avLst/>
              </a:prstGeom>
            </p:spPr>
          </p:pic>
        </mc:Fallback>
      </mc:AlternateContent>
    </p:spTree>
    <p:extLst>
      <p:ext uri="{BB962C8B-B14F-4D97-AF65-F5344CB8AC3E}">
        <p14:creationId xmlns:p14="http://schemas.microsoft.com/office/powerpoint/2010/main" val="3713545508"/>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895600"/>
            <a:ext cx="7391400" cy="1752600"/>
          </a:xfrm>
        </p:spPr>
        <p:txBody>
          <a:bodyPr/>
          <a:lstStyle/>
          <a:p>
            <a:r>
              <a:rPr lang="en-US" b="1" dirty="0">
                <a:latin typeface="Trebuchet MS"/>
                <a:ea typeface="Trebuchet MS"/>
                <a:cs typeface="Trebuchet MS"/>
                <a:sym typeface="Trebuchet MS"/>
              </a:rPr>
              <a:t>Supervised (inductive) learning</a:t>
            </a:r>
            <a:r>
              <a:rPr lang="en-US" dirty="0">
                <a:latin typeface="Trebuchet MS"/>
                <a:ea typeface="Trebuchet MS"/>
                <a:cs typeface="Trebuchet MS"/>
                <a:sym typeface="Trebuchet MS"/>
              </a:rPr>
              <a:t/>
            </a:r>
            <a:br>
              <a:rPr lang="en-US" dirty="0">
                <a:latin typeface="Trebuchet MS"/>
                <a:ea typeface="Trebuchet MS"/>
                <a:cs typeface="Trebuchet MS"/>
                <a:sym typeface="Trebuchet MS"/>
              </a:rPr>
            </a:br>
            <a:endParaRPr lang="en-IN" dirty="0"/>
          </a:p>
        </p:txBody>
      </p:sp>
    </p:spTree>
    <p:extLst>
      <p:ext uri="{BB962C8B-B14F-4D97-AF65-F5344CB8AC3E}">
        <p14:creationId xmlns:p14="http://schemas.microsoft.com/office/powerpoint/2010/main" val="1601433222"/>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E:\pedro\part1\image10.jpg"/>
          <p:cNvPicPr>
            <a:picLocks noChangeAspect="1" noChangeArrowheads="1"/>
          </p:cNvPicPr>
          <p:nvPr/>
        </p:nvPicPr>
        <p:blipFill>
          <a:blip r:embed="rId2" r:link="rId3" cstate="print">
            <a:extLst>
              <a:ext uri="{28A0092B-C50C-407E-A947-70E740481C1C}">
                <a14:useLocalDpi xmlns:a14="http://schemas.microsoft.com/office/drawing/2010/main" val="0"/>
              </a:ext>
            </a:extLst>
          </a:blip>
          <a:srcRect/>
          <a:stretch>
            <a:fillRect/>
          </a:stretch>
        </p:blipFill>
        <p:spPr bwMode="auto">
          <a:xfrm>
            <a:off x="-50800" y="304800"/>
            <a:ext cx="8737600" cy="655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mc:Choice xmlns:p14="http://schemas.microsoft.com/office/powerpoint/2010/main" Requires="p14">
          <p:contentPart p14:bwMode="auto" r:id="rId4">
            <p14:nvContentPartPr>
              <p14:cNvPr id="2" name="Ink 1"/>
              <p14:cNvContentPartPr/>
              <p14:nvPr/>
            </p14:nvContentPartPr>
            <p14:xfrm>
              <a:off x="327600" y="615240"/>
              <a:ext cx="8718120" cy="5823000"/>
            </p14:xfrm>
          </p:contentPart>
        </mc:Choice>
        <mc:Fallback>
          <p:pic>
            <p:nvPicPr>
              <p:cNvPr id="2" name="Ink 1"/>
              <p:cNvPicPr/>
              <p:nvPr/>
            </p:nvPicPr>
            <p:blipFill>
              <a:blip r:embed="rId5"/>
              <a:stretch>
                <a:fillRect/>
              </a:stretch>
            </p:blipFill>
            <p:spPr>
              <a:xfrm>
                <a:off x="315720" y="606600"/>
                <a:ext cx="8740440" cy="5838840"/>
              </a:xfrm>
              <a:prstGeom prst="rect">
                <a:avLst/>
              </a:prstGeom>
            </p:spPr>
          </p:pic>
        </mc:Fallback>
      </mc:AlternateContent>
    </p:spTree>
    <p:extLst>
      <p:ext uri="{BB962C8B-B14F-4D97-AF65-F5344CB8AC3E}">
        <p14:creationId xmlns:p14="http://schemas.microsoft.com/office/powerpoint/2010/main" val="2298674906"/>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a:xfrm>
            <a:off x="395536" y="314970"/>
            <a:ext cx="7300664" cy="769441"/>
          </a:xfrm>
          <a:noFill/>
          <a:ln w="9525">
            <a:noFill/>
            <a:miter lim="800000"/>
            <a:headEnd/>
            <a:tailEnd/>
          </a:ln>
          <a:effectLst/>
        </p:spPr>
        <p:txBody>
          <a:bodyPr wrap="square" anchor="ctr">
            <a:spAutoFit/>
          </a:bodyPr>
          <a:lstStyle/>
          <a:p>
            <a:pPr fontAlgn="base">
              <a:spcAft>
                <a:spcPct val="0"/>
              </a:spcAft>
            </a:pPr>
            <a:r>
              <a:rPr lang="en-US" altLang="en-US" sz="4400" b="1" dirty="0">
                <a:ea typeface="+mn-ea"/>
                <a:cs typeface="+mn-cs"/>
              </a:rPr>
              <a:t>Inductive Learning Hypothesis</a:t>
            </a:r>
          </a:p>
        </p:txBody>
      </p:sp>
      <p:sp>
        <p:nvSpPr>
          <p:cNvPr id="12291" name="Rectangle 3"/>
          <p:cNvSpPr>
            <a:spLocks noGrp="1" noChangeArrowheads="1"/>
          </p:cNvSpPr>
          <p:nvPr>
            <p:ph type="body" idx="1"/>
          </p:nvPr>
        </p:nvSpPr>
        <p:spPr>
          <a:xfrm>
            <a:off x="152400" y="1457325"/>
            <a:ext cx="8991600" cy="4943475"/>
          </a:xfrm>
        </p:spPr>
        <p:txBody>
          <a:bodyPr>
            <a:normAutofit/>
          </a:bodyPr>
          <a:lstStyle/>
          <a:p>
            <a:pPr>
              <a:buFont typeface="Webdings" panose="05030102010509060703" pitchFamily="18" charset="2"/>
              <a:buNone/>
            </a:pPr>
            <a:r>
              <a:rPr lang="en-US" altLang="en-US" sz="2800" dirty="0"/>
              <a:t>Any hypothesis found to approximate the target function well over a sufficiently large set of  training examples will also approximate the target function well over other unobserved examples</a:t>
            </a:r>
          </a:p>
        </p:txBody>
      </p:sp>
      <p:sp>
        <p:nvSpPr>
          <p:cNvPr id="12292" name="Slide Number Placeholder 3"/>
          <p:cNvSpPr>
            <a:spLocks noGrp="1"/>
          </p:cNvSpPr>
          <p:nvPr>
            <p:ph type="sldNum" sz="quarter" idx="12"/>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18DA68F0-60D7-4838-B086-D99AF27DBD91}" type="slidenum">
              <a:rPr lang="en-US" altLang="en-US">
                <a:latin typeface="Times New Roman" panose="02020603050405020304" pitchFamily="18" charset="0"/>
              </a:rPr>
              <a:pPr eaLnBrk="1" hangingPunct="1"/>
              <a:t>54</a:t>
            </a:fld>
            <a:endParaRPr lang="en-US" altLang="en-US">
              <a:latin typeface="Times New Roman" panose="02020603050405020304" pitchFamily="18" charset="0"/>
            </a:endParaRPr>
          </a:p>
        </p:txBody>
      </p:sp>
      <mc:AlternateContent xmlns:mc="http://schemas.openxmlformats.org/markup-compatibility/2006">
        <mc:Choice xmlns:p14="http://schemas.microsoft.com/office/powerpoint/2010/main" Requires="p14">
          <p:contentPart p14:bwMode="auto" r:id="rId3">
            <p14:nvContentPartPr>
              <p14:cNvPr id="2" name="Ink 1"/>
              <p14:cNvContentPartPr/>
              <p14:nvPr/>
            </p14:nvContentPartPr>
            <p14:xfrm>
              <a:off x="991800" y="956880"/>
              <a:ext cx="7662600" cy="4617720"/>
            </p14:xfrm>
          </p:contentPart>
        </mc:Choice>
        <mc:Fallback>
          <p:pic>
            <p:nvPicPr>
              <p:cNvPr id="2" name="Ink 1"/>
              <p:cNvPicPr/>
              <p:nvPr/>
            </p:nvPicPr>
            <p:blipFill>
              <a:blip r:embed="rId4"/>
              <a:stretch>
                <a:fillRect/>
              </a:stretch>
            </p:blipFill>
            <p:spPr>
              <a:xfrm>
                <a:off x="987120" y="945360"/>
                <a:ext cx="7679160" cy="4638960"/>
              </a:xfrm>
              <a:prstGeom prst="rect">
                <a:avLst/>
              </a:prstGeom>
            </p:spPr>
          </p:pic>
        </mc:Fallback>
      </mc:AlternateContent>
    </p:spTree>
    <p:extLst>
      <p:ext uri="{BB962C8B-B14F-4D97-AF65-F5344CB8AC3E}">
        <p14:creationId xmlns:p14="http://schemas.microsoft.com/office/powerpoint/2010/main" val="2077255992"/>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a:xfrm>
            <a:off x="304800" y="192732"/>
            <a:ext cx="6120680" cy="769441"/>
          </a:xfrm>
          <a:noFill/>
          <a:ln w="9525">
            <a:noFill/>
            <a:miter lim="800000"/>
            <a:headEnd/>
            <a:tailEnd/>
          </a:ln>
          <a:effectLst/>
        </p:spPr>
        <p:txBody>
          <a:bodyPr wrap="square" anchor="ctr">
            <a:spAutoFit/>
          </a:bodyPr>
          <a:lstStyle/>
          <a:p>
            <a:pPr fontAlgn="base">
              <a:spcAft>
                <a:spcPct val="0"/>
              </a:spcAft>
            </a:pPr>
            <a:r>
              <a:rPr lang="en-US" altLang="en-US" sz="4400" b="1" dirty="0">
                <a:ea typeface="+mn-ea"/>
                <a:cs typeface="+mn-cs"/>
              </a:rPr>
              <a:t>Inductive Learning</a:t>
            </a:r>
          </a:p>
        </p:txBody>
      </p:sp>
      <p:sp>
        <p:nvSpPr>
          <p:cNvPr id="12291" name="Rectangle 3"/>
          <p:cNvSpPr>
            <a:spLocks noGrp="1" noChangeArrowheads="1"/>
          </p:cNvSpPr>
          <p:nvPr>
            <p:ph type="body" idx="1"/>
          </p:nvPr>
        </p:nvSpPr>
        <p:spPr/>
        <p:txBody>
          <a:bodyPr/>
          <a:lstStyle/>
          <a:p>
            <a:pPr eaLnBrk="1" hangingPunct="1"/>
            <a:r>
              <a:rPr lang="en-US" altLang="en-US" b="1" dirty="0" smtClean="0"/>
              <a:t>Inductive learning</a:t>
            </a:r>
            <a:r>
              <a:rPr lang="en-US" altLang="en-US" dirty="0" smtClean="0"/>
              <a:t> or “</a:t>
            </a:r>
            <a:r>
              <a:rPr lang="en-US" altLang="en-US" b="1" dirty="0" smtClean="0"/>
              <a:t>Prediction”</a:t>
            </a:r>
            <a:r>
              <a:rPr lang="en-US" altLang="en-US" dirty="0" smtClean="0"/>
              <a:t>:</a:t>
            </a:r>
          </a:p>
          <a:p>
            <a:pPr lvl="1" eaLnBrk="1" hangingPunct="1"/>
            <a:r>
              <a:rPr lang="en-US" altLang="en-US" b="1" dirty="0" smtClean="0"/>
              <a:t>Given</a:t>
            </a:r>
            <a:r>
              <a:rPr lang="en-US" altLang="en-US" dirty="0" smtClean="0"/>
              <a:t> examples of a function </a:t>
            </a:r>
            <a:r>
              <a:rPr lang="en-US" altLang="en-US" i="1" dirty="0" smtClean="0"/>
              <a:t>(X, F(X))</a:t>
            </a:r>
          </a:p>
          <a:p>
            <a:pPr lvl="1" eaLnBrk="1" hangingPunct="1"/>
            <a:r>
              <a:rPr lang="en-US" altLang="en-US" b="1" dirty="0" smtClean="0"/>
              <a:t>Predict</a:t>
            </a:r>
            <a:r>
              <a:rPr lang="en-US" altLang="en-US" dirty="0" smtClean="0"/>
              <a:t> function </a:t>
            </a:r>
            <a:r>
              <a:rPr lang="en-US" altLang="en-US" i="1" dirty="0" smtClean="0"/>
              <a:t>F(X)</a:t>
            </a:r>
            <a:r>
              <a:rPr lang="en-US" altLang="en-US" dirty="0" smtClean="0"/>
              <a:t>  for new examples </a:t>
            </a:r>
            <a:r>
              <a:rPr lang="en-US" altLang="en-US" i="1" dirty="0" smtClean="0"/>
              <a:t>X</a:t>
            </a:r>
          </a:p>
        </p:txBody>
      </p:sp>
      <p:sp>
        <p:nvSpPr>
          <p:cNvPr id="1049604" name="Rectangle 4"/>
          <p:cNvSpPr>
            <a:spLocks noChangeArrowheads="1"/>
          </p:cNvSpPr>
          <p:nvPr/>
        </p:nvSpPr>
        <p:spPr bwMode="auto">
          <a:xfrm>
            <a:off x="155575" y="3121025"/>
            <a:ext cx="91440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lnSpc>
                <a:spcPct val="85000"/>
              </a:lnSpc>
              <a:spcBef>
                <a:spcPct val="10000"/>
              </a:spcBef>
              <a:buFontTx/>
              <a:buChar char="•"/>
            </a:pPr>
            <a:r>
              <a:rPr lang="en-US" altLang="en-US">
                <a:solidFill>
                  <a:srgbClr val="0033CC"/>
                </a:solidFill>
              </a:rPr>
              <a:t>Classification</a:t>
            </a:r>
          </a:p>
          <a:p>
            <a:pPr lvl="1" eaLnBrk="1" hangingPunct="1">
              <a:lnSpc>
                <a:spcPct val="85000"/>
              </a:lnSpc>
              <a:spcBef>
                <a:spcPct val="10000"/>
              </a:spcBef>
              <a:buFontTx/>
              <a:buChar char=" "/>
            </a:pPr>
            <a:r>
              <a:rPr lang="en-US" altLang="en-US" i="1"/>
              <a:t>F(X) = </a:t>
            </a:r>
            <a:r>
              <a:rPr lang="en-US" altLang="en-US"/>
              <a:t>Discrete </a:t>
            </a:r>
          </a:p>
          <a:p>
            <a:pPr eaLnBrk="1" hangingPunct="1">
              <a:lnSpc>
                <a:spcPct val="85000"/>
              </a:lnSpc>
              <a:spcBef>
                <a:spcPct val="10000"/>
              </a:spcBef>
              <a:buFontTx/>
              <a:buChar char="•"/>
            </a:pPr>
            <a:r>
              <a:rPr lang="en-US" altLang="en-US">
                <a:solidFill>
                  <a:srgbClr val="0033CC"/>
                </a:solidFill>
              </a:rPr>
              <a:t>Regression</a:t>
            </a:r>
          </a:p>
          <a:p>
            <a:pPr lvl="1" eaLnBrk="1" hangingPunct="1">
              <a:lnSpc>
                <a:spcPct val="85000"/>
              </a:lnSpc>
              <a:spcBef>
                <a:spcPct val="10000"/>
              </a:spcBef>
              <a:buFontTx/>
              <a:buChar char=" "/>
            </a:pPr>
            <a:r>
              <a:rPr lang="en-US" altLang="en-US" i="1"/>
              <a:t>F(X) = </a:t>
            </a:r>
            <a:r>
              <a:rPr lang="en-US" altLang="en-US"/>
              <a:t>Continuous </a:t>
            </a:r>
          </a:p>
          <a:p>
            <a:pPr eaLnBrk="1" hangingPunct="1">
              <a:lnSpc>
                <a:spcPct val="85000"/>
              </a:lnSpc>
              <a:spcBef>
                <a:spcPct val="10000"/>
              </a:spcBef>
              <a:buFontTx/>
              <a:buChar char="•"/>
            </a:pPr>
            <a:r>
              <a:rPr lang="en-US" altLang="en-US">
                <a:solidFill>
                  <a:srgbClr val="0033CC"/>
                </a:solidFill>
              </a:rPr>
              <a:t>Probability estimation</a:t>
            </a:r>
          </a:p>
          <a:p>
            <a:pPr lvl="1" eaLnBrk="1" hangingPunct="1">
              <a:lnSpc>
                <a:spcPct val="85000"/>
              </a:lnSpc>
              <a:spcBef>
                <a:spcPct val="10000"/>
              </a:spcBef>
              <a:buFontTx/>
              <a:buChar char=" "/>
            </a:pPr>
            <a:r>
              <a:rPr lang="en-US" altLang="en-US" i="1"/>
              <a:t>F(X)</a:t>
            </a:r>
            <a:r>
              <a:rPr lang="en-US" altLang="en-US"/>
              <a:t> = Probability</a:t>
            </a:r>
            <a:r>
              <a:rPr lang="en-US" altLang="en-US" i="1"/>
              <a:t>(X):</a:t>
            </a:r>
          </a:p>
        </p:txBody>
      </p:sp>
      <mc:AlternateContent xmlns:mc="http://schemas.openxmlformats.org/markup-compatibility/2006">
        <mc:Choice xmlns:p14="http://schemas.microsoft.com/office/powerpoint/2010/main" Requires="p14">
          <p:contentPart p14:bwMode="auto" r:id="rId2">
            <p14:nvContentPartPr>
              <p14:cNvPr id="2" name="Ink 1"/>
              <p14:cNvContentPartPr/>
              <p14:nvPr/>
            </p14:nvContentPartPr>
            <p14:xfrm>
              <a:off x="773280" y="2137320"/>
              <a:ext cx="7453440" cy="3742920"/>
            </p14:xfrm>
          </p:contentPart>
        </mc:Choice>
        <mc:Fallback>
          <p:pic>
            <p:nvPicPr>
              <p:cNvPr id="2" name="Ink 1"/>
              <p:cNvPicPr/>
              <p:nvPr/>
            </p:nvPicPr>
            <p:blipFill>
              <a:blip r:embed="rId3"/>
              <a:stretch>
                <a:fillRect/>
              </a:stretch>
            </p:blipFill>
            <p:spPr>
              <a:xfrm>
                <a:off x="761760" y="2127240"/>
                <a:ext cx="7479000" cy="3764880"/>
              </a:xfrm>
              <a:prstGeom prst="rect">
                <a:avLst/>
              </a:prstGeom>
            </p:spPr>
          </p:pic>
        </mc:Fallback>
      </mc:AlternateContent>
    </p:spTree>
    <p:extLst>
      <p:ext uri="{BB962C8B-B14F-4D97-AF65-F5344CB8AC3E}">
        <p14:creationId xmlns:p14="http://schemas.microsoft.com/office/powerpoint/2010/main" val="201152932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496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604"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10" name="Rectangle 6"/>
          <p:cNvSpPr>
            <a:spLocks noGrp="1" noChangeArrowheads="1"/>
          </p:cNvSpPr>
          <p:nvPr>
            <p:ph type="title"/>
          </p:nvPr>
        </p:nvSpPr>
        <p:spPr>
          <a:xfrm>
            <a:off x="0" y="314970"/>
            <a:ext cx="7543800" cy="769441"/>
          </a:xfrm>
          <a:noFill/>
          <a:ln w="9525">
            <a:noFill/>
            <a:miter lim="800000"/>
            <a:headEnd/>
            <a:tailEnd/>
          </a:ln>
          <a:effectLst/>
        </p:spPr>
        <p:txBody>
          <a:bodyPr wrap="square" anchor="ctr">
            <a:spAutoFit/>
          </a:bodyPr>
          <a:lstStyle/>
          <a:p>
            <a:pPr fontAlgn="base">
              <a:spcAft>
                <a:spcPct val="0"/>
              </a:spcAft>
            </a:pPr>
            <a:r>
              <a:rPr lang="tr-TR" sz="4400" b="1" dirty="0">
                <a:ea typeface="+mn-ea"/>
                <a:cs typeface="+mn-cs"/>
              </a:rPr>
              <a:t>Learning a Class from Examples</a:t>
            </a:r>
          </a:p>
        </p:txBody>
      </p:sp>
      <p:sp>
        <p:nvSpPr>
          <p:cNvPr id="47111" name="Rectangle 7"/>
          <p:cNvSpPr>
            <a:spLocks noGrp="1" noChangeArrowheads="1"/>
          </p:cNvSpPr>
          <p:nvPr>
            <p:ph idx="1"/>
          </p:nvPr>
        </p:nvSpPr>
        <p:spPr/>
        <p:txBody>
          <a:bodyPr/>
          <a:lstStyle/>
          <a:p>
            <a:r>
              <a:rPr lang="tr-TR" dirty="0">
                <a:solidFill>
                  <a:schemeClr val="tx2"/>
                </a:solidFill>
                <a:latin typeface="+mj-lt"/>
              </a:rPr>
              <a:t>Class C of a “family car”</a:t>
            </a:r>
          </a:p>
          <a:p>
            <a:pPr lvl="1"/>
            <a:r>
              <a:rPr lang="tr-TR" sz="2400" dirty="0">
                <a:solidFill>
                  <a:schemeClr val="accent1"/>
                </a:solidFill>
                <a:latin typeface="+mj-lt"/>
              </a:rPr>
              <a:t>Prediction:</a:t>
            </a:r>
            <a:r>
              <a:rPr lang="tr-TR" sz="2400" dirty="0">
                <a:solidFill>
                  <a:schemeClr val="tx2"/>
                </a:solidFill>
                <a:latin typeface="+mj-lt"/>
              </a:rPr>
              <a:t> Is car </a:t>
            </a:r>
            <a:r>
              <a:rPr lang="tr-TR" sz="2400" i="1" dirty="0">
                <a:solidFill>
                  <a:schemeClr val="tx2"/>
                </a:solidFill>
                <a:latin typeface="+mj-lt"/>
              </a:rPr>
              <a:t>x</a:t>
            </a:r>
            <a:r>
              <a:rPr lang="tr-TR" sz="2400" dirty="0">
                <a:solidFill>
                  <a:schemeClr val="tx2"/>
                </a:solidFill>
                <a:latin typeface="+mj-lt"/>
              </a:rPr>
              <a:t> a family car?</a:t>
            </a:r>
          </a:p>
          <a:p>
            <a:pPr lvl="1"/>
            <a:r>
              <a:rPr lang="tr-TR" sz="2400" dirty="0">
                <a:solidFill>
                  <a:schemeClr val="accent1"/>
                </a:solidFill>
                <a:latin typeface="+mj-lt"/>
              </a:rPr>
              <a:t>Knowledge extraction: </a:t>
            </a:r>
            <a:r>
              <a:rPr lang="tr-TR" sz="2400" dirty="0">
                <a:solidFill>
                  <a:schemeClr val="tx2"/>
                </a:solidFill>
                <a:latin typeface="+mj-lt"/>
              </a:rPr>
              <a:t>What do people expect from a family car?</a:t>
            </a:r>
          </a:p>
          <a:p>
            <a:r>
              <a:rPr lang="tr-TR" dirty="0">
                <a:solidFill>
                  <a:schemeClr val="tx2"/>
                </a:solidFill>
                <a:latin typeface="+mj-lt"/>
              </a:rPr>
              <a:t>Output: </a:t>
            </a:r>
          </a:p>
          <a:p>
            <a:pPr lvl="1">
              <a:buFont typeface="Wingdings" pitchFamily="2" charset="2"/>
              <a:buNone/>
            </a:pPr>
            <a:r>
              <a:rPr lang="tr-TR" sz="2400" dirty="0">
                <a:solidFill>
                  <a:schemeClr val="tx2"/>
                </a:solidFill>
                <a:latin typeface="+mj-lt"/>
              </a:rPr>
              <a:t>		Positive (+) and negative (–) examples</a:t>
            </a:r>
          </a:p>
          <a:p>
            <a:r>
              <a:rPr lang="tr-TR" dirty="0">
                <a:solidFill>
                  <a:schemeClr val="tx2"/>
                </a:solidFill>
                <a:latin typeface="+mj-lt"/>
              </a:rPr>
              <a:t>Input representation: </a:t>
            </a:r>
          </a:p>
          <a:p>
            <a:pPr>
              <a:buFont typeface="Wingdings" pitchFamily="2" charset="2"/>
              <a:buNone/>
            </a:pPr>
            <a:r>
              <a:rPr lang="tr-TR" i="1" dirty="0">
                <a:solidFill>
                  <a:schemeClr val="tx2"/>
                </a:solidFill>
                <a:latin typeface="+mj-lt"/>
              </a:rPr>
              <a:t>		x</a:t>
            </a:r>
            <a:r>
              <a:rPr lang="tr-TR" baseline="-25000" dirty="0">
                <a:solidFill>
                  <a:schemeClr val="tx2"/>
                </a:solidFill>
                <a:latin typeface="+mj-lt"/>
              </a:rPr>
              <a:t>1</a:t>
            </a:r>
            <a:r>
              <a:rPr lang="tr-TR" dirty="0">
                <a:solidFill>
                  <a:schemeClr val="tx2"/>
                </a:solidFill>
                <a:latin typeface="+mj-lt"/>
              </a:rPr>
              <a:t>: price, </a:t>
            </a:r>
            <a:r>
              <a:rPr lang="tr-TR" i="1" dirty="0">
                <a:solidFill>
                  <a:schemeClr val="tx2"/>
                </a:solidFill>
                <a:latin typeface="+mj-lt"/>
              </a:rPr>
              <a:t>x</a:t>
            </a:r>
            <a:r>
              <a:rPr lang="tr-TR" baseline="-25000" dirty="0">
                <a:solidFill>
                  <a:schemeClr val="tx2"/>
                </a:solidFill>
                <a:latin typeface="+mj-lt"/>
              </a:rPr>
              <a:t>2</a:t>
            </a:r>
            <a:r>
              <a:rPr lang="tr-TR" dirty="0">
                <a:solidFill>
                  <a:schemeClr val="tx2"/>
                </a:solidFill>
                <a:latin typeface="+mj-lt"/>
              </a:rPr>
              <a:t> : engine </a:t>
            </a:r>
            <a:r>
              <a:rPr lang="tr-TR" dirty="0" smtClean="0">
                <a:solidFill>
                  <a:schemeClr val="tx2"/>
                </a:solidFill>
                <a:latin typeface="+mj-lt"/>
              </a:rPr>
              <a:t>power</a:t>
            </a:r>
            <a:endParaRPr lang="en-US" dirty="0" smtClean="0">
              <a:solidFill>
                <a:schemeClr val="tx2"/>
              </a:solidFill>
              <a:latin typeface="+mj-lt"/>
            </a:endParaRPr>
          </a:p>
          <a:p>
            <a:pPr>
              <a:buFont typeface="Wingdings" pitchFamily="2" charset="2"/>
              <a:buNone/>
            </a:pPr>
            <a:endParaRPr lang="tr-TR" dirty="0">
              <a:solidFill>
                <a:schemeClr val="tx2"/>
              </a:solidFill>
              <a:latin typeface="+mj-lt"/>
            </a:endParaRPr>
          </a:p>
        </p:txBody>
      </p:sp>
      <p:sp>
        <p:nvSpPr>
          <p:cNvPr id="5" name="Slide Number Placeholder 4"/>
          <p:cNvSpPr>
            <a:spLocks noGrp="1"/>
          </p:cNvSpPr>
          <p:nvPr>
            <p:ph type="sldNum" sz="quarter" idx="12"/>
          </p:nvPr>
        </p:nvSpPr>
        <p:spPr/>
        <p:txBody>
          <a:bodyPr/>
          <a:lstStyle/>
          <a:p>
            <a:fld id="{06444352-98EB-4C2F-B839-A2A12EA93647}" type="slidenum">
              <a:rPr lang="tr-TR"/>
              <a:pPr/>
              <a:t>56</a:t>
            </a:fld>
            <a:endParaRPr lang="tr-TR"/>
          </a:p>
        </p:txBody>
      </p:sp>
      <p:graphicFrame>
        <p:nvGraphicFramePr>
          <p:cNvPr id="6" name="Object 33"/>
          <p:cNvGraphicFramePr>
            <a:graphicFrameLocks noChangeAspect="1"/>
          </p:cNvGraphicFramePr>
          <p:nvPr/>
        </p:nvGraphicFramePr>
        <p:xfrm>
          <a:off x="6805632" y="4114800"/>
          <a:ext cx="1247775" cy="1068388"/>
        </p:xfrm>
        <a:graphic>
          <a:graphicData uri="http://schemas.openxmlformats.org/presentationml/2006/ole">
            <mc:AlternateContent xmlns:mc="http://schemas.openxmlformats.org/markup-compatibility/2006">
              <mc:Choice xmlns:v="urn:schemas-microsoft-com:vml" Requires="v">
                <p:oleObj spid="_x0000_s6183" name="Equation" r:id="rId3" imgW="533160" imgH="457200" progId="Equation.3">
                  <p:embed/>
                </p:oleObj>
              </mc:Choice>
              <mc:Fallback>
                <p:oleObj name="Equation" r:id="rId3" imgW="533160" imgH="4572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05632" y="4114800"/>
                        <a:ext cx="1247775" cy="10683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mc:AlternateContent xmlns:mc="http://schemas.openxmlformats.org/markup-compatibility/2006">
        <mc:Choice xmlns:p14="http://schemas.microsoft.com/office/powerpoint/2010/main" Requires="p14">
          <p:contentPart p14:bwMode="auto" r:id="rId5">
            <p14:nvContentPartPr>
              <p14:cNvPr id="2" name="Ink 1"/>
              <p14:cNvContentPartPr/>
              <p14:nvPr/>
            </p14:nvContentPartPr>
            <p14:xfrm>
              <a:off x="2221560" y="1011600"/>
              <a:ext cx="6338160" cy="4697640"/>
            </p14:xfrm>
          </p:contentPart>
        </mc:Choice>
        <mc:Fallback>
          <p:pic>
            <p:nvPicPr>
              <p:cNvPr id="2" name="Ink 1"/>
              <p:cNvPicPr/>
              <p:nvPr/>
            </p:nvPicPr>
            <p:blipFill>
              <a:blip r:embed="rId6"/>
              <a:stretch>
                <a:fillRect/>
              </a:stretch>
            </p:blipFill>
            <p:spPr>
              <a:xfrm>
                <a:off x="2211840" y="1000080"/>
                <a:ext cx="6360480" cy="4719600"/>
              </a:xfrm>
              <a:prstGeom prst="rect">
                <a:avLst/>
              </a:prstGeom>
            </p:spPr>
          </p:pic>
        </mc:Fallback>
      </mc:AlternateContent>
    </p:spTree>
    <p:extLst>
      <p:ext uri="{BB962C8B-B14F-4D97-AF65-F5344CB8AC3E}">
        <p14:creationId xmlns:p14="http://schemas.microsoft.com/office/powerpoint/2010/main" val="1996195026"/>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46" name="Picture 6"/>
          <p:cNvPicPr>
            <a:picLocks noChangeAspect="1" noChangeArrowheads="1"/>
          </p:cNvPicPr>
          <p:nvPr/>
        </p:nvPicPr>
        <p:blipFill>
          <a:blip r:embed="rId3" cstate="print"/>
          <a:srcRect/>
          <a:stretch>
            <a:fillRect/>
          </a:stretch>
        </p:blipFill>
        <p:spPr bwMode="auto">
          <a:xfrm>
            <a:off x="10886" y="3004481"/>
            <a:ext cx="3893566" cy="3548062"/>
          </a:xfrm>
          <a:prstGeom prst="rect">
            <a:avLst/>
          </a:prstGeom>
          <a:noFill/>
          <a:ln w="9525">
            <a:noFill/>
            <a:miter lim="800000"/>
            <a:headEnd/>
            <a:tailEnd/>
          </a:ln>
          <a:effectLst/>
        </p:spPr>
      </p:pic>
      <p:sp>
        <p:nvSpPr>
          <p:cNvPr id="112644" name="Rectangle 4"/>
          <p:cNvSpPr>
            <a:spLocks noGrp="1" noChangeArrowheads="1"/>
          </p:cNvSpPr>
          <p:nvPr>
            <p:ph type="title" sz="quarter"/>
          </p:nvPr>
        </p:nvSpPr>
        <p:spPr>
          <a:xfrm>
            <a:off x="152400" y="1752600"/>
            <a:ext cx="3429000" cy="616924"/>
          </a:xfrm>
        </p:spPr>
        <p:txBody>
          <a:bodyPr/>
          <a:lstStyle/>
          <a:p>
            <a:r>
              <a:rPr lang="tr-TR" sz="2800" dirty="0"/>
              <a:t>Training set </a:t>
            </a:r>
            <a:r>
              <a:rPr lang="tr-TR" sz="2800" i="0" dirty="0">
                <a:latin typeface="Lucida Calligraphy" pitchFamily="66" charset="0"/>
              </a:rPr>
              <a:t>X</a:t>
            </a:r>
          </a:p>
        </p:txBody>
      </p:sp>
      <p:graphicFrame>
        <p:nvGraphicFramePr>
          <p:cNvPr id="112665" name="Rectangle 25"/>
          <p:cNvGraphicFramePr>
            <a:graphicFrameLocks noGrp="1"/>
          </p:cNvGraphicFramePr>
          <p:nvPr>
            <p:ph sz="quarter" idx="1"/>
          </p:nvPr>
        </p:nvGraphicFramePr>
        <p:xfrm>
          <a:off x="2476500" y="2914650"/>
          <a:ext cx="0" cy="0"/>
        </p:xfrm>
        <a:graphic>
          <a:graphicData uri="http://schemas.openxmlformats.org/presentationml/2006/ole">
            <mc:AlternateContent xmlns:mc="http://schemas.openxmlformats.org/markup-compatibility/2006">
              <mc:Choice xmlns:v="urn:schemas-microsoft-com:vml" Requires="v">
                <p:oleObj spid="_x0000_s7242" name="Equation" r:id="rId4" imgW="0" imgH="0" progId="Equation.3">
                  <p:embed/>
                </p:oleObj>
              </mc:Choice>
              <mc:Fallback>
                <p:oleObj name="Equation" r:id="rId4" imgW="0" imgH="0" progId="Equation.3">
                  <p:embed/>
                  <p:pic>
                    <p:nvPicPr>
                      <p:cNvPr id="0" name=""/>
                      <p:cNvPicPr preferRelativeResize="0">
                        <a:picLocks noChangeArrowheads="1"/>
                      </p:cNvPicPr>
                      <p:nvPr/>
                    </p:nvPicPr>
                    <p:blipFill>
                      <a:blip>
                        <a:extLst>
                          <a:ext uri="{28A0092B-C50C-407E-A947-70E740481C1C}">
                            <a14:useLocalDpi xmlns:a14="http://schemas.microsoft.com/office/drawing/2010/main" val="0"/>
                          </a:ext>
                        </a:extLst>
                      </a:blip>
                      <a:srcRect/>
                      <a:stretch>
                        <a:fillRect/>
                      </a:stretch>
                    </p:blipFill>
                    <p:spPr bwMode="auto">
                      <a:xfrm>
                        <a:off x="2476500" y="2914650"/>
                        <a:ext cx="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 name="Slide Number Placeholder 7"/>
          <p:cNvSpPr>
            <a:spLocks noGrp="1"/>
          </p:cNvSpPr>
          <p:nvPr>
            <p:ph type="sldNum" sz="quarter" idx="11"/>
          </p:nvPr>
        </p:nvSpPr>
        <p:spPr/>
        <p:txBody>
          <a:bodyPr/>
          <a:lstStyle/>
          <a:p>
            <a:fld id="{EEDA0B84-E934-4CCF-852A-950DBD7D0868}" type="slidenum">
              <a:rPr lang="tr-TR"/>
              <a:pPr/>
              <a:t>57</a:t>
            </a:fld>
            <a:endParaRPr lang="tr-TR"/>
          </a:p>
        </p:txBody>
      </p:sp>
      <p:pic>
        <p:nvPicPr>
          <p:cNvPr id="13" name="Picture 4"/>
          <p:cNvPicPr>
            <a:picLocks noChangeAspect="1" noChangeArrowheads="1"/>
          </p:cNvPicPr>
          <p:nvPr/>
        </p:nvPicPr>
        <p:blipFill>
          <a:blip r:embed="rId5" cstate="print"/>
          <a:srcRect/>
          <a:stretch>
            <a:fillRect/>
          </a:stretch>
        </p:blipFill>
        <p:spPr bwMode="auto">
          <a:xfrm>
            <a:off x="3907562" y="2924175"/>
            <a:ext cx="3988372" cy="3770313"/>
          </a:xfrm>
          <a:prstGeom prst="rect">
            <a:avLst/>
          </a:prstGeom>
          <a:noFill/>
          <a:ln w="9525">
            <a:noFill/>
            <a:miter lim="800000"/>
            <a:headEnd/>
            <a:tailEnd/>
          </a:ln>
          <a:effectLst/>
        </p:spPr>
      </p:pic>
      <p:sp>
        <p:nvSpPr>
          <p:cNvPr id="4" name="Rectangle 3"/>
          <p:cNvSpPr/>
          <p:nvPr/>
        </p:nvSpPr>
        <p:spPr>
          <a:xfrm>
            <a:off x="4657580" y="1715278"/>
            <a:ext cx="1183337" cy="523220"/>
          </a:xfrm>
          <a:prstGeom prst="rect">
            <a:avLst/>
          </a:prstGeom>
        </p:spPr>
        <p:txBody>
          <a:bodyPr/>
          <a:lstStyle/>
          <a:p>
            <a:pPr algn="ctr"/>
            <a:r>
              <a:rPr lang="tr-TR" sz="2800" dirty="0">
                <a:latin typeface="+mj-lt"/>
                <a:ea typeface="+mj-ea"/>
                <a:cs typeface="+mj-cs"/>
              </a:rPr>
              <a:t>Class C</a:t>
            </a:r>
            <a:endParaRPr lang="en-IN" sz="2800" dirty="0">
              <a:latin typeface="+mj-lt"/>
              <a:ea typeface="+mj-ea"/>
              <a:cs typeface="+mj-cs"/>
            </a:endParaRPr>
          </a:p>
        </p:txBody>
      </p:sp>
      <p:graphicFrame>
        <p:nvGraphicFramePr>
          <p:cNvPr id="14" name="Object 11"/>
          <p:cNvGraphicFramePr>
            <a:graphicFrameLocks noGrp="1" noChangeAspect="1"/>
          </p:cNvGraphicFramePr>
          <p:nvPr>
            <p:ph idx="1"/>
          </p:nvPr>
        </p:nvGraphicFramePr>
        <p:xfrm>
          <a:off x="3581400" y="2429531"/>
          <a:ext cx="5571145" cy="374773"/>
        </p:xfrm>
        <a:graphic>
          <a:graphicData uri="http://schemas.openxmlformats.org/presentationml/2006/ole">
            <mc:AlternateContent xmlns:mc="http://schemas.openxmlformats.org/markup-compatibility/2006">
              <mc:Choice xmlns:v="urn:schemas-microsoft-com:vml" Requires="v">
                <p:oleObj spid="_x0000_s7243" name="Equation" r:id="rId6" imgW="3022560" imgH="203040" progId="Equation.3">
                  <p:embed/>
                </p:oleObj>
              </mc:Choice>
              <mc:Fallback>
                <p:oleObj name="Equation" r:id="rId6" imgW="3022560" imgH="20304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81400" y="2429531"/>
                        <a:ext cx="5571145" cy="374773"/>
                      </a:xfrm>
                      <a:prstGeom prst="rect">
                        <a:avLst/>
                      </a:prstGeom>
                      <a:noFill/>
                    </p:spPr>
                  </p:pic>
                </p:oleObj>
              </mc:Fallback>
            </mc:AlternateContent>
          </a:graphicData>
        </a:graphic>
      </p:graphicFrame>
      <mc:AlternateContent xmlns:mc="http://schemas.openxmlformats.org/markup-compatibility/2006">
        <mc:Choice xmlns:p14="http://schemas.microsoft.com/office/powerpoint/2010/main" Requires="p14">
          <p:contentPart p14:bwMode="auto" r:id="rId8">
            <p14:nvContentPartPr>
              <p14:cNvPr id="2" name="Ink 1"/>
              <p14:cNvContentPartPr/>
              <p14:nvPr/>
            </p14:nvContentPartPr>
            <p14:xfrm>
              <a:off x="2945520" y="2130120"/>
              <a:ext cx="4711680" cy="4443120"/>
            </p14:xfrm>
          </p:contentPart>
        </mc:Choice>
        <mc:Fallback>
          <p:pic>
            <p:nvPicPr>
              <p:cNvPr id="2" name="Ink 1"/>
              <p:cNvPicPr/>
              <p:nvPr/>
            </p:nvPicPr>
            <p:blipFill>
              <a:blip r:embed="rId9"/>
              <a:stretch>
                <a:fillRect/>
              </a:stretch>
            </p:blipFill>
            <p:spPr>
              <a:xfrm>
                <a:off x="2935440" y="2121480"/>
                <a:ext cx="4731840" cy="4462920"/>
              </a:xfrm>
              <a:prstGeom prst="rect">
                <a:avLst/>
              </a:prstGeom>
            </p:spPr>
          </p:pic>
        </mc:Fallback>
      </mc:AlternateContent>
    </p:spTree>
    <p:extLst>
      <p:ext uri="{BB962C8B-B14F-4D97-AF65-F5344CB8AC3E}">
        <p14:creationId xmlns:p14="http://schemas.microsoft.com/office/powerpoint/2010/main" val="55649812"/>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4701" name="Picture 13"/>
          <p:cNvPicPr>
            <a:picLocks noChangeAspect="1" noChangeArrowheads="1"/>
          </p:cNvPicPr>
          <p:nvPr/>
        </p:nvPicPr>
        <p:blipFill>
          <a:blip r:embed="rId3" cstate="print"/>
          <a:srcRect/>
          <a:stretch>
            <a:fillRect/>
          </a:stretch>
        </p:blipFill>
        <p:spPr bwMode="auto">
          <a:xfrm>
            <a:off x="424932" y="1731417"/>
            <a:ext cx="6153150" cy="4895850"/>
          </a:xfrm>
          <a:prstGeom prst="rect">
            <a:avLst/>
          </a:prstGeom>
          <a:noFill/>
          <a:ln w="9525">
            <a:noFill/>
            <a:miter lim="800000"/>
            <a:headEnd/>
            <a:tailEnd/>
          </a:ln>
          <a:effectLst/>
        </p:spPr>
      </p:pic>
      <p:sp>
        <p:nvSpPr>
          <p:cNvPr id="114690" name="Rectangle 2"/>
          <p:cNvSpPr>
            <a:spLocks noGrp="1" noChangeArrowheads="1"/>
          </p:cNvSpPr>
          <p:nvPr>
            <p:ph type="title"/>
          </p:nvPr>
        </p:nvSpPr>
        <p:spPr>
          <a:xfrm>
            <a:off x="-228600" y="281253"/>
            <a:ext cx="8229600" cy="1143000"/>
          </a:xfrm>
        </p:spPr>
        <p:txBody>
          <a:bodyPr/>
          <a:lstStyle/>
          <a:p>
            <a:r>
              <a:rPr lang="tr-TR" b="1" dirty="0">
                <a:ea typeface="+mn-ea"/>
                <a:cs typeface="+mn-cs"/>
              </a:rPr>
              <a:t>Hypothesis class </a:t>
            </a:r>
            <a:r>
              <a:rPr lang="tr-TR" i="0" dirty="0">
                <a:latin typeface="Lucida Calligraphy" pitchFamily="66" charset="0"/>
              </a:rPr>
              <a:t>H</a:t>
            </a:r>
          </a:p>
        </p:txBody>
      </p:sp>
      <p:graphicFrame>
        <p:nvGraphicFramePr>
          <p:cNvPr id="114712" name="Object 24"/>
          <p:cNvGraphicFramePr>
            <a:graphicFrameLocks noGrp="1" noChangeAspect="1"/>
          </p:cNvGraphicFramePr>
          <p:nvPr>
            <p:ph sz="half" idx="1"/>
          </p:nvPr>
        </p:nvGraphicFramePr>
        <p:xfrm>
          <a:off x="4838056" y="1399371"/>
          <a:ext cx="3689350" cy="835025"/>
        </p:xfrm>
        <a:graphic>
          <a:graphicData uri="http://schemas.openxmlformats.org/presentationml/2006/ole">
            <mc:AlternateContent xmlns:mc="http://schemas.openxmlformats.org/markup-compatibility/2006">
              <mc:Choice xmlns:v="urn:schemas-microsoft-com:vml" Requires="v">
                <p:oleObj spid="_x0000_s8231" name="Equation" r:id="rId4" imgW="2019240" imgH="457200" progId="Equation.3">
                  <p:embed/>
                </p:oleObj>
              </mc:Choice>
              <mc:Fallback>
                <p:oleObj name="Equation" r:id="rId4" imgW="2019240" imgH="4572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38056" y="1399371"/>
                        <a:ext cx="3689350" cy="8350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Slide Number Placeholder 5"/>
          <p:cNvSpPr>
            <a:spLocks noGrp="1"/>
          </p:cNvSpPr>
          <p:nvPr>
            <p:ph type="sldNum" sz="quarter" idx="12"/>
          </p:nvPr>
        </p:nvSpPr>
        <p:spPr/>
        <p:txBody>
          <a:bodyPr/>
          <a:lstStyle/>
          <a:p>
            <a:fld id="{BBE044D3-A45A-49F6-AF6E-C0C10AACE9F4}" type="slidenum">
              <a:rPr lang="tr-TR"/>
              <a:pPr/>
              <a:t>58</a:t>
            </a:fld>
            <a:endParaRPr lang="tr-TR"/>
          </a:p>
        </p:txBody>
      </p:sp>
      <mc:AlternateContent xmlns:mc="http://schemas.openxmlformats.org/markup-compatibility/2006">
        <mc:Choice xmlns:p14="http://schemas.microsoft.com/office/powerpoint/2010/main" Requires="p14">
          <p:contentPart p14:bwMode="auto" r:id="rId6">
            <p14:nvContentPartPr>
              <p14:cNvPr id="2" name="Ink 1"/>
              <p14:cNvContentPartPr/>
              <p14:nvPr/>
            </p14:nvContentPartPr>
            <p14:xfrm>
              <a:off x="1813680" y="1119600"/>
              <a:ext cx="6291720" cy="3323880"/>
            </p14:xfrm>
          </p:contentPart>
        </mc:Choice>
        <mc:Fallback>
          <p:pic>
            <p:nvPicPr>
              <p:cNvPr id="2" name="Ink 1"/>
              <p:cNvPicPr/>
              <p:nvPr/>
            </p:nvPicPr>
            <p:blipFill>
              <a:blip r:embed="rId7"/>
              <a:stretch>
                <a:fillRect/>
              </a:stretch>
            </p:blipFill>
            <p:spPr>
              <a:xfrm>
                <a:off x="1805040" y="1107360"/>
                <a:ext cx="6313680" cy="3344040"/>
              </a:xfrm>
              <a:prstGeom prst="rect">
                <a:avLst/>
              </a:prstGeom>
            </p:spPr>
          </p:pic>
        </mc:Fallback>
      </mc:AlternateContent>
    </p:spTree>
    <p:extLst>
      <p:ext uri="{BB962C8B-B14F-4D97-AF65-F5344CB8AC3E}">
        <p14:creationId xmlns:p14="http://schemas.microsoft.com/office/powerpoint/2010/main" val="1483168245"/>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6740" name="Picture 4"/>
          <p:cNvPicPr>
            <a:picLocks noChangeAspect="1" noChangeArrowheads="1"/>
          </p:cNvPicPr>
          <p:nvPr/>
        </p:nvPicPr>
        <p:blipFill>
          <a:blip r:embed="rId2" cstate="print"/>
          <a:srcRect/>
          <a:stretch>
            <a:fillRect/>
          </a:stretch>
        </p:blipFill>
        <p:spPr bwMode="auto">
          <a:xfrm>
            <a:off x="29735" y="1371600"/>
            <a:ext cx="3704065" cy="3457127"/>
          </a:xfrm>
          <a:prstGeom prst="rect">
            <a:avLst/>
          </a:prstGeom>
          <a:noFill/>
          <a:ln w="9525">
            <a:noFill/>
            <a:miter lim="800000"/>
            <a:headEnd/>
            <a:tailEnd/>
          </a:ln>
          <a:effectLst/>
        </p:spPr>
      </p:pic>
      <p:sp>
        <p:nvSpPr>
          <p:cNvPr id="116738" name="Rectangle 2"/>
          <p:cNvSpPr>
            <a:spLocks noGrp="1" noChangeArrowheads="1"/>
          </p:cNvSpPr>
          <p:nvPr>
            <p:ph type="title"/>
          </p:nvPr>
        </p:nvSpPr>
        <p:spPr>
          <a:xfrm>
            <a:off x="395536" y="314970"/>
            <a:ext cx="7757864" cy="769441"/>
          </a:xfrm>
          <a:noFill/>
          <a:ln w="9525">
            <a:noFill/>
            <a:miter lim="800000"/>
            <a:headEnd/>
            <a:tailEnd/>
          </a:ln>
          <a:effectLst/>
        </p:spPr>
        <p:txBody>
          <a:bodyPr wrap="square" anchor="ctr">
            <a:spAutoFit/>
          </a:bodyPr>
          <a:lstStyle/>
          <a:p>
            <a:pPr fontAlgn="base">
              <a:spcAft>
                <a:spcPct val="0"/>
              </a:spcAft>
            </a:pPr>
            <a:r>
              <a:rPr lang="tr-TR" sz="4400" b="1" dirty="0">
                <a:ea typeface="+mn-ea"/>
                <a:cs typeface="+mn-cs"/>
              </a:rPr>
              <a:t>S, G, and the Version Space</a:t>
            </a:r>
          </a:p>
        </p:txBody>
      </p:sp>
      <p:sp>
        <p:nvSpPr>
          <p:cNvPr id="10" name="Slide Number Placeholder 4"/>
          <p:cNvSpPr>
            <a:spLocks noGrp="1"/>
          </p:cNvSpPr>
          <p:nvPr>
            <p:ph type="sldNum" sz="quarter" idx="12"/>
          </p:nvPr>
        </p:nvSpPr>
        <p:spPr/>
        <p:txBody>
          <a:bodyPr/>
          <a:lstStyle/>
          <a:p>
            <a:fld id="{4BF278D9-B881-4104-A829-EC488FE52DF4}" type="slidenum">
              <a:rPr lang="tr-TR"/>
              <a:pPr/>
              <a:t>59</a:t>
            </a:fld>
            <a:endParaRPr lang="tr-TR"/>
          </a:p>
        </p:txBody>
      </p:sp>
      <p:sp>
        <p:nvSpPr>
          <p:cNvPr id="116749" name="Line 13"/>
          <p:cNvSpPr>
            <a:spLocks noChangeShapeType="1"/>
          </p:cNvSpPr>
          <p:nvPr/>
        </p:nvSpPr>
        <p:spPr bwMode="auto">
          <a:xfrm>
            <a:off x="1524000" y="1671055"/>
            <a:ext cx="215900" cy="1079500"/>
          </a:xfrm>
          <a:prstGeom prst="line">
            <a:avLst/>
          </a:prstGeom>
          <a:noFill/>
          <a:ln w="9525">
            <a:solidFill>
              <a:schemeClr val="tx1"/>
            </a:solidFill>
            <a:round/>
            <a:headEnd/>
            <a:tailEnd type="triangle" w="med" len="med"/>
          </a:ln>
          <a:effectLst/>
        </p:spPr>
        <p:txBody>
          <a:bodyPr/>
          <a:lstStyle/>
          <a:p>
            <a:endParaRPr lang="tr-TR"/>
          </a:p>
        </p:txBody>
      </p:sp>
      <p:sp>
        <p:nvSpPr>
          <p:cNvPr id="116750" name="Line 14"/>
          <p:cNvSpPr>
            <a:spLocks noChangeShapeType="1"/>
          </p:cNvSpPr>
          <p:nvPr/>
        </p:nvSpPr>
        <p:spPr bwMode="auto">
          <a:xfrm flipH="1">
            <a:off x="2895600" y="2388123"/>
            <a:ext cx="567277" cy="215730"/>
          </a:xfrm>
          <a:prstGeom prst="line">
            <a:avLst/>
          </a:prstGeom>
          <a:noFill/>
          <a:ln w="9525">
            <a:solidFill>
              <a:schemeClr val="tx1"/>
            </a:solidFill>
            <a:round/>
            <a:headEnd/>
            <a:tailEnd type="triangle" w="med" len="med"/>
          </a:ln>
          <a:effectLst/>
        </p:spPr>
        <p:txBody>
          <a:bodyPr/>
          <a:lstStyle/>
          <a:p>
            <a:endParaRPr lang="tr-TR"/>
          </a:p>
        </p:txBody>
      </p:sp>
      <p:sp>
        <p:nvSpPr>
          <p:cNvPr id="116753" name="Text Box 17"/>
          <p:cNvSpPr txBox="1">
            <a:spLocks noChangeArrowheads="1"/>
          </p:cNvSpPr>
          <p:nvPr/>
        </p:nvSpPr>
        <p:spPr bwMode="auto">
          <a:xfrm>
            <a:off x="256769" y="1246832"/>
            <a:ext cx="2966261" cy="400110"/>
          </a:xfrm>
          <a:prstGeom prst="rect">
            <a:avLst/>
          </a:prstGeom>
          <a:noFill/>
          <a:ln w="9525">
            <a:noFill/>
            <a:miter lim="800000"/>
            <a:headEnd/>
            <a:tailEnd/>
          </a:ln>
          <a:effectLst/>
        </p:spPr>
        <p:txBody>
          <a:bodyPr wrap="none">
            <a:spAutoFit/>
          </a:bodyPr>
          <a:lstStyle/>
          <a:p>
            <a:r>
              <a:rPr lang="tr-TR" sz="2000" dirty="0">
                <a:latin typeface="+mj-lt"/>
              </a:rPr>
              <a:t>most specific hypothesis, </a:t>
            </a:r>
            <a:r>
              <a:rPr lang="tr-TR" sz="2000" i="1" dirty="0">
                <a:latin typeface="+mj-lt"/>
              </a:rPr>
              <a:t>S</a:t>
            </a:r>
            <a:endParaRPr lang="en-GB" sz="2000" i="1" dirty="0">
              <a:latin typeface="+mj-lt"/>
            </a:endParaRPr>
          </a:p>
        </p:txBody>
      </p:sp>
      <p:sp>
        <p:nvSpPr>
          <p:cNvPr id="116754" name="Text Box 18"/>
          <p:cNvSpPr txBox="1">
            <a:spLocks noChangeArrowheads="1"/>
          </p:cNvSpPr>
          <p:nvPr/>
        </p:nvSpPr>
        <p:spPr bwMode="auto">
          <a:xfrm>
            <a:off x="3462877" y="2214481"/>
            <a:ext cx="3010183" cy="400110"/>
          </a:xfrm>
          <a:prstGeom prst="rect">
            <a:avLst/>
          </a:prstGeom>
          <a:noFill/>
          <a:ln w="9525">
            <a:noFill/>
            <a:miter lim="800000"/>
            <a:headEnd/>
            <a:tailEnd/>
          </a:ln>
          <a:effectLst/>
        </p:spPr>
        <p:txBody>
          <a:bodyPr wrap="none">
            <a:spAutoFit/>
          </a:bodyPr>
          <a:lstStyle/>
          <a:p>
            <a:r>
              <a:rPr lang="tr-TR" sz="2000" dirty="0">
                <a:latin typeface="+mj-lt"/>
              </a:rPr>
              <a:t>most general hypothesis, </a:t>
            </a:r>
            <a:r>
              <a:rPr lang="tr-TR" sz="2000" i="1" dirty="0">
                <a:latin typeface="+mj-lt"/>
              </a:rPr>
              <a:t>G</a:t>
            </a:r>
            <a:endParaRPr lang="en-GB" sz="2000" i="1" dirty="0">
              <a:latin typeface="+mj-lt"/>
            </a:endParaRPr>
          </a:p>
        </p:txBody>
      </p:sp>
      <p:sp>
        <p:nvSpPr>
          <p:cNvPr id="116756" name="Text Box 20"/>
          <p:cNvSpPr txBox="1">
            <a:spLocks noChangeArrowheads="1"/>
          </p:cNvSpPr>
          <p:nvPr/>
        </p:nvSpPr>
        <p:spPr bwMode="auto">
          <a:xfrm>
            <a:off x="4610100" y="1357381"/>
            <a:ext cx="4533900" cy="707886"/>
          </a:xfrm>
          <a:prstGeom prst="rect">
            <a:avLst/>
          </a:prstGeom>
          <a:noFill/>
          <a:ln w="9525">
            <a:solidFill>
              <a:schemeClr val="accent2"/>
            </a:solidFill>
            <a:miter lim="800000"/>
            <a:headEnd/>
            <a:tailEnd/>
          </a:ln>
          <a:effectLst/>
        </p:spPr>
        <p:txBody>
          <a:bodyPr wrap="square">
            <a:spAutoFit/>
          </a:bodyPr>
          <a:lstStyle/>
          <a:p>
            <a:r>
              <a:rPr lang="tr-TR" sz="2000" i="1" dirty="0">
                <a:latin typeface="+mj-lt"/>
              </a:rPr>
              <a:t>h </a:t>
            </a:r>
            <a:r>
              <a:rPr lang="tr-TR" sz="2000" dirty="0">
                <a:latin typeface="Symbol" pitchFamily="18" charset="2"/>
              </a:rPr>
              <a:t>Î </a:t>
            </a:r>
            <a:r>
              <a:rPr lang="tr-TR" sz="2000" dirty="0">
                <a:latin typeface="+mj-lt"/>
              </a:rPr>
              <a:t>H, </a:t>
            </a:r>
            <a:r>
              <a:rPr lang="en-US" sz="2000" dirty="0" smtClean="0">
                <a:latin typeface="+mj-lt"/>
              </a:rPr>
              <a:t>  </a:t>
            </a:r>
            <a:r>
              <a:rPr lang="tr-TR" sz="2000" dirty="0" smtClean="0">
                <a:latin typeface="+mj-lt"/>
              </a:rPr>
              <a:t>between </a:t>
            </a:r>
            <a:r>
              <a:rPr lang="tr-TR" sz="2000" i="1" dirty="0">
                <a:latin typeface="+mj-lt"/>
              </a:rPr>
              <a:t>S</a:t>
            </a:r>
            <a:r>
              <a:rPr lang="tr-TR" sz="2000" dirty="0">
                <a:latin typeface="+mj-lt"/>
              </a:rPr>
              <a:t> and </a:t>
            </a:r>
            <a:r>
              <a:rPr lang="tr-TR" sz="2000" i="1" dirty="0">
                <a:latin typeface="+mj-lt"/>
              </a:rPr>
              <a:t>G</a:t>
            </a:r>
            <a:r>
              <a:rPr lang="tr-TR" sz="2000" dirty="0">
                <a:latin typeface="+mj-lt"/>
              </a:rPr>
              <a:t> </a:t>
            </a:r>
            <a:r>
              <a:rPr lang="tr-TR" sz="2000" dirty="0" smtClean="0">
                <a:latin typeface="+mj-lt"/>
              </a:rPr>
              <a:t>is</a:t>
            </a:r>
            <a:r>
              <a:rPr lang="en-US" sz="2000" dirty="0" smtClean="0">
                <a:latin typeface="+mj-lt"/>
              </a:rPr>
              <a:t> </a:t>
            </a:r>
            <a:r>
              <a:rPr lang="tr-TR" dirty="0" smtClean="0">
                <a:solidFill>
                  <a:srgbClr val="CC00CC"/>
                </a:solidFill>
                <a:ea typeface="ＭＳ Ｐゴシック" panose="020B0600070205080204" pitchFamily="34" charset="-128"/>
              </a:rPr>
              <a:t>consistent</a:t>
            </a:r>
            <a:r>
              <a:rPr lang="tr-TR" sz="2000" dirty="0" smtClean="0">
                <a:solidFill>
                  <a:schemeClr val="tx2"/>
                </a:solidFill>
                <a:latin typeface="+mj-lt"/>
              </a:rPr>
              <a:t> </a:t>
            </a:r>
            <a:r>
              <a:rPr lang="tr-TR" sz="2000" dirty="0" smtClean="0">
                <a:latin typeface="+mj-lt"/>
              </a:rPr>
              <a:t>and </a:t>
            </a:r>
            <a:r>
              <a:rPr lang="tr-TR" sz="2000" dirty="0">
                <a:latin typeface="+mj-lt"/>
              </a:rPr>
              <a:t>make up the </a:t>
            </a:r>
            <a:r>
              <a:rPr lang="tr-TR" dirty="0" smtClean="0">
                <a:solidFill>
                  <a:srgbClr val="CC00CC"/>
                </a:solidFill>
                <a:ea typeface="ＭＳ Ｐゴシック" panose="020B0600070205080204" pitchFamily="34" charset="-128"/>
              </a:rPr>
              <a:t>version </a:t>
            </a:r>
            <a:r>
              <a:rPr lang="tr-TR" dirty="0">
                <a:solidFill>
                  <a:srgbClr val="CC00CC"/>
                </a:solidFill>
                <a:ea typeface="ＭＳ Ｐゴシック" panose="020B0600070205080204" pitchFamily="34" charset="-128"/>
              </a:rPr>
              <a:t>space</a:t>
            </a:r>
          </a:p>
        </p:txBody>
      </p:sp>
      <p:sp>
        <p:nvSpPr>
          <p:cNvPr id="2" name="Rectangle 1"/>
          <p:cNvSpPr/>
          <p:nvPr/>
        </p:nvSpPr>
        <p:spPr>
          <a:xfrm>
            <a:off x="3876675" y="4588000"/>
            <a:ext cx="4886325" cy="830997"/>
          </a:xfrm>
          <a:prstGeom prst="rect">
            <a:avLst/>
          </a:prstGeom>
        </p:spPr>
        <p:txBody>
          <a:bodyPr wrap="square">
            <a:spAutoFit/>
          </a:bodyPr>
          <a:lstStyle/>
          <a:p>
            <a:r>
              <a:rPr lang="en-US" altLang="en-US" dirty="0">
                <a:ea typeface="ＭＳ Ｐゴシック" panose="020B0600070205080204" pitchFamily="34" charset="-128"/>
              </a:rPr>
              <a:t>The </a:t>
            </a:r>
            <a:r>
              <a:rPr lang="en-US" altLang="en-US" dirty="0">
                <a:solidFill>
                  <a:srgbClr val="CC00CC"/>
                </a:solidFill>
                <a:ea typeface="ＭＳ Ｐゴシック" panose="020B0600070205080204" pitchFamily="34" charset="-128"/>
              </a:rPr>
              <a:t>version space</a:t>
            </a:r>
            <a:r>
              <a:rPr lang="en-US" altLang="en-US" dirty="0">
                <a:ea typeface="ＭＳ Ｐゴシック" panose="020B0600070205080204" pitchFamily="34" charset="-128"/>
              </a:rPr>
              <a:t>, with respect to hypothesis space H and training examples D, is the subset of hypotheses from H consistent with D</a:t>
            </a:r>
          </a:p>
        </p:txBody>
      </p:sp>
      <p:sp>
        <p:nvSpPr>
          <p:cNvPr id="3" name="Rectangle 2"/>
          <p:cNvSpPr/>
          <p:nvPr/>
        </p:nvSpPr>
        <p:spPr>
          <a:xfrm>
            <a:off x="3776662" y="2872189"/>
            <a:ext cx="5257800" cy="584775"/>
          </a:xfrm>
          <a:prstGeom prst="rect">
            <a:avLst/>
          </a:prstGeom>
          <a:ln>
            <a:solidFill>
              <a:srgbClr val="FF0000"/>
            </a:solidFill>
          </a:ln>
        </p:spPr>
        <p:txBody>
          <a:bodyPr wrap="square">
            <a:spAutoFit/>
          </a:bodyPr>
          <a:lstStyle/>
          <a:p>
            <a:r>
              <a:rPr lang="en-US" altLang="en-US" dirty="0">
                <a:ea typeface="ＭＳ Ｐゴシック" panose="020B0600070205080204" pitchFamily="34" charset="-128"/>
              </a:rPr>
              <a:t>A hypothesis </a:t>
            </a:r>
            <a:r>
              <a:rPr lang="en-US" altLang="en-US" i="1" dirty="0">
                <a:ea typeface="ＭＳ Ｐゴシック" panose="020B0600070205080204" pitchFamily="34" charset="-128"/>
              </a:rPr>
              <a:t>h</a:t>
            </a:r>
            <a:r>
              <a:rPr lang="en-US" altLang="en-US" dirty="0">
                <a:ea typeface="ＭＳ Ｐゴシック" panose="020B0600070205080204" pitchFamily="34" charset="-128"/>
              </a:rPr>
              <a:t> is </a:t>
            </a:r>
            <a:r>
              <a:rPr lang="en-US" altLang="en-US" dirty="0">
                <a:solidFill>
                  <a:srgbClr val="CC00CC"/>
                </a:solidFill>
                <a:ea typeface="ＭＳ Ｐゴシック" panose="020B0600070205080204" pitchFamily="34" charset="-128"/>
              </a:rPr>
              <a:t>consistent</a:t>
            </a:r>
            <a:r>
              <a:rPr lang="en-US" altLang="en-US" dirty="0">
                <a:ea typeface="ＭＳ Ｐゴシック" panose="020B0600070205080204" pitchFamily="34" charset="-128"/>
              </a:rPr>
              <a:t> with a set </a:t>
            </a:r>
            <a:r>
              <a:rPr lang="en-US" altLang="en-US" dirty="0" smtClean="0">
                <a:ea typeface="ＭＳ Ｐゴシック" panose="020B0600070205080204" pitchFamily="34" charset="-128"/>
              </a:rPr>
              <a:t>of training examples </a:t>
            </a:r>
            <a:r>
              <a:rPr lang="en-US" altLang="en-US" i="1" dirty="0">
                <a:ea typeface="ＭＳ Ｐゴシック" panose="020B0600070205080204" pitchFamily="34" charset="-128"/>
              </a:rPr>
              <a:t>D</a:t>
            </a:r>
            <a:r>
              <a:rPr lang="en-US" altLang="en-US" dirty="0">
                <a:ea typeface="ＭＳ Ｐゴシック" panose="020B0600070205080204" pitchFamily="34" charset="-128"/>
              </a:rPr>
              <a:t> of target concept </a:t>
            </a:r>
            <a:r>
              <a:rPr lang="en-US" altLang="en-US" i="1" dirty="0" smtClean="0">
                <a:ea typeface="ＭＳ Ｐゴシック" panose="020B0600070205080204" pitchFamily="34" charset="-128"/>
              </a:rPr>
              <a:t>c</a:t>
            </a:r>
            <a:endParaRPr lang="en-IN" dirty="0"/>
          </a:p>
        </p:txBody>
      </p:sp>
      <p:pic>
        <p:nvPicPr>
          <p:cNvPr id="4" name="Picture 3"/>
          <p:cNvPicPr>
            <a:picLocks noChangeAspect="1"/>
          </p:cNvPicPr>
          <p:nvPr/>
        </p:nvPicPr>
        <p:blipFill>
          <a:blip r:embed="rId3"/>
          <a:stretch>
            <a:fillRect/>
          </a:stretch>
        </p:blipFill>
        <p:spPr>
          <a:xfrm>
            <a:off x="3876675" y="3655056"/>
            <a:ext cx="5057775" cy="669522"/>
          </a:xfrm>
          <a:prstGeom prst="rect">
            <a:avLst/>
          </a:prstGeom>
        </p:spPr>
      </p:pic>
      <p:pic>
        <p:nvPicPr>
          <p:cNvPr id="5" name="Picture 4"/>
          <p:cNvPicPr>
            <a:picLocks noChangeAspect="1"/>
          </p:cNvPicPr>
          <p:nvPr/>
        </p:nvPicPr>
        <p:blipFill>
          <a:blip r:embed="rId4"/>
          <a:stretch>
            <a:fillRect/>
          </a:stretch>
        </p:blipFill>
        <p:spPr>
          <a:xfrm>
            <a:off x="696404" y="5628290"/>
            <a:ext cx="5475796" cy="868500"/>
          </a:xfrm>
          <a:prstGeom prst="rect">
            <a:avLst/>
          </a:prstGeom>
        </p:spPr>
      </p:pic>
      <mc:AlternateContent xmlns:mc="http://schemas.openxmlformats.org/markup-compatibility/2006">
        <mc:Choice xmlns:p14="http://schemas.microsoft.com/office/powerpoint/2010/main" Requires="p14">
          <p:contentPart p14:bwMode="auto" r:id="rId5">
            <p14:nvContentPartPr>
              <p14:cNvPr id="6" name="Ink 5"/>
              <p14:cNvContentPartPr/>
              <p14:nvPr/>
            </p14:nvContentPartPr>
            <p14:xfrm>
              <a:off x="1676520" y="906120"/>
              <a:ext cx="6323760" cy="3194640"/>
            </p14:xfrm>
          </p:contentPart>
        </mc:Choice>
        <mc:Fallback>
          <p:pic>
            <p:nvPicPr>
              <p:cNvPr id="6" name="Ink 5"/>
              <p:cNvPicPr/>
              <p:nvPr/>
            </p:nvPicPr>
            <p:blipFill>
              <a:blip r:embed="rId6"/>
              <a:stretch>
                <a:fillRect/>
              </a:stretch>
            </p:blipFill>
            <p:spPr>
              <a:xfrm>
                <a:off x="1672560" y="894960"/>
                <a:ext cx="6339240" cy="3217320"/>
              </a:xfrm>
              <a:prstGeom prst="rect">
                <a:avLst/>
              </a:prstGeom>
            </p:spPr>
          </p:pic>
        </mc:Fallback>
      </mc:AlternateContent>
    </p:spTree>
    <p:extLst>
      <p:ext uri="{BB962C8B-B14F-4D97-AF65-F5344CB8AC3E}">
        <p14:creationId xmlns:p14="http://schemas.microsoft.com/office/powerpoint/2010/main" val="30661592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65251" name="Text Box 3"/>
          <p:cNvSpPr txBox="1">
            <a:spLocks noChangeArrowheads="1"/>
          </p:cNvSpPr>
          <p:nvPr/>
        </p:nvSpPr>
        <p:spPr bwMode="auto">
          <a:xfrm>
            <a:off x="0" y="525959"/>
            <a:ext cx="4362092" cy="769441"/>
          </a:xfrm>
          <a:prstGeom prst="rect">
            <a:avLst/>
          </a:prstGeom>
          <a:noFill/>
          <a:ln w="9525">
            <a:noFill/>
            <a:miter lim="800000"/>
            <a:headEnd/>
            <a:tailEnd/>
          </a:ln>
          <a:effectLst/>
        </p:spPr>
        <p:txBody>
          <a:bodyPr wrap="square" anchor="ctr">
            <a:spAutoFit/>
          </a:bodyPr>
          <a:lstStyle>
            <a:lvl1pPr defTabSz="914400" eaLnBrk="1" latinLnBrk="0" hangingPunct="1">
              <a:buNone/>
              <a:defRPr sz="4400" b="1">
                <a:latin typeface="+mj-lt"/>
              </a:defRPr>
            </a:lvl1pPr>
          </a:lstStyle>
          <a:p>
            <a:r>
              <a:rPr lang="en-US" dirty="0"/>
              <a:t>Machine Learning</a:t>
            </a:r>
          </a:p>
        </p:txBody>
      </p:sp>
      <p:sp>
        <p:nvSpPr>
          <p:cNvPr id="9" name="Rectangle 3"/>
          <p:cNvSpPr txBox="1">
            <a:spLocks noChangeArrowheads="1"/>
          </p:cNvSpPr>
          <p:nvPr/>
        </p:nvSpPr>
        <p:spPr>
          <a:xfrm>
            <a:off x="304800" y="1447800"/>
            <a:ext cx="8610600" cy="3810000"/>
          </a:xfrm>
          <a:prstGeom prst="rect">
            <a:avLst/>
          </a:prstGeom>
        </p:spPr>
        <p:txBody>
          <a:bodyPr/>
          <a:lstStyle/>
          <a:p>
            <a:pPr marL="342900" lvl="0" indent="-342900" algn="just" fontAlgn="auto">
              <a:spcBef>
                <a:spcPct val="20000"/>
              </a:spcBef>
              <a:spcAft>
                <a:spcPts val="0"/>
              </a:spcAft>
              <a:buFont typeface="Arial" pitchFamily="34" charset="0"/>
              <a:buChar char="•"/>
            </a:pPr>
            <a:r>
              <a:rPr lang="en-IN" sz="2800" b="1" dirty="0">
                <a:latin typeface="+mn-lt"/>
              </a:rPr>
              <a:t>Machine learning</a:t>
            </a:r>
            <a:r>
              <a:rPr lang="en-IN" sz="2800" dirty="0">
                <a:latin typeface="+mn-lt"/>
              </a:rPr>
              <a:t> is a scientific discipline that explores the construction and study of algorithms that can learn from data. </a:t>
            </a:r>
          </a:p>
          <a:p>
            <a:pPr marL="342900" lvl="0" indent="-342900" algn="just" fontAlgn="auto">
              <a:spcBef>
                <a:spcPct val="20000"/>
              </a:spcBef>
              <a:spcAft>
                <a:spcPts val="0"/>
              </a:spcAft>
              <a:buFont typeface="Arial" pitchFamily="34" charset="0"/>
              <a:buChar char="•"/>
            </a:pPr>
            <a:r>
              <a:rPr lang="en-IN" sz="2800" dirty="0">
                <a:latin typeface="+mn-lt"/>
              </a:rPr>
              <a:t>Such algorithms operate by building a model based on inputs and using that to make predictions or decisions, rather than following only explicitly programmed instructions.</a:t>
            </a:r>
            <a:endParaRPr lang="en-US" sz="2800" dirty="0">
              <a:latin typeface="+mn-lt"/>
            </a:endParaRPr>
          </a:p>
        </p:txBody>
      </p:sp>
      <mc:AlternateContent xmlns:mc="http://schemas.openxmlformats.org/markup-compatibility/2006">
        <mc:Choice xmlns:p14="http://schemas.microsoft.com/office/powerpoint/2010/main" Requires="p14">
          <p:contentPart p14:bwMode="auto" r:id="rId3">
            <p14:nvContentPartPr>
              <p14:cNvPr id="2" name="Ink 1"/>
              <p14:cNvContentPartPr/>
              <p14:nvPr/>
            </p14:nvContentPartPr>
            <p14:xfrm>
              <a:off x="1073520" y="2350080"/>
              <a:ext cx="7382520" cy="1353600"/>
            </p14:xfrm>
          </p:contentPart>
        </mc:Choice>
        <mc:Fallback>
          <p:pic>
            <p:nvPicPr>
              <p:cNvPr id="2" name="Ink 1"/>
              <p:cNvPicPr/>
              <p:nvPr/>
            </p:nvPicPr>
            <p:blipFill>
              <a:blip r:embed="rId4"/>
              <a:stretch>
                <a:fillRect/>
              </a:stretch>
            </p:blipFill>
            <p:spPr>
              <a:xfrm>
                <a:off x="1067400" y="2340000"/>
                <a:ext cx="7399800" cy="1374120"/>
              </a:xfrm>
              <a:prstGeom prst="rect">
                <a:avLst/>
              </a:prstGeom>
            </p:spPr>
          </p:pic>
        </mc:Fallback>
      </mc:AlternateContent>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884" name="Picture 4"/>
          <p:cNvPicPr>
            <a:picLocks noChangeAspect="1" noChangeArrowheads="1"/>
          </p:cNvPicPr>
          <p:nvPr/>
        </p:nvPicPr>
        <p:blipFill>
          <a:blip r:embed="rId3" cstate="print"/>
          <a:srcRect/>
          <a:stretch>
            <a:fillRect/>
          </a:stretch>
        </p:blipFill>
        <p:spPr bwMode="auto">
          <a:xfrm>
            <a:off x="611188" y="1557338"/>
            <a:ext cx="6153150" cy="4705350"/>
          </a:xfrm>
          <a:prstGeom prst="rect">
            <a:avLst/>
          </a:prstGeom>
          <a:noFill/>
          <a:ln w="9525">
            <a:noFill/>
            <a:miter lim="800000"/>
            <a:headEnd/>
            <a:tailEnd/>
          </a:ln>
          <a:effectLst/>
        </p:spPr>
      </p:pic>
      <p:sp>
        <p:nvSpPr>
          <p:cNvPr id="122882" name="Rectangle 2"/>
          <p:cNvSpPr>
            <a:spLocks noGrp="1" noChangeArrowheads="1"/>
          </p:cNvSpPr>
          <p:nvPr>
            <p:ph type="title"/>
          </p:nvPr>
        </p:nvSpPr>
        <p:spPr>
          <a:xfrm>
            <a:off x="152400" y="208811"/>
            <a:ext cx="8229600" cy="769441"/>
          </a:xfrm>
          <a:noFill/>
          <a:ln w="9525">
            <a:noFill/>
            <a:miter lim="800000"/>
            <a:headEnd/>
            <a:tailEnd/>
          </a:ln>
          <a:effectLst/>
        </p:spPr>
        <p:txBody>
          <a:bodyPr wrap="square" anchor="ctr">
            <a:spAutoFit/>
          </a:bodyPr>
          <a:lstStyle/>
          <a:p>
            <a:pPr algn="l" fontAlgn="base">
              <a:spcAft>
                <a:spcPct val="0"/>
              </a:spcAft>
            </a:pPr>
            <a:r>
              <a:rPr lang="tr-TR" b="1" noProof="1">
                <a:ea typeface="+mn-ea"/>
                <a:cs typeface="+mn-cs"/>
              </a:rPr>
              <a:t>Multiple Classes</a:t>
            </a:r>
            <a:r>
              <a:rPr lang="tr-TR" b="1" dirty="0">
                <a:ea typeface="+mn-ea"/>
                <a:cs typeface="+mn-cs"/>
              </a:rPr>
              <a:t>, Ci i=1,...,K</a:t>
            </a:r>
            <a:endParaRPr lang="tr-TR" b="1" noProof="1">
              <a:ea typeface="+mn-ea"/>
              <a:cs typeface="+mn-cs"/>
            </a:endParaRPr>
          </a:p>
        </p:txBody>
      </p:sp>
      <p:sp>
        <p:nvSpPr>
          <p:cNvPr id="10" name="Slide Number Placeholder 6"/>
          <p:cNvSpPr>
            <a:spLocks noGrp="1"/>
          </p:cNvSpPr>
          <p:nvPr>
            <p:ph type="sldNum" sz="quarter" idx="11"/>
          </p:nvPr>
        </p:nvSpPr>
        <p:spPr/>
        <p:txBody>
          <a:bodyPr/>
          <a:lstStyle/>
          <a:p>
            <a:fld id="{C51555BC-930B-4076-A8BF-A2F2FB6FDEDE}" type="slidenum">
              <a:rPr lang="tr-TR"/>
              <a:pPr/>
              <a:t>60</a:t>
            </a:fld>
            <a:endParaRPr lang="tr-TR" dirty="0"/>
          </a:p>
        </p:txBody>
      </p:sp>
      <p:pic>
        <p:nvPicPr>
          <p:cNvPr id="122895" name="Picture 15"/>
          <p:cNvPicPr>
            <a:picLocks noChangeAspect="1" noChangeArrowheads="1"/>
          </p:cNvPicPr>
          <p:nvPr/>
        </p:nvPicPr>
        <p:blipFill>
          <a:blip r:embed="rId4" cstate="print"/>
          <a:srcRect/>
          <a:stretch>
            <a:fillRect/>
          </a:stretch>
        </p:blipFill>
        <p:spPr bwMode="auto">
          <a:xfrm>
            <a:off x="1476375" y="2924175"/>
            <a:ext cx="685800" cy="314325"/>
          </a:xfrm>
          <a:prstGeom prst="rect">
            <a:avLst/>
          </a:prstGeom>
          <a:noFill/>
          <a:ln w="9525">
            <a:noFill/>
            <a:miter lim="800000"/>
            <a:headEnd/>
            <a:tailEnd/>
          </a:ln>
          <a:effectLst/>
        </p:spPr>
      </p:pic>
    </p:spTree>
    <p:extLst>
      <p:ext uri="{BB962C8B-B14F-4D97-AF65-F5344CB8AC3E}">
        <p14:creationId xmlns:p14="http://schemas.microsoft.com/office/powerpoint/2010/main" val="1362336074"/>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536" y="314970"/>
            <a:ext cx="6120680" cy="769441"/>
          </a:xfrm>
          <a:noFill/>
          <a:ln w="9525">
            <a:noFill/>
            <a:miter lim="800000"/>
            <a:headEnd/>
            <a:tailEnd/>
          </a:ln>
          <a:effectLst/>
        </p:spPr>
        <p:txBody>
          <a:bodyPr wrap="square" anchor="ctr">
            <a:spAutoFit/>
          </a:bodyPr>
          <a:lstStyle/>
          <a:p>
            <a:pPr fontAlgn="base">
              <a:spcAft>
                <a:spcPct val="0"/>
              </a:spcAft>
            </a:pPr>
            <a:r>
              <a:rPr lang="en-US" sz="4400" b="1" dirty="0">
                <a:ea typeface="+mn-ea"/>
                <a:cs typeface="+mn-cs"/>
              </a:rPr>
              <a:t>Empirical Error</a:t>
            </a:r>
            <a:endParaRPr lang="en-IN" sz="4400" b="1" dirty="0">
              <a:ea typeface="+mn-ea"/>
              <a:cs typeface="+mn-cs"/>
            </a:endParaRPr>
          </a:p>
        </p:txBody>
      </p:sp>
      <p:pic>
        <p:nvPicPr>
          <p:cNvPr id="6" name="Picture 5"/>
          <p:cNvPicPr>
            <a:picLocks noChangeAspect="1"/>
          </p:cNvPicPr>
          <p:nvPr/>
        </p:nvPicPr>
        <p:blipFill>
          <a:blip r:embed="rId3"/>
          <a:stretch>
            <a:fillRect/>
          </a:stretch>
        </p:blipFill>
        <p:spPr>
          <a:xfrm>
            <a:off x="59533" y="1619928"/>
            <a:ext cx="6019800" cy="5225631"/>
          </a:xfrm>
          <a:prstGeom prst="rect">
            <a:avLst/>
          </a:prstGeom>
        </p:spPr>
      </p:pic>
      <p:sp>
        <p:nvSpPr>
          <p:cNvPr id="7" name="Rectangle 6"/>
          <p:cNvSpPr/>
          <p:nvPr/>
        </p:nvSpPr>
        <p:spPr>
          <a:xfrm>
            <a:off x="5486400" y="1619928"/>
            <a:ext cx="3374642" cy="830997"/>
          </a:xfrm>
          <a:prstGeom prst="rect">
            <a:avLst/>
          </a:prstGeom>
        </p:spPr>
        <p:txBody>
          <a:bodyPr wrap="none">
            <a:spAutoFit/>
          </a:bodyPr>
          <a:lstStyle/>
          <a:p>
            <a:r>
              <a:rPr kumimoji="1" lang="en-US" sz="2400" dirty="0">
                <a:latin typeface="Times New Roman" pitchFamily="18" charset="0"/>
              </a:rPr>
              <a:t>C </a:t>
            </a:r>
            <a:r>
              <a:rPr kumimoji="1" lang="en-US" sz="2400" dirty="0" smtClean="0">
                <a:latin typeface="Times New Roman" pitchFamily="18" charset="0"/>
              </a:rPr>
              <a:t>=  </a:t>
            </a:r>
            <a:r>
              <a:rPr kumimoji="1" lang="en-US" sz="2400" dirty="0">
                <a:latin typeface="Times New Roman" pitchFamily="18" charset="0"/>
              </a:rPr>
              <a:t>actual </a:t>
            </a:r>
            <a:r>
              <a:rPr kumimoji="1" lang="en-US" sz="2400" dirty="0" smtClean="0">
                <a:latin typeface="Times New Roman" pitchFamily="18" charset="0"/>
              </a:rPr>
              <a:t>class</a:t>
            </a:r>
          </a:p>
          <a:p>
            <a:r>
              <a:rPr kumimoji="1" lang="en-US" sz="2400" dirty="0" smtClean="0">
                <a:latin typeface="Times New Roman" pitchFamily="18" charset="0"/>
              </a:rPr>
              <a:t> </a:t>
            </a:r>
            <a:r>
              <a:rPr kumimoji="1" lang="en-US" sz="2400" i="1" dirty="0" smtClean="0">
                <a:latin typeface="Times New Roman" pitchFamily="18" charset="0"/>
              </a:rPr>
              <a:t>h = </a:t>
            </a:r>
            <a:r>
              <a:rPr kumimoji="1" lang="en-US" sz="2400" dirty="0" smtClean="0">
                <a:latin typeface="Times New Roman" pitchFamily="18" charset="0"/>
              </a:rPr>
              <a:t> </a:t>
            </a:r>
            <a:r>
              <a:rPr kumimoji="1" lang="en-US" sz="2400" dirty="0">
                <a:latin typeface="Times New Roman" pitchFamily="18" charset="0"/>
              </a:rPr>
              <a:t>induced hypothesis. </a:t>
            </a:r>
            <a:endParaRPr lang="en-IN" sz="2400" dirty="0"/>
          </a:p>
        </p:txBody>
      </p:sp>
      <p:sp>
        <p:nvSpPr>
          <p:cNvPr id="8" name="Rectangle 7"/>
          <p:cNvSpPr/>
          <p:nvPr/>
        </p:nvSpPr>
        <p:spPr>
          <a:xfrm>
            <a:off x="4727406" y="4419600"/>
            <a:ext cx="4416594" cy="1200329"/>
          </a:xfrm>
          <a:prstGeom prst="rect">
            <a:avLst/>
          </a:prstGeom>
        </p:spPr>
        <p:txBody>
          <a:bodyPr wrap="none">
            <a:spAutoFit/>
          </a:bodyPr>
          <a:lstStyle/>
          <a:p>
            <a:r>
              <a:rPr kumimoji="1" lang="en-US" sz="2400" dirty="0">
                <a:latin typeface="Times New Roman" pitchFamily="18" charset="0"/>
              </a:rPr>
              <a:t>false </a:t>
            </a:r>
            <a:r>
              <a:rPr kumimoji="1" lang="en-US" sz="2400" dirty="0" smtClean="0">
                <a:latin typeface="Times New Roman" pitchFamily="18" charset="0"/>
              </a:rPr>
              <a:t>negative =-&gt;C </a:t>
            </a:r>
            <a:r>
              <a:rPr kumimoji="1" lang="en-US" sz="2400" dirty="0">
                <a:latin typeface="Times New Roman" pitchFamily="18" charset="0"/>
              </a:rPr>
              <a:t>is 1 but </a:t>
            </a:r>
            <a:r>
              <a:rPr kumimoji="1" lang="en-US" sz="2400" i="1" dirty="0">
                <a:latin typeface="Times New Roman" pitchFamily="18" charset="0"/>
              </a:rPr>
              <a:t>h </a:t>
            </a:r>
            <a:r>
              <a:rPr kumimoji="1" lang="en-US" sz="2400" dirty="0">
                <a:latin typeface="Times New Roman" pitchFamily="18" charset="0"/>
              </a:rPr>
              <a:t>is 0 </a:t>
            </a:r>
            <a:endParaRPr kumimoji="1" lang="en-US" sz="2400" dirty="0" smtClean="0">
              <a:latin typeface="Times New Roman" pitchFamily="18" charset="0"/>
            </a:endParaRPr>
          </a:p>
          <a:p>
            <a:r>
              <a:rPr kumimoji="1" lang="en-US" sz="2400" dirty="0">
                <a:latin typeface="Times New Roman" pitchFamily="18" charset="0"/>
              </a:rPr>
              <a:t>false </a:t>
            </a:r>
            <a:r>
              <a:rPr kumimoji="1" lang="en-US" sz="2400" dirty="0" smtClean="0">
                <a:latin typeface="Times New Roman" pitchFamily="18" charset="0"/>
              </a:rPr>
              <a:t>positive -&gt; </a:t>
            </a:r>
            <a:r>
              <a:rPr kumimoji="1" lang="en-US" sz="2400" dirty="0">
                <a:latin typeface="Times New Roman" pitchFamily="18" charset="0"/>
              </a:rPr>
              <a:t>C is 0 but </a:t>
            </a:r>
            <a:r>
              <a:rPr kumimoji="1" lang="en-US" sz="2400" i="1" dirty="0">
                <a:latin typeface="Times New Roman" pitchFamily="18" charset="0"/>
              </a:rPr>
              <a:t>h </a:t>
            </a:r>
            <a:r>
              <a:rPr kumimoji="1" lang="en-US" sz="2400" dirty="0">
                <a:latin typeface="Times New Roman" pitchFamily="18" charset="0"/>
              </a:rPr>
              <a:t>is 1</a:t>
            </a:r>
          </a:p>
          <a:p>
            <a:endParaRPr lang="en-IN" sz="2400" dirty="0"/>
          </a:p>
        </p:txBody>
      </p:sp>
      <mc:AlternateContent xmlns:mc="http://schemas.openxmlformats.org/markup-compatibility/2006">
        <mc:Choice xmlns:p14="http://schemas.microsoft.com/office/powerpoint/2010/main" Requires="p14">
          <p:contentPart p14:bwMode="auto" r:id="rId4">
            <p14:nvContentPartPr>
              <p14:cNvPr id="3" name="Ink 2"/>
              <p14:cNvContentPartPr/>
              <p14:nvPr/>
            </p14:nvContentPartPr>
            <p14:xfrm>
              <a:off x="1591200" y="793800"/>
              <a:ext cx="7120080" cy="4132800"/>
            </p14:xfrm>
          </p:contentPart>
        </mc:Choice>
        <mc:Fallback>
          <p:pic>
            <p:nvPicPr>
              <p:cNvPr id="3" name="Ink 2"/>
              <p:cNvPicPr/>
              <p:nvPr/>
            </p:nvPicPr>
            <p:blipFill>
              <a:blip r:embed="rId5"/>
              <a:stretch>
                <a:fillRect/>
              </a:stretch>
            </p:blipFill>
            <p:spPr>
              <a:xfrm>
                <a:off x="1582200" y="782640"/>
                <a:ext cx="7138440" cy="4152960"/>
              </a:xfrm>
              <a:prstGeom prst="rect">
                <a:avLst/>
              </a:prstGeom>
            </p:spPr>
          </p:pic>
        </mc:Fallback>
      </mc:AlternateContent>
    </p:spTree>
    <p:extLst>
      <p:ext uri="{BB962C8B-B14F-4D97-AF65-F5344CB8AC3E}">
        <p14:creationId xmlns:p14="http://schemas.microsoft.com/office/powerpoint/2010/main" val="2038470403"/>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152400" y="345132"/>
            <a:ext cx="8519864" cy="769441"/>
          </a:xfrm>
          <a:noFill/>
          <a:ln w="9525">
            <a:noFill/>
            <a:miter lim="800000"/>
            <a:headEnd/>
            <a:tailEnd/>
          </a:ln>
          <a:effectLst/>
        </p:spPr>
        <p:txBody>
          <a:bodyPr wrap="square" anchor="ctr">
            <a:spAutoFit/>
          </a:bodyPr>
          <a:lstStyle/>
          <a:p>
            <a:pPr fontAlgn="base">
              <a:spcAft>
                <a:spcPct val="0"/>
              </a:spcAft>
            </a:pPr>
            <a:r>
              <a:rPr lang="en-US" sz="4400" b="1" dirty="0">
                <a:ea typeface="+mn-ea"/>
                <a:cs typeface="+mn-cs"/>
              </a:rPr>
              <a:t>Empirical </a:t>
            </a:r>
            <a:r>
              <a:rPr lang="en-US" sz="4400" b="1" dirty="0" smtClean="0">
                <a:ea typeface="+mn-ea"/>
                <a:cs typeface="+mn-cs"/>
              </a:rPr>
              <a:t>Error</a:t>
            </a:r>
            <a:endParaRPr lang="en-IN" sz="4400" b="1" dirty="0">
              <a:ea typeface="+mn-ea"/>
              <a:cs typeface="+mn-cs"/>
            </a:endParaRPr>
          </a:p>
        </p:txBody>
      </p:sp>
      <p:sp>
        <p:nvSpPr>
          <p:cNvPr id="8" name="Content Placeholder 7"/>
          <p:cNvSpPr>
            <a:spLocks noGrp="1"/>
          </p:cNvSpPr>
          <p:nvPr>
            <p:ph idx="1"/>
          </p:nvPr>
        </p:nvSpPr>
        <p:spPr>
          <a:xfrm>
            <a:off x="457200" y="1600200"/>
            <a:ext cx="8686800" cy="4953000"/>
          </a:xfrm>
        </p:spPr>
        <p:txBody>
          <a:bodyPr>
            <a:noAutofit/>
          </a:bodyPr>
          <a:lstStyle/>
          <a:p>
            <a:r>
              <a:rPr lang="en-US" sz="2800" dirty="0" smtClean="0"/>
              <a:t>C(</a:t>
            </a:r>
            <a:r>
              <a:rPr lang="en-US" sz="2800" b="1" dirty="0" smtClean="0"/>
              <a:t>x</a:t>
            </a:r>
            <a:r>
              <a:rPr lang="en-US" sz="2800" dirty="0" smtClean="0"/>
              <a:t>) -&gt;  unknown , we </a:t>
            </a:r>
            <a:r>
              <a:rPr lang="en-US" sz="2800" dirty="0"/>
              <a:t>cannot evaluate how well h(</a:t>
            </a:r>
            <a:r>
              <a:rPr lang="en-US" sz="2800" b="1" dirty="0"/>
              <a:t>x</a:t>
            </a:r>
            <a:r>
              <a:rPr lang="en-US" sz="2800" dirty="0" smtClean="0"/>
              <a:t>) matches </a:t>
            </a:r>
            <a:r>
              <a:rPr lang="en-US" sz="2800" dirty="0"/>
              <a:t>C(</a:t>
            </a:r>
            <a:r>
              <a:rPr lang="en-US" sz="2800" b="1" dirty="0"/>
              <a:t>x</a:t>
            </a:r>
            <a:r>
              <a:rPr lang="en-US" sz="2800" dirty="0"/>
              <a:t>). </a:t>
            </a:r>
            <a:endParaRPr lang="en-US" sz="2800" dirty="0" smtClean="0"/>
          </a:p>
          <a:p>
            <a:r>
              <a:rPr lang="en-US" sz="2800" b="1" dirty="0" smtClean="0"/>
              <a:t>The </a:t>
            </a:r>
            <a:r>
              <a:rPr lang="en-US" sz="2800" b="1" dirty="0"/>
              <a:t>empirical error </a:t>
            </a:r>
            <a:r>
              <a:rPr lang="en-US" sz="2800" dirty="0"/>
              <a:t>is the proportion of </a:t>
            </a:r>
            <a:r>
              <a:rPr lang="en-US" sz="2800" dirty="0" smtClean="0"/>
              <a:t>training instances </a:t>
            </a:r>
            <a:r>
              <a:rPr lang="en-US" sz="2800" dirty="0"/>
              <a:t>where predictions of h do not match the required </a:t>
            </a:r>
            <a:r>
              <a:rPr lang="en-US" sz="2800" dirty="0" smtClean="0"/>
              <a:t>values given </a:t>
            </a:r>
            <a:r>
              <a:rPr lang="en-US" sz="2800" dirty="0"/>
              <a:t>in </a:t>
            </a:r>
            <a:r>
              <a:rPr lang="en-US" sz="2800" dirty="0" smtClean="0"/>
              <a:t>X.</a:t>
            </a:r>
          </a:p>
          <a:p>
            <a:r>
              <a:rPr lang="en-US" sz="2800" dirty="0" smtClean="0"/>
              <a:t>In </a:t>
            </a:r>
            <a:r>
              <a:rPr lang="en-US" sz="2800" dirty="0"/>
              <a:t>our example, the hypothesis class H is the set of all possible rectangles</a:t>
            </a:r>
            <a:r>
              <a:rPr lang="en-US" sz="2800" dirty="0" smtClean="0"/>
              <a:t>.</a:t>
            </a:r>
            <a:endParaRPr lang="en-US" sz="2800" dirty="0"/>
          </a:p>
        </p:txBody>
      </p:sp>
    </p:spTree>
    <p:extLst>
      <p:ext uri="{BB962C8B-B14F-4D97-AF65-F5344CB8AC3E}">
        <p14:creationId xmlns:p14="http://schemas.microsoft.com/office/powerpoint/2010/main" val="711849003"/>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536" y="314970"/>
            <a:ext cx="6120680" cy="769441"/>
          </a:xfrm>
          <a:noFill/>
          <a:ln w="9525">
            <a:noFill/>
            <a:miter lim="800000"/>
            <a:headEnd/>
            <a:tailEnd/>
          </a:ln>
          <a:effectLst/>
        </p:spPr>
        <p:txBody>
          <a:bodyPr wrap="square" anchor="ctr">
            <a:spAutoFit/>
          </a:bodyPr>
          <a:lstStyle/>
          <a:p>
            <a:pPr fontAlgn="base">
              <a:spcAft>
                <a:spcPct val="0"/>
              </a:spcAft>
            </a:pPr>
            <a:r>
              <a:rPr lang="en-US" sz="4400" b="1" dirty="0">
                <a:ea typeface="+mn-ea"/>
                <a:cs typeface="+mn-cs"/>
              </a:rPr>
              <a:t>Noise</a:t>
            </a:r>
            <a:endParaRPr lang="en-IN" sz="4400" b="1" dirty="0">
              <a:ea typeface="+mn-ea"/>
              <a:cs typeface="+mn-cs"/>
            </a:endParaRPr>
          </a:p>
        </p:txBody>
      </p:sp>
      <p:pic>
        <p:nvPicPr>
          <p:cNvPr id="4" name="Content Placeholder 3"/>
          <p:cNvPicPr>
            <a:picLocks noGrp="1" noChangeAspect="1"/>
          </p:cNvPicPr>
          <p:nvPr>
            <p:ph idx="1"/>
          </p:nvPr>
        </p:nvPicPr>
        <p:blipFill>
          <a:blip r:embed="rId3"/>
          <a:stretch>
            <a:fillRect/>
          </a:stretch>
        </p:blipFill>
        <p:spPr>
          <a:xfrm>
            <a:off x="228600" y="1524000"/>
            <a:ext cx="3888116" cy="3733800"/>
          </a:xfrm>
          <a:prstGeom prst="rect">
            <a:avLst/>
          </a:prstGeom>
        </p:spPr>
      </p:pic>
      <p:sp>
        <p:nvSpPr>
          <p:cNvPr id="5" name="Rectangle 4"/>
          <p:cNvSpPr/>
          <p:nvPr/>
        </p:nvSpPr>
        <p:spPr>
          <a:xfrm>
            <a:off x="3957982" y="1573763"/>
            <a:ext cx="5193794" cy="2677656"/>
          </a:xfrm>
          <a:prstGeom prst="rect">
            <a:avLst/>
          </a:prstGeom>
        </p:spPr>
        <p:txBody>
          <a:bodyPr wrap="none">
            <a:spAutoFit/>
          </a:bodyPr>
          <a:lstStyle/>
          <a:p>
            <a:pPr marL="285750" indent="-285750">
              <a:buFont typeface="Arial" panose="020B0604020202020204" pitchFamily="34" charset="0"/>
              <a:buChar char="•"/>
            </a:pPr>
            <a:r>
              <a:rPr lang="en-US" sz="2400" dirty="0" smtClean="0">
                <a:latin typeface="LucidaBright"/>
              </a:rPr>
              <a:t>Imprecision </a:t>
            </a:r>
            <a:r>
              <a:rPr lang="en-US" sz="2400" dirty="0">
                <a:latin typeface="LucidaBright"/>
              </a:rPr>
              <a:t>in recording </a:t>
            </a:r>
            <a:r>
              <a:rPr lang="en-US" sz="2400" dirty="0" smtClean="0">
                <a:latin typeface="LucidaBright"/>
              </a:rPr>
              <a:t>the</a:t>
            </a:r>
          </a:p>
          <a:p>
            <a:r>
              <a:rPr lang="en-US" sz="2400" dirty="0">
                <a:latin typeface="LucidaBright"/>
              </a:rPr>
              <a:t> </a:t>
            </a:r>
            <a:r>
              <a:rPr lang="en-US" sz="2400" dirty="0" smtClean="0">
                <a:latin typeface="LucidaBright"/>
              </a:rPr>
              <a:t>    </a:t>
            </a:r>
            <a:r>
              <a:rPr lang="en-US" sz="2400" dirty="0">
                <a:latin typeface="LucidaBright"/>
              </a:rPr>
              <a:t>input </a:t>
            </a:r>
            <a:r>
              <a:rPr lang="en-US" sz="2400" dirty="0" smtClean="0">
                <a:latin typeface="LucidaBright"/>
              </a:rPr>
              <a:t>attributes</a:t>
            </a:r>
          </a:p>
          <a:p>
            <a:pPr marL="285750" indent="-285750">
              <a:buFont typeface="Arial" panose="020B0604020202020204" pitchFamily="34" charset="0"/>
              <a:buChar char="•"/>
            </a:pPr>
            <a:endParaRPr lang="en-US" sz="2400" dirty="0">
              <a:latin typeface="LucidaBright"/>
            </a:endParaRPr>
          </a:p>
          <a:p>
            <a:pPr marL="285750" indent="-285750">
              <a:buFont typeface="Arial" panose="020B0604020202020204" pitchFamily="34" charset="0"/>
              <a:buChar char="•"/>
            </a:pPr>
            <a:r>
              <a:rPr lang="en-US" sz="2400" dirty="0"/>
              <a:t>E</a:t>
            </a:r>
            <a:r>
              <a:rPr lang="en-US" sz="2400" dirty="0" smtClean="0"/>
              <a:t>rrors </a:t>
            </a:r>
            <a:r>
              <a:rPr lang="en-US" sz="2400" dirty="0"/>
              <a:t>in labeling the data </a:t>
            </a:r>
            <a:r>
              <a:rPr lang="en-US" sz="2400" dirty="0" smtClean="0"/>
              <a:t>points</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A</a:t>
            </a:r>
            <a:r>
              <a:rPr lang="en-US" sz="2400" dirty="0" smtClean="0"/>
              <a:t>dditional hidden/latent attributes </a:t>
            </a:r>
          </a:p>
          <a:p>
            <a:r>
              <a:rPr lang="en-US" sz="2400" dirty="0"/>
              <a:t> </a:t>
            </a:r>
            <a:r>
              <a:rPr lang="en-US" sz="2400" dirty="0" smtClean="0"/>
              <a:t> that </a:t>
            </a:r>
            <a:r>
              <a:rPr lang="en-US" sz="2400" dirty="0"/>
              <a:t>affect the label of an instance</a:t>
            </a:r>
            <a:endParaRPr lang="en-IN" sz="2400" dirty="0"/>
          </a:p>
        </p:txBody>
      </p:sp>
      <mc:AlternateContent xmlns:mc="http://schemas.openxmlformats.org/markup-compatibility/2006">
        <mc:Choice xmlns:p14="http://schemas.microsoft.com/office/powerpoint/2010/main" Requires="p14">
          <p:contentPart p14:bwMode="auto" r:id="rId4">
            <p14:nvContentPartPr>
              <p14:cNvPr id="3" name="Ink 2"/>
              <p14:cNvContentPartPr/>
              <p14:nvPr/>
            </p14:nvContentPartPr>
            <p14:xfrm>
              <a:off x="42120" y="1424880"/>
              <a:ext cx="7160760" cy="4070880"/>
            </p14:xfrm>
          </p:contentPart>
        </mc:Choice>
        <mc:Fallback>
          <p:pic>
            <p:nvPicPr>
              <p:cNvPr id="3" name="Ink 2"/>
              <p:cNvPicPr/>
              <p:nvPr/>
            </p:nvPicPr>
            <p:blipFill>
              <a:blip r:embed="rId5"/>
              <a:stretch>
                <a:fillRect/>
              </a:stretch>
            </p:blipFill>
            <p:spPr>
              <a:xfrm>
                <a:off x="33480" y="1421280"/>
                <a:ext cx="7174080" cy="4086360"/>
              </a:xfrm>
              <a:prstGeom prst="rect">
                <a:avLst/>
              </a:prstGeom>
            </p:spPr>
          </p:pic>
        </mc:Fallback>
      </mc:AlternateContent>
    </p:spTree>
    <p:extLst>
      <p:ext uri="{BB962C8B-B14F-4D97-AF65-F5344CB8AC3E}">
        <p14:creationId xmlns:p14="http://schemas.microsoft.com/office/powerpoint/2010/main" val="3991420432"/>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630"/>
        <p:cNvGrpSpPr/>
        <p:nvPr/>
      </p:nvGrpSpPr>
      <p:grpSpPr>
        <a:xfrm>
          <a:off x="0" y="0"/>
          <a:ext cx="0" cy="0"/>
          <a:chOff x="0" y="0"/>
          <a:chExt cx="0" cy="0"/>
        </a:xfrm>
      </p:grpSpPr>
      <p:sp>
        <p:nvSpPr>
          <p:cNvPr id="631" name="Google Shape;631;p79"/>
          <p:cNvSpPr txBox="1">
            <a:spLocks noGrp="1"/>
          </p:cNvSpPr>
          <p:nvPr>
            <p:ph type="title"/>
          </p:nvPr>
        </p:nvSpPr>
        <p:spPr>
          <a:xfrm>
            <a:off x="148461" y="125379"/>
            <a:ext cx="8690737" cy="769401"/>
          </a:xfrm>
          <a:prstGeom prst="rect">
            <a:avLst/>
          </a:prstGeom>
          <a:noFill/>
          <a:ln w="9525">
            <a:noFill/>
            <a:miter lim="800000"/>
            <a:headEnd/>
            <a:tailEnd/>
          </a:ln>
          <a:effectLst/>
        </p:spPr>
        <p:txBody>
          <a:bodyPr wrap="square" anchor="ctr">
            <a:spAutoFit/>
          </a:bodyPr>
          <a:lstStyle/>
          <a:p>
            <a:pPr fontAlgn="base">
              <a:spcAft>
                <a:spcPct val="0"/>
              </a:spcAft>
            </a:pPr>
            <a:r>
              <a:rPr lang="en-US" sz="4400" b="1" dirty="0">
                <a:ea typeface="+mn-ea"/>
                <a:cs typeface="+mn-cs"/>
              </a:rPr>
              <a:t>Supervised Learning: Regression</a:t>
            </a:r>
            <a:endParaRPr sz="4400" b="1" dirty="0">
              <a:ea typeface="+mn-ea"/>
              <a:cs typeface="+mn-cs"/>
            </a:endParaRPr>
          </a:p>
        </p:txBody>
      </p:sp>
      <p:sp>
        <p:nvSpPr>
          <p:cNvPr id="632" name="Google Shape;632;p79"/>
          <p:cNvSpPr txBox="1"/>
          <p:nvPr/>
        </p:nvSpPr>
        <p:spPr>
          <a:xfrm>
            <a:off x="612150" y="1594182"/>
            <a:ext cx="7977600" cy="1119818"/>
          </a:xfrm>
          <a:prstGeom prst="rect">
            <a:avLst/>
          </a:prstGeom>
          <a:noFill/>
          <a:ln>
            <a:noFill/>
          </a:ln>
        </p:spPr>
        <p:txBody>
          <a:bodyPr spcFirstLastPara="1" wrap="square" lIns="0" tIns="109200" rIns="0" bIns="0" anchor="t" anchorCtr="0">
            <a:noAutofit/>
          </a:bodyPr>
          <a:lstStyle/>
          <a:p>
            <a:pPr marL="355600" marR="0" lvl="0" indent="-342900" algn="l" rtl="0">
              <a:lnSpc>
                <a:spcPct val="100000"/>
              </a:lnSpc>
              <a:spcBef>
                <a:spcPts val="0"/>
              </a:spcBef>
              <a:spcAft>
                <a:spcPts val="0"/>
              </a:spcAft>
              <a:buSzPts val="3200"/>
              <a:buFont typeface="Arial"/>
              <a:buChar char="•"/>
            </a:pPr>
            <a:r>
              <a:rPr lang="en-US" sz="3200" dirty="0" smtClean="0">
                <a:latin typeface="Trebuchet MS"/>
                <a:ea typeface="Trebuchet MS"/>
                <a:cs typeface="Trebuchet MS"/>
                <a:sym typeface="Trebuchet MS"/>
              </a:rPr>
              <a:t>Given </a:t>
            </a:r>
            <a:r>
              <a:rPr lang="en-US" sz="3200" dirty="0">
                <a:latin typeface="Trebuchet MS"/>
                <a:ea typeface="Trebuchet MS"/>
                <a:cs typeface="Trebuchet MS"/>
                <a:sym typeface="Trebuchet MS"/>
              </a:rPr>
              <a:t>(</a:t>
            </a:r>
            <a:r>
              <a:rPr lang="en-US" sz="3200" i="1" dirty="0">
                <a:latin typeface="Times New Roman"/>
                <a:ea typeface="Times New Roman"/>
                <a:cs typeface="Times New Roman"/>
                <a:sym typeface="Times New Roman"/>
              </a:rPr>
              <a:t>x</a:t>
            </a:r>
            <a:r>
              <a:rPr lang="en-US" sz="3150" baseline="-25000" dirty="0">
                <a:latin typeface="Trebuchet MS"/>
                <a:ea typeface="Trebuchet MS"/>
                <a:cs typeface="Trebuchet MS"/>
                <a:sym typeface="Trebuchet MS"/>
              </a:rPr>
              <a:t>1</a:t>
            </a:r>
            <a:r>
              <a:rPr lang="en-US" sz="3200" dirty="0">
                <a:latin typeface="Trebuchet MS"/>
                <a:ea typeface="Trebuchet MS"/>
                <a:cs typeface="Trebuchet MS"/>
                <a:sym typeface="Trebuchet MS"/>
              </a:rPr>
              <a:t>, </a:t>
            </a:r>
            <a:r>
              <a:rPr lang="en-US" sz="3200" i="1" dirty="0">
                <a:latin typeface="Times New Roman"/>
                <a:ea typeface="Times New Roman"/>
                <a:cs typeface="Times New Roman"/>
                <a:sym typeface="Times New Roman"/>
              </a:rPr>
              <a:t>y</a:t>
            </a:r>
            <a:r>
              <a:rPr lang="en-US" sz="3150" baseline="-25000" dirty="0">
                <a:latin typeface="Trebuchet MS"/>
                <a:ea typeface="Trebuchet MS"/>
                <a:cs typeface="Trebuchet MS"/>
                <a:sym typeface="Trebuchet MS"/>
              </a:rPr>
              <a:t>1</a:t>
            </a:r>
            <a:r>
              <a:rPr lang="en-US" sz="3200" dirty="0">
                <a:latin typeface="Trebuchet MS"/>
                <a:ea typeface="Trebuchet MS"/>
                <a:cs typeface="Trebuchet MS"/>
                <a:sym typeface="Trebuchet MS"/>
              </a:rPr>
              <a:t>), (</a:t>
            </a:r>
            <a:r>
              <a:rPr lang="en-US" sz="3200" i="1" dirty="0">
                <a:latin typeface="Times New Roman"/>
                <a:ea typeface="Times New Roman"/>
                <a:cs typeface="Times New Roman"/>
                <a:sym typeface="Times New Roman"/>
              </a:rPr>
              <a:t>x</a:t>
            </a:r>
            <a:r>
              <a:rPr lang="en-US" sz="3150" baseline="-25000" dirty="0">
                <a:latin typeface="Trebuchet MS"/>
                <a:ea typeface="Trebuchet MS"/>
                <a:cs typeface="Trebuchet MS"/>
                <a:sym typeface="Trebuchet MS"/>
              </a:rPr>
              <a:t>2</a:t>
            </a:r>
            <a:r>
              <a:rPr lang="en-US" sz="3200" dirty="0">
                <a:latin typeface="Trebuchet MS"/>
                <a:ea typeface="Trebuchet MS"/>
                <a:cs typeface="Trebuchet MS"/>
                <a:sym typeface="Trebuchet MS"/>
              </a:rPr>
              <a:t>, </a:t>
            </a:r>
            <a:r>
              <a:rPr lang="en-US" sz="3200" i="1" dirty="0">
                <a:latin typeface="Times New Roman"/>
                <a:ea typeface="Times New Roman"/>
                <a:cs typeface="Times New Roman"/>
                <a:sym typeface="Times New Roman"/>
              </a:rPr>
              <a:t>y</a:t>
            </a:r>
            <a:r>
              <a:rPr lang="en-US" sz="3150" baseline="-25000" dirty="0">
                <a:latin typeface="Trebuchet MS"/>
                <a:ea typeface="Trebuchet MS"/>
                <a:cs typeface="Trebuchet MS"/>
                <a:sym typeface="Trebuchet MS"/>
              </a:rPr>
              <a:t>2</a:t>
            </a:r>
            <a:r>
              <a:rPr lang="en-US" sz="3200" dirty="0">
                <a:latin typeface="Trebuchet MS"/>
                <a:ea typeface="Trebuchet MS"/>
                <a:cs typeface="Trebuchet MS"/>
                <a:sym typeface="Trebuchet MS"/>
              </a:rPr>
              <a:t>), ..., (</a:t>
            </a:r>
            <a:r>
              <a:rPr lang="en-US" sz="3200" i="1" dirty="0" err="1">
                <a:latin typeface="Times New Roman"/>
                <a:ea typeface="Times New Roman"/>
                <a:cs typeface="Times New Roman"/>
                <a:sym typeface="Times New Roman"/>
              </a:rPr>
              <a:t>x</a:t>
            </a:r>
            <a:r>
              <a:rPr lang="en-US" sz="3150" baseline="-25000" dirty="0" err="1">
                <a:latin typeface="Trebuchet MS"/>
                <a:ea typeface="Trebuchet MS"/>
                <a:cs typeface="Trebuchet MS"/>
                <a:sym typeface="Trebuchet MS"/>
              </a:rPr>
              <a:t>n</a:t>
            </a:r>
            <a:r>
              <a:rPr lang="en-US" sz="3200" dirty="0">
                <a:latin typeface="Trebuchet MS"/>
                <a:ea typeface="Trebuchet MS"/>
                <a:cs typeface="Trebuchet MS"/>
                <a:sym typeface="Trebuchet MS"/>
              </a:rPr>
              <a:t>, </a:t>
            </a:r>
            <a:r>
              <a:rPr lang="en-US" sz="3200" i="1" dirty="0" err="1">
                <a:latin typeface="Times New Roman"/>
                <a:ea typeface="Times New Roman"/>
                <a:cs typeface="Times New Roman"/>
                <a:sym typeface="Times New Roman"/>
              </a:rPr>
              <a:t>y</a:t>
            </a:r>
            <a:r>
              <a:rPr lang="en-US" sz="3150" baseline="-25000" dirty="0" err="1">
                <a:latin typeface="Trebuchet MS"/>
                <a:ea typeface="Trebuchet MS"/>
                <a:cs typeface="Trebuchet MS"/>
                <a:sym typeface="Trebuchet MS"/>
              </a:rPr>
              <a:t>n</a:t>
            </a:r>
            <a:r>
              <a:rPr lang="en-US" sz="3200" dirty="0">
                <a:latin typeface="Trebuchet MS"/>
                <a:ea typeface="Trebuchet MS"/>
                <a:cs typeface="Trebuchet MS"/>
                <a:sym typeface="Trebuchet MS"/>
              </a:rPr>
              <a:t>)</a:t>
            </a:r>
            <a:endParaRPr sz="3200" dirty="0">
              <a:latin typeface="Trebuchet MS"/>
              <a:ea typeface="Trebuchet MS"/>
              <a:cs typeface="Trebuchet MS"/>
              <a:sym typeface="Trebuchet MS"/>
            </a:endParaRPr>
          </a:p>
          <a:p>
            <a:pPr marL="355600" marR="0" lvl="0" indent="-342900" algn="l" rtl="0">
              <a:lnSpc>
                <a:spcPct val="100000"/>
              </a:lnSpc>
              <a:spcBef>
                <a:spcPts val="760"/>
              </a:spcBef>
              <a:spcAft>
                <a:spcPts val="0"/>
              </a:spcAft>
              <a:buSzPts val="3200"/>
              <a:buFont typeface="Arial"/>
              <a:buChar char="•"/>
            </a:pPr>
            <a:r>
              <a:rPr lang="en-US" sz="3200" dirty="0">
                <a:latin typeface="Trebuchet MS"/>
                <a:ea typeface="Trebuchet MS"/>
                <a:cs typeface="Trebuchet MS"/>
                <a:sym typeface="Trebuchet MS"/>
              </a:rPr>
              <a:t>Learn a function </a:t>
            </a:r>
            <a:r>
              <a:rPr lang="en-US" sz="3200" i="1" dirty="0">
                <a:latin typeface="Times New Roman"/>
                <a:ea typeface="Times New Roman"/>
                <a:cs typeface="Times New Roman"/>
                <a:sym typeface="Times New Roman"/>
              </a:rPr>
              <a:t>f</a:t>
            </a:r>
            <a:r>
              <a:rPr lang="en-US" sz="3200" dirty="0">
                <a:latin typeface="Trebuchet MS"/>
                <a:ea typeface="Trebuchet MS"/>
                <a:cs typeface="Trebuchet MS"/>
                <a:sym typeface="Trebuchet MS"/>
              </a:rPr>
              <a:t>(</a:t>
            </a:r>
            <a:r>
              <a:rPr lang="en-US" sz="3200" i="1" dirty="0">
                <a:latin typeface="Times New Roman"/>
                <a:ea typeface="Times New Roman"/>
                <a:cs typeface="Times New Roman"/>
                <a:sym typeface="Times New Roman"/>
              </a:rPr>
              <a:t>x</a:t>
            </a:r>
            <a:r>
              <a:rPr lang="en-US" sz="3200" dirty="0">
                <a:latin typeface="Trebuchet MS"/>
                <a:ea typeface="Trebuchet MS"/>
                <a:cs typeface="Trebuchet MS"/>
                <a:sym typeface="Trebuchet MS"/>
              </a:rPr>
              <a:t>) to predict </a:t>
            </a:r>
            <a:r>
              <a:rPr lang="en-US" sz="3200" i="1" dirty="0">
                <a:latin typeface="Times New Roman"/>
                <a:ea typeface="Times New Roman"/>
                <a:cs typeface="Times New Roman"/>
                <a:sym typeface="Times New Roman"/>
              </a:rPr>
              <a:t>y </a:t>
            </a:r>
            <a:r>
              <a:rPr lang="en-US" sz="3200" dirty="0">
                <a:latin typeface="Trebuchet MS"/>
                <a:ea typeface="Trebuchet MS"/>
                <a:cs typeface="Trebuchet MS"/>
                <a:sym typeface="Trebuchet MS"/>
              </a:rPr>
              <a:t>given </a:t>
            </a:r>
            <a:r>
              <a:rPr lang="en-US" sz="3200" i="1" dirty="0">
                <a:latin typeface="Times New Roman"/>
                <a:ea typeface="Times New Roman"/>
                <a:cs typeface="Times New Roman"/>
                <a:sym typeface="Times New Roman"/>
              </a:rPr>
              <a:t>x</a:t>
            </a:r>
            <a:endParaRPr sz="3200" dirty="0">
              <a:latin typeface="Times New Roman"/>
              <a:ea typeface="Times New Roman"/>
              <a:cs typeface="Times New Roman"/>
              <a:sym typeface="Times New Roman"/>
            </a:endParaRPr>
          </a:p>
        </p:txBody>
      </p:sp>
      <p:sp>
        <p:nvSpPr>
          <p:cNvPr id="633" name="Google Shape;633;p79"/>
          <p:cNvSpPr/>
          <p:nvPr/>
        </p:nvSpPr>
        <p:spPr>
          <a:xfrm>
            <a:off x="2470315" y="5333998"/>
            <a:ext cx="4928234" cy="0"/>
          </a:xfrm>
          <a:custGeom>
            <a:avLst/>
            <a:gdLst/>
            <a:ahLst/>
            <a:cxnLst/>
            <a:rect l="l" t="t" r="r" b="b"/>
            <a:pathLst>
              <a:path w="4928234" h="120000" extrusionOk="0">
                <a:moveTo>
                  <a:pt x="0" y="0"/>
                </a:moveTo>
                <a:lnTo>
                  <a:pt x="4928192" y="0"/>
                </a:lnTo>
              </a:path>
            </a:pathLst>
          </a:custGeom>
          <a:noFill/>
          <a:ln w="12700" cap="flat" cmpd="sng">
            <a:solidFill>
              <a:srgbClr val="D9D9D9"/>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634" name="Google Shape;634;p79"/>
          <p:cNvSpPr/>
          <p:nvPr/>
        </p:nvSpPr>
        <p:spPr>
          <a:xfrm>
            <a:off x="2470315" y="5029197"/>
            <a:ext cx="4928234" cy="0"/>
          </a:xfrm>
          <a:custGeom>
            <a:avLst/>
            <a:gdLst/>
            <a:ahLst/>
            <a:cxnLst/>
            <a:rect l="l" t="t" r="r" b="b"/>
            <a:pathLst>
              <a:path w="4928234" h="120000" extrusionOk="0">
                <a:moveTo>
                  <a:pt x="0" y="0"/>
                </a:moveTo>
                <a:lnTo>
                  <a:pt x="4928192" y="0"/>
                </a:lnTo>
              </a:path>
            </a:pathLst>
          </a:custGeom>
          <a:noFill/>
          <a:ln w="12700" cap="flat" cmpd="sng">
            <a:solidFill>
              <a:srgbClr val="D9D9D9"/>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635" name="Google Shape;635;p79"/>
          <p:cNvSpPr/>
          <p:nvPr/>
        </p:nvSpPr>
        <p:spPr>
          <a:xfrm>
            <a:off x="2470315" y="4724397"/>
            <a:ext cx="4928234" cy="0"/>
          </a:xfrm>
          <a:custGeom>
            <a:avLst/>
            <a:gdLst/>
            <a:ahLst/>
            <a:cxnLst/>
            <a:rect l="l" t="t" r="r" b="b"/>
            <a:pathLst>
              <a:path w="4928234" h="120000" extrusionOk="0">
                <a:moveTo>
                  <a:pt x="0" y="0"/>
                </a:moveTo>
                <a:lnTo>
                  <a:pt x="4928192" y="0"/>
                </a:lnTo>
              </a:path>
            </a:pathLst>
          </a:custGeom>
          <a:noFill/>
          <a:ln w="12700" cap="flat" cmpd="sng">
            <a:solidFill>
              <a:srgbClr val="D9D9D9"/>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636" name="Google Shape;636;p79"/>
          <p:cNvSpPr/>
          <p:nvPr/>
        </p:nvSpPr>
        <p:spPr>
          <a:xfrm>
            <a:off x="2470315" y="4406897"/>
            <a:ext cx="4928234" cy="0"/>
          </a:xfrm>
          <a:custGeom>
            <a:avLst/>
            <a:gdLst/>
            <a:ahLst/>
            <a:cxnLst/>
            <a:rect l="l" t="t" r="r" b="b"/>
            <a:pathLst>
              <a:path w="4928234" h="120000" extrusionOk="0">
                <a:moveTo>
                  <a:pt x="0" y="0"/>
                </a:moveTo>
                <a:lnTo>
                  <a:pt x="4928192" y="0"/>
                </a:lnTo>
              </a:path>
            </a:pathLst>
          </a:custGeom>
          <a:noFill/>
          <a:ln w="12700" cap="flat" cmpd="sng">
            <a:solidFill>
              <a:srgbClr val="D9D9D9"/>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637" name="Google Shape;637;p79"/>
          <p:cNvSpPr/>
          <p:nvPr/>
        </p:nvSpPr>
        <p:spPr>
          <a:xfrm>
            <a:off x="2470315" y="4102097"/>
            <a:ext cx="4928234" cy="0"/>
          </a:xfrm>
          <a:custGeom>
            <a:avLst/>
            <a:gdLst/>
            <a:ahLst/>
            <a:cxnLst/>
            <a:rect l="l" t="t" r="r" b="b"/>
            <a:pathLst>
              <a:path w="4928234" h="120000" extrusionOk="0">
                <a:moveTo>
                  <a:pt x="0" y="0"/>
                </a:moveTo>
                <a:lnTo>
                  <a:pt x="4928192" y="0"/>
                </a:lnTo>
              </a:path>
            </a:pathLst>
          </a:custGeom>
          <a:noFill/>
          <a:ln w="12700" cap="flat" cmpd="sng">
            <a:solidFill>
              <a:srgbClr val="D9D9D9"/>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638" name="Google Shape;638;p79"/>
          <p:cNvSpPr/>
          <p:nvPr/>
        </p:nvSpPr>
        <p:spPr>
          <a:xfrm>
            <a:off x="2470315" y="3797301"/>
            <a:ext cx="4928234" cy="0"/>
          </a:xfrm>
          <a:custGeom>
            <a:avLst/>
            <a:gdLst/>
            <a:ahLst/>
            <a:cxnLst/>
            <a:rect l="l" t="t" r="r" b="b"/>
            <a:pathLst>
              <a:path w="4928234" h="120000" extrusionOk="0">
                <a:moveTo>
                  <a:pt x="0" y="0"/>
                </a:moveTo>
                <a:lnTo>
                  <a:pt x="4928192" y="0"/>
                </a:lnTo>
              </a:path>
            </a:pathLst>
          </a:custGeom>
          <a:noFill/>
          <a:ln w="12700" cap="flat" cmpd="sng">
            <a:solidFill>
              <a:srgbClr val="D9D9D9"/>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639" name="Google Shape;639;p79"/>
          <p:cNvSpPr/>
          <p:nvPr/>
        </p:nvSpPr>
        <p:spPr>
          <a:xfrm>
            <a:off x="2470315" y="3492500"/>
            <a:ext cx="4928234" cy="0"/>
          </a:xfrm>
          <a:custGeom>
            <a:avLst/>
            <a:gdLst/>
            <a:ahLst/>
            <a:cxnLst/>
            <a:rect l="l" t="t" r="r" b="b"/>
            <a:pathLst>
              <a:path w="4928234" h="120000" extrusionOk="0">
                <a:moveTo>
                  <a:pt x="0" y="0"/>
                </a:moveTo>
                <a:lnTo>
                  <a:pt x="4928192" y="0"/>
                </a:lnTo>
              </a:path>
            </a:pathLst>
          </a:custGeom>
          <a:noFill/>
          <a:ln w="12700" cap="flat" cmpd="sng">
            <a:solidFill>
              <a:srgbClr val="D9D9D9"/>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640" name="Google Shape;640;p79"/>
          <p:cNvSpPr/>
          <p:nvPr/>
        </p:nvSpPr>
        <p:spPr>
          <a:xfrm>
            <a:off x="2470315" y="3187700"/>
            <a:ext cx="4928234" cy="0"/>
          </a:xfrm>
          <a:custGeom>
            <a:avLst/>
            <a:gdLst/>
            <a:ahLst/>
            <a:cxnLst/>
            <a:rect l="l" t="t" r="r" b="b"/>
            <a:pathLst>
              <a:path w="4928234" h="120000" extrusionOk="0">
                <a:moveTo>
                  <a:pt x="0" y="0"/>
                </a:moveTo>
                <a:lnTo>
                  <a:pt x="4928192" y="0"/>
                </a:lnTo>
              </a:path>
            </a:pathLst>
          </a:custGeom>
          <a:noFill/>
          <a:ln w="12700" cap="flat" cmpd="sng">
            <a:solidFill>
              <a:srgbClr val="D9D9D9"/>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641" name="Google Shape;641;p79"/>
          <p:cNvSpPr/>
          <p:nvPr/>
        </p:nvSpPr>
        <p:spPr>
          <a:xfrm>
            <a:off x="2470315" y="2873946"/>
            <a:ext cx="4928234" cy="0"/>
          </a:xfrm>
          <a:custGeom>
            <a:avLst/>
            <a:gdLst/>
            <a:ahLst/>
            <a:cxnLst/>
            <a:rect l="l" t="t" r="r" b="b"/>
            <a:pathLst>
              <a:path w="4928234" h="120000" extrusionOk="0">
                <a:moveTo>
                  <a:pt x="0" y="0"/>
                </a:moveTo>
                <a:lnTo>
                  <a:pt x="4928192" y="0"/>
                </a:lnTo>
              </a:path>
            </a:pathLst>
          </a:custGeom>
          <a:noFill/>
          <a:ln w="12700" cap="flat" cmpd="sng">
            <a:solidFill>
              <a:srgbClr val="D9D9D9"/>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642" name="Google Shape;642;p79"/>
          <p:cNvSpPr/>
          <p:nvPr/>
        </p:nvSpPr>
        <p:spPr>
          <a:xfrm>
            <a:off x="2470315" y="2873946"/>
            <a:ext cx="0" cy="2767329"/>
          </a:xfrm>
          <a:custGeom>
            <a:avLst/>
            <a:gdLst/>
            <a:ahLst/>
            <a:cxnLst/>
            <a:rect l="l" t="t" r="r" b="b"/>
            <a:pathLst>
              <a:path w="120000" h="2767329" extrusionOk="0">
                <a:moveTo>
                  <a:pt x="0" y="2767181"/>
                </a:moveTo>
                <a:lnTo>
                  <a:pt x="0" y="0"/>
                </a:lnTo>
              </a:path>
            </a:pathLst>
          </a:custGeom>
          <a:noFill/>
          <a:ln w="12700" cap="flat" cmpd="sng">
            <a:solidFill>
              <a:srgbClr val="868686"/>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643" name="Google Shape;643;p79"/>
          <p:cNvSpPr/>
          <p:nvPr/>
        </p:nvSpPr>
        <p:spPr>
          <a:xfrm>
            <a:off x="2413889" y="5641128"/>
            <a:ext cx="56514" cy="0"/>
          </a:xfrm>
          <a:custGeom>
            <a:avLst/>
            <a:gdLst/>
            <a:ahLst/>
            <a:cxnLst/>
            <a:rect l="l" t="t" r="r" b="b"/>
            <a:pathLst>
              <a:path w="56514" h="120000" extrusionOk="0">
                <a:moveTo>
                  <a:pt x="0" y="0"/>
                </a:moveTo>
                <a:lnTo>
                  <a:pt x="56430" y="0"/>
                </a:lnTo>
              </a:path>
            </a:pathLst>
          </a:custGeom>
          <a:noFill/>
          <a:ln w="12700" cap="flat" cmpd="sng">
            <a:solidFill>
              <a:srgbClr val="868686"/>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644" name="Google Shape;644;p79"/>
          <p:cNvSpPr/>
          <p:nvPr/>
        </p:nvSpPr>
        <p:spPr>
          <a:xfrm>
            <a:off x="2413889" y="5333998"/>
            <a:ext cx="56514" cy="0"/>
          </a:xfrm>
          <a:custGeom>
            <a:avLst/>
            <a:gdLst/>
            <a:ahLst/>
            <a:cxnLst/>
            <a:rect l="l" t="t" r="r" b="b"/>
            <a:pathLst>
              <a:path w="56514" h="120000" extrusionOk="0">
                <a:moveTo>
                  <a:pt x="0" y="0"/>
                </a:moveTo>
                <a:lnTo>
                  <a:pt x="56430" y="0"/>
                </a:lnTo>
              </a:path>
            </a:pathLst>
          </a:custGeom>
          <a:noFill/>
          <a:ln w="12700" cap="flat" cmpd="sng">
            <a:solidFill>
              <a:srgbClr val="868686"/>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645" name="Google Shape;645;p79"/>
          <p:cNvSpPr/>
          <p:nvPr/>
        </p:nvSpPr>
        <p:spPr>
          <a:xfrm>
            <a:off x="2413889" y="5029197"/>
            <a:ext cx="56514" cy="0"/>
          </a:xfrm>
          <a:custGeom>
            <a:avLst/>
            <a:gdLst/>
            <a:ahLst/>
            <a:cxnLst/>
            <a:rect l="l" t="t" r="r" b="b"/>
            <a:pathLst>
              <a:path w="56514" h="120000" extrusionOk="0">
                <a:moveTo>
                  <a:pt x="0" y="0"/>
                </a:moveTo>
                <a:lnTo>
                  <a:pt x="56430" y="0"/>
                </a:lnTo>
              </a:path>
            </a:pathLst>
          </a:custGeom>
          <a:noFill/>
          <a:ln w="12700" cap="flat" cmpd="sng">
            <a:solidFill>
              <a:srgbClr val="868686"/>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646" name="Google Shape;646;p79"/>
          <p:cNvSpPr/>
          <p:nvPr/>
        </p:nvSpPr>
        <p:spPr>
          <a:xfrm>
            <a:off x="2413889" y="4724397"/>
            <a:ext cx="56514" cy="0"/>
          </a:xfrm>
          <a:custGeom>
            <a:avLst/>
            <a:gdLst/>
            <a:ahLst/>
            <a:cxnLst/>
            <a:rect l="l" t="t" r="r" b="b"/>
            <a:pathLst>
              <a:path w="56514" h="120000" extrusionOk="0">
                <a:moveTo>
                  <a:pt x="0" y="0"/>
                </a:moveTo>
                <a:lnTo>
                  <a:pt x="56430" y="0"/>
                </a:lnTo>
              </a:path>
            </a:pathLst>
          </a:custGeom>
          <a:noFill/>
          <a:ln w="12700" cap="flat" cmpd="sng">
            <a:solidFill>
              <a:srgbClr val="868686"/>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647" name="Google Shape;647;p79"/>
          <p:cNvSpPr/>
          <p:nvPr/>
        </p:nvSpPr>
        <p:spPr>
          <a:xfrm>
            <a:off x="2413889" y="4406897"/>
            <a:ext cx="56514" cy="0"/>
          </a:xfrm>
          <a:custGeom>
            <a:avLst/>
            <a:gdLst/>
            <a:ahLst/>
            <a:cxnLst/>
            <a:rect l="l" t="t" r="r" b="b"/>
            <a:pathLst>
              <a:path w="56514" h="120000" extrusionOk="0">
                <a:moveTo>
                  <a:pt x="0" y="0"/>
                </a:moveTo>
                <a:lnTo>
                  <a:pt x="56430" y="0"/>
                </a:lnTo>
              </a:path>
            </a:pathLst>
          </a:custGeom>
          <a:noFill/>
          <a:ln w="12700" cap="flat" cmpd="sng">
            <a:solidFill>
              <a:srgbClr val="868686"/>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648" name="Google Shape;648;p79"/>
          <p:cNvSpPr/>
          <p:nvPr/>
        </p:nvSpPr>
        <p:spPr>
          <a:xfrm>
            <a:off x="2413889" y="4102097"/>
            <a:ext cx="56514" cy="0"/>
          </a:xfrm>
          <a:custGeom>
            <a:avLst/>
            <a:gdLst/>
            <a:ahLst/>
            <a:cxnLst/>
            <a:rect l="l" t="t" r="r" b="b"/>
            <a:pathLst>
              <a:path w="56514" h="120000" extrusionOk="0">
                <a:moveTo>
                  <a:pt x="0" y="0"/>
                </a:moveTo>
                <a:lnTo>
                  <a:pt x="56430" y="0"/>
                </a:lnTo>
              </a:path>
            </a:pathLst>
          </a:custGeom>
          <a:noFill/>
          <a:ln w="12700" cap="flat" cmpd="sng">
            <a:solidFill>
              <a:srgbClr val="868686"/>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649" name="Google Shape;649;p79"/>
          <p:cNvSpPr/>
          <p:nvPr/>
        </p:nvSpPr>
        <p:spPr>
          <a:xfrm>
            <a:off x="2413889" y="3797301"/>
            <a:ext cx="56514" cy="0"/>
          </a:xfrm>
          <a:custGeom>
            <a:avLst/>
            <a:gdLst/>
            <a:ahLst/>
            <a:cxnLst/>
            <a:rect l="l" t="t" r="r" b="b"/>
            <a:pathLst>
              <a:path w="56514" h="120000" extrusionOk="0">
                <a:moveTo>
                  <a:pt x="0" y="0"/>
                </a:moveTo>
                <a:lnTo>
                  <a:pt x="56430" y="0"/>
                </a:lnTo>
              </a:path>
            </a:pathLst>
          </a:custGeom>
          <a:noFill/>
          <a:ln w="12700" cap="flat" cmpd="sng">
            <a:solidFill>
              <a:srgbClr val="868686"/>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650" name="Google Shape;650;p79"/>
          <p:cNvSpPr/>
          <p:nvPr/>
        </p:nvSpPr>
        <p:spPr>
          <a:xfrm>
            <a:off x="2413889" y="3492500"/>
            <a:ext cx="56514" cy="0"/>
          </a:xfrm>
          <a:custGeom>
            <a:avLst/>
            <a:gdLst/>
            <a:ahLst/>
            <a:cxnLst/>
            <a:rect l="l" t="t" r="r" b="b"/>
            <a:pathLst>
              <a:path w="56514" h="120000" extrusionOk="0">
                <a:moveTo>
                  <a:pt x="0" y="0"/>
                </a:moveTo>
                <a:lnTo>
                  <a:pt x="56430" y="0"/>
                </a:lnTo>
              </a:path>
            </a:pathLst>
          </a:custGeom>
          <a:noFill/>
          <a:ln w="12700" cap="flat" cmpd="sng">
            <a:solidFill>
              <a:srgbClr val="868686"/>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651" name="Google Shape;651;p79"/>
          <p:cNvSpPr/>
          <p:nvPr/>
        </p:nvSpPr>
        <p:spPr>
          <a:xfrm>
            <a:off x="2413889" y="3187700"/>
            <a:ext cx="56514" cy="0"/>
          </a:xfrm>
          <a:custGeom>
            <a:avLst/>
            <a:gdLst/>
            <a:ahLst/>
            <a:cxnLst/>
            <a:rect l="l" t="t" r="r" b="b"/>
            <a:pathLst>
              <a:path w="56514" h="120000" extrusionOk="0">
                <a:moveTo>
                  <a:pt x="0" y="0"/>
                </a:moveTo>
                <a:lnTo>
                  <a:pt x="56430" y="0"/>
                </a:lnTo>
              </a:path>
            </a:pathLst>
          </a:custGeom>
          <a:noFill/>
          <a:ln w="12700" cap="flat" cmpd="sng">
            <a:solidFill>
              <a:srgbClr val="868686"/>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652" name="Google Shape;652;p79"/>
          <p:cNvSpPr/>
          <p:nvPr/>
        </p:nvSpPr>
        <p:spPr>
          <a:xfrm>
            <a:off x="2413889" y="2873946"/>
            <a:ext cx="56514" cy="0"/>
          </a:xfrm>
          <a:custGeom>
            <a:avLst/>
            <a:gdLst/>
            <a:ahLst/>
            <a:cxnLst/>
            <a:rect l="l" t="t" r="r" b="b"/>
            <a:pathLst>
              <a:path w="56514" h="120000" extrusionOk="0">
                <a:moveTo>
                  <a:pt x="0" y="0"/>
                </a:moveTo>
                <a:lnTo>
                  <a:pt x="56430" y="0"/>
                </a:lnTo>
              </a:path>
            </a:pathLst>
          </a:custGeom>
          <a:noFill/>
          <a:ln w="12700" cap="flat" cmpd="sng">
            <a:solidFill>
              <a:srgbClr val="868686"/>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653" name="Google Shape;653;p79"/>
          <p:cNvSpPr/>
          <p:nvPr/>
        </p:nvSpPr>
        <p:spPr>
          <a:xfrm>
            <a:off x="2470315" y="5641129"/>
            <a:ext cx="4928234" cy="0"/>
          </a:xfrm>
          <a:custGeom>
            <a:avLst/>
            <a:gdLst/>
            <a:ahLst/>
            <a:cxnLst/>
            <a:rect l="l" t="t" r="r" b="b"/>
            <a:pathLst>
              <a:path w="4928234" h="120000" extrusionOk="0">
                <a:moveTo>
                  <a:pt x="0" y="0"/>
                </a:moveTo>
                <a:lnTo>
                  <a:pt x="4928192" y="0"/>
                </a:lnTo>
              </a:path>
            </a:pathLst>
          </a:custGeom>
          <a:noFill/>
          <a:ln w="12700" cap="flat" cmpd="sng">
            <a:solidFill>
              <a:srgbClr val="868686"/>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654" name="Google Shape;654;p79"/>
          <p:cNvSpPr/>
          <p:nvPr/>
        </p:nvSpPr>
        <p:spPr>
          <a:xfrm>
            <a:off x="2470315" y="5641129"/>
            <a:ext cx="0" cy="56514"/>
          </a:xfrm>
          <a:custGeom>
            <a:avLst/>
            <a:gdLst/>
            <a:ahLst/>
            <a:cxnLst/>
            <a:rect l="l" t="t" r="r" b="b"/>
            <a:pathLst>
              <a:path w="120000" h="56514" extrusionOk="0">
                <a:moveTo>
                  <a:pt x="0" y="0"/>
                </a:moveTo>
                <a:lnTo>
                  <a:pt x="0" y="56430"/>
                </a:lnTo>
              </a:path>
            </a:pathLst>
          </a:custGeom>
          <a:noFill/>
          <a:ln w="12700" cap="flat" cmpd="sng">
            <a:solidFill>
              <a:srgbClr val="868686"/>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655" name="Google Shape;655;p79"/>
          <p:cNvSpPr/>
          <p:nvPr/>
        </p:nvSpPr>
        <p:spPr>
          <a:xfrm>
            <a:off x="3454396" y="5641129"/>
            <a:ext cx="0" cy="56514"/>
          </a:xfrm>
          <a:custGeom>
            <a:avLst/>
            <a:gdLst/>
            <a:ahLst/>
            <a:cxnLst/>
            <a:rect l="l" t="t" r="r" b="b"/>
            <a:pathLst>
              <a:path w="120000" h="56514" extrusionOk="0">
                <a:moveTo>
                  <a:pt x="0" y="0"/>
                </a:moveTo>
                <a:lnTo>
                  <a:pt x="0" y="56430"/>
                </a:lnTo>
              </a:path>
            </a:pathLst>
          </a:custGeom>
          <a:noFill/>
          <a:ln w="12700" cap="flat" cmpd="sng">
            <a:solidFill>
              <a:srgbClr val="868686"/>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656" name="Google Shape;656;p79"/>
          <p:cNvSpPr/>
          <p:nvPr/>
        </p:nvSpPr>
        <p:spPr>
          <a:xfrm>
            <a:off x="4444996" y="5641129"/>
            <a:ext cx="0" cy="56514"/>
          </a:xfrm>
          <a:custGeom>
            <a:avLst/>
            <a:gdLst/>
            <a:ahLst/>
            <a:cxnLst/>
            <a:rect l="l" t="t" r="r" b="b"/>
            <a:pathLst>
              <a:path w="120000" h="56514" extrusionOk="0">
                <a:moveTo>
                  <a:pt x="0" y="0"/>
                </a:moveTo>
                <a:lnTo>
                  <a:pt x="0" y="56430"/>
                </a:lnTo>
              </a:path>
            </a:pathLst>
          </a:custGeom>
          <a:noFill/>
          <a:ln w="12700" cap="flat" cmpd="sng">
            <a:solidFill>
              <a:srgbClr val="868686"/>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657" name="Google Shape;657;p79"/>
          <p:cNvSpPr/>
          <p:nvPr/>
        </p:nvSpPr>
        <p:spPr>
          <a:xfrm>
            <a:off x="5422896" y="5641129"/>
            <a:ext cx="0" cy="56514"/>
          </a:xfrm>
          <a:custGeom>
            <a:avLst/>
            <a:gdLst/>
            <a:ahLst/>
            <a:cxnLst/>
            <a:rect l="l" t="t" r="r" b="b"/>
            <a:pathLst>
              <a:path w="120000" h="56514" extrusionOk="0">
                <a:moveTo>
                  <a:pt x="0" y="0"/>
                </a:moveTo>
                <a:lnTo>
                  <a:pt x="0" y="56430"/>
                </a:lnTo>
              </a:path>
            </a:pathLst>
          </a:custGeom>
          <a:noFill/>
          <a:ln w="12700" cap="flat" cmpd="sng">
            <a:solidFill>
              <a:srgbClr val="868686"/>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658" name="Google Shape;658;p79"/>
          <p:cNvSpPr/>
          <p:nvPr/>
        </p:nvSpPr>
        <p:spPr>
          <a:xfrm>
            <a:off x="6413497" y="5641129"/>
            <a:ext cx="0" cy="56514"/>
          </a:xfrm>
          <a:custGeom>
            <a:avLst/>
            <a:gdLst/>
            <a:ahLst/>
            <a:cxnLst/>
            <a:rect l="l" t="t" r="r" b="b"/>
            <a:pathLst>
              <a:path w="120000" h="56514" extrusionOk="0">
                <a:moveTo>
                  <a:pt x="0" y="0"/>
                </a:moveTo>
                <a:lnTo>
                  <a:pt x="0" y="56430"/>
                </a:lnTo>
              </a:path>
            </a:pathLst>
          </a:custGeom>
          <a:noFill/>
          <a:ln w="12700" cap="flat" cmpd="sng">
            <a:solidFill>
              <a:srgbClr val="868686"/>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659" name="Google Shape;659;p79"/>
          <p:cNvSpPr/>
          <p:nvPr/>
        </p:nvSpPr>
        <p:spPr>
          <a:xfrm>
            <a:off x="7398508" y="5641129"/>
            <a:ext cx="0" cy="56514"/>
          </a:xfrm>
          <a:custGeom>
            <a:avLst/>
            <a:gdLst/>
            <a:ahLst/>
            <a:cxnLst/>
            <a:rect l="l" t="t" r="r" b="b"/>
            <a:pathLst>
              <a:path w="120000" h="56514" extrusionOk="0">
                <a:moveTo>
                  <a:pt x="0" y="0"/>
                </a:moveTo>
                <a:lnTo>
                  <a:pt x="0" y="56430"/>
                </a:lnTo>
              </a:path>
            </a:pathLst>
          </a:custGeom>
          <a:noFill/>
          <a:ln w="12700" cap="flat" cmpd="sng">
            <a:solidFill>
              <a:srgbClr val="868686"/>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660" name="Google Shape;660;p79"/>
          <p:cNvSpPr/>
          <p:nvPr/>
        </p:nvSpPr>
        <p:spPr>
          <a:xfrm>
            <a:off x="3238500" y="3327400"/>
            <a:ext cx="241200" cy="2412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661" name="Google Shape;661;p79"/>
          <p:cNvSpPr/>
          <p:nvPr/>
        </p:nvSpPr>
        <p:spPr>
          <a:xfrm>
            <a:off x="3340100" y="3136900"/>
            <a:ext cx="241200" cy="2412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662" name="Google Shape;662;p79"/>
          <p:cNvSpPr/>
          <p:nvPr/>
        </p:nvSpPr>
        <p:spPr>
          <a:xfrm>
            <a:off x="3429000" y="3314700"/>
            <a:ext cx="241200" cy="2412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663" name="Google Shape;663;p79"/>
          <p:cNvSpPr/>
          <p:nvPr/>
        </p:nvSpPr>
        <p:spPr>
          <a:xfrm>
            <a:off x="3530600" y="3251200"/>
            <a:ext cx="241200" cy="2412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664" name="Google Shape;664;p79"/>
          <p:cNvSpPr/>
          <p:nvPr/>
        </p:nvSpPr>
        <p:spPr>
          <a:xfrm>
            <a:off x="3632200" y="3238500"/>
            <a:ext cx="241200" cy="2412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665" name="Google Shape;665;p79"/>
          <p:cNvSpPr/>
          <p:nvPr/>
        </p:nvSpPr>
        <p:spPr>
          <a:xfrm>
            <a:off x="3733800" y="3340100"/>
            <a:ext cx="241200" cy="2412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666" name="Google Shape;666;p79"/>
          <p:cNvSpPr/>
          <p:nvPr/>
        </p:nvSpPr>
        <p:spPr>
          <a:xfrm>
            <a:off x="3822700" y="3416300"/>
            <a:ext cx="241200" cy="2412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667" name="Google Shape;667;p79"/>
          <p:cNvSpPr/>
          <p:nvPr/>
        </p:nvSpPr>
        <p:spPr>
          <a:xfrm>
            <a:off x="3924300" y="3225800"/>
            <a:ext cx="241200" cy="2412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668" name="Google Shape;668;p79"/>
          <p:cNvSpPr/>
          <p:nvPr/>
        </p:nvSpPr>
        <p:spPr>
          <a:xfrm>
            <a:off x="4025900" y="3251200"/>
            <a:ext cx="241200" cy="2412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669" name="Google Shape;669;p79"/>
          <p:cNvSpPr/>
          <p:nvPr/>
        </p:nvSpPr>
        <p:spPr>
          <a:xfrm>
            <a:off x="4127500" y="3238500"/>
            <a:ext cx="241200" cy="2412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670" name="Google Shape;670;p79"/>
          <p:cNvSpPr/>
          <p:nvPr/>
        </p:nvSpPr>
        <p:spPr>
          <a:xfrm>
            <a:off x="4216400" y="3378200"/>
            <a:ext cx="241200" cy="2412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671" name="Google Shape;671;p79"/>
          <p:cNvSpPr/>
          <p:nvPr/>
        </p:nvSpPr>
        <p:spPr>
          <a:xfrm>
            <a:off x="4318000" y="3632200"/>
            <a:ext cx="241200" cy="2412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672" name="Google Shape;672;p79"/>
          <p:cNvSpPr/>
          <p:nvPr/>
        </p:nvSpPr>
        <p:spPr>
          <a:xfrm>
            <a:off x="4419600" y="3530600"/>
            <a:ext cx="241200" cy="2412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673" name="Google Shape;673;p79"/>
          <p:cNvSpPr/>
          <p:nvPr/>
        </p:nvSpPr>
        <p:spPr>
          <a:xfrm>
            <a:off x="4521200" y="3225800"/>
            <a:ext cx="241200" cy="2412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674" name="Google Shape;674;p79"/>
          <p:cNvSpPr/>
          <p:nvPr/>
        </p:nvSpPr>
        <p:spPr>
          <a:xfrm>
            <a:off x="4622800" y="3543300"/>
            <a:ext cx="241200" cy="2412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675" name="Google Shape;675;p79"/>
          <p:cNvSpPr/>
          <p:nvPr/>
        </p:nvSpPr>
        <p:spPr>
          <a:xfrm>
            <a:off x="4711700" y="3340100"/>
            <a:ext cx="241200" cy="2412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676" name="Google Shape;676;p79"/>
          <p:cNvSpPr/>
          <p:nvPr/>
        </p:nvSpPr>
        <p:spPr>
          <a:xfrm>
            <a:off x="4813300" y="3657600"/>
            <a:ext cx="241200" cy="2412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677" name="Google Shape;677;p79"/>
          <p:cNvSpPr/>
          <p:nvPr/>
        </p:nvSpPr>
        <p:spPr>
          <a:xfrm>
            <a:off x="4914900" y="3124200"/>
            <a:ext cx="241200" cy="2412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678" name="Google Shape;678;p79"/>
          <p:cNvSpPr/>
          <p:nvPr/>
        </p:nvSpPr>
        <p:spPr>
          <a:xfrm>
            <a:off x="5016500" y="3479800"/>
            <a:ext cx="241200" cy="2412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679" name="Google Shape;679;p79"/>
          <p:cNvSpPr/>
          <p:nvPr/>
        </p:nvSpPr>
        <p:spPr>
          <a:xfrm>
            <a:off x="5105400" y="3530600"/>
            <a:ext cx="241200" cy="2412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680" name="Google Shape;680;p79"/>
          <p:cNvSpPr/>
          <p:nvPr/>
        </p:nvSpPr>
        <p:spPr>
          <a:xfrm>
            <a:off x="5207000" y="3632200"/>
            <a:ext cx="241200" cy="2412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681" name="Google Shape;681;p79"/>
          <p:cNvSpPr/>
          <p:nvPr/>
        </p:nvSpPr>
        <p:spPr>
          <a:xfrm>
            <a:off x="5308600" y="3606800"/>
            <a:ext cx="241200" cy="2412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682" name="Google Shape;682;p79"/>
          <p:cNvSpPr/>
          <p:nvPr/>
        </p:nvSpPr>
        <p:spPr>
          <a:xfrm>
            <a:off x="5410200" y="3467100"/>
            <a:ext cx="241200" cy="2412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683" name="Google Shape;683;p79"/>
          <p:cNvSpPr/>
          <p:nvPr/>
        </p:nvSpPr>
        <p:spPr>
          <a:xfrm>
            <a:off x="5499100" y="3708400"/>
            <a:ext cx="241200" cy="2412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684" name="Google Shape;684;p79"/>
          <p:cNvSpPr/>
          <p:nvPr/>
        </p:nvSpPr>
        <p:spPr>
          <a:xfrm>
            <a:off x="5600700" y="3657600"/>
            <a:ext cx="241200" cy="2412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685" name="Google Shape;685;p79"/>
          <p:cNvSpPr/>
          <p:nvPr/>
        </p:nvSpPr>
        <p:spPr>
          <a:xfrm>
            <a:off x="5702300" y="3683000"/>
            <a:ext cx="241200" cy="2412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686" name="Google Shape;686;p79"/>
          <p:cNvSpPr/>
          <p:nvPr/>
        </p:nvSpPr>
        <p:spPr>
          <a:xfrm>
            <a:off x="5803900" y="3835400"/>
            <a:ext cx="241200" cy="2412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687" name="Google Shape;687;p79"/>
          <p:cNvSpPr/>
          <p:nvPr/>
        </p:nvSpPr>
        <p:spPr>
          <a:xfrm>
            <a:off x="5892800" y="3721100"/>
            <a:ext cx="241200" cy="2412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688" name="Google Shape;688;p79"/>
          <p:cNvSpPr/>
          <p:nvPr/>
        </p:nvSpPr>
        <p:spPr>
          <a:xfrm>
            <a:off x="5994400" y="4229100"/>
            <a:ext cx="241200" cy="2412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689" name="Google Shape;689;p79"/>
          <p:cNvSpPr/>
          <p:nvPr/>
        </p:nvSpPr>
        <p:spPr>
          <a:xfrm>
            <a:off x="6096000" y="4102100"/>
            <a:ext cx="241200" cy="2412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690" name="Google Shape;690;p79"/>
          <p:cNvSpPr/>
          <p:nvPr/>
        </p:nvSpPr>
        <p:spPr>
          <a:xfrm>
            <a:off x="6197600" y="3898900"/>
            <a:ext cx="241200" cy="2412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691" name="Google Shape;691;p79"/>
          <p:cNvSpPr/>
          <p:nvPr/>
        </p:nvSpPr>
        <p:spPr>
          <a:xfrm>
            <a:off x="6286500" y="4038600"/>
            <a:ext cx="241200" cy="2412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692" name="Google Shape;692;p79"/>
          <p:cNvSpPr/>
          <p:nvPr/>
        </p:nvSpPr>
        <p:spPr>
          <a:xfrm>
            <a:off x="6388100" y="4127500"/>
            <a:ext cx="241200" cy="2412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693" name="Google Shape;693;p79"/>
          <p:cNvSpPr/>
          <p:nvPr/>
        </p:nvSpPr>
        <p:spPr>
          <a:xfrm>
            <a:off x="6489700" y="4432300"/>
            <a:ext cx="241200" cy="2412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694" name="Google Shape;694;p79"/>
          <p:cNvSpPr/>
          <p:nvPr/>
        </p:nvSpPr>
        <p:spPr>
          <a:xfrm>
            <a:off x="3311525" y="3368675"/>
            <a:ext cx="101700" cy="101700"/>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695" name="Google Shape;695;p79"/>
          <p:cNvSpPr/>
          <p:nvPr/>
        </p:nvSpPr>
        <p:spPr>
          <a:xfrm>
            <a:off x="3311525" y="3368675"/>
            <a:ext cx="101600" cy="101600"/>
          </a:xfrm>
          <a:custGeom>
            <a:avLst/>
            <a:gdLst/>
            <a:ahLst/>
            <a:cxnLst/>
            <a:rect l="l" t="t" r="r" b="b"/>
            <a:pathLst>
              <a:path w="101600" h="101600" extrusionOk="0">
                <a:moveTo>
                  <a:pt x="50800" y="0"/>
                </a:moveTo>
                <a:lnTo>
                  <a:pt x="101600" y="50800"/>
                </a:lnTo>
                <a:lnTo>
                  <a:pt x="50800" y="101600"/>
                </a:lnTo>
                <a:lnTo>
                  <a:pt x="0" y="50800"/>
                </a:lnTo>
                <a:lnTo>
                  <a:pt x="50800" y="0"/>
                </a:lnTo>
                <a:close/>
              </a:path>
            </a:pathLst>
          </a:custGeom>
          <a:noFill/>
          <a:ln w="12700" cap="flat" cmpd="sng">
            <a:solidFill>
              <a:srgbClr val="4A7EB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696" name="Google Shape;696;p79"/>
          <p:cNvSpPr/>
          <p:nvPr/>
        </p:nvSpPr>
        <p:spPr>
          <a:xfrm>
            <a:off x="3413125" y="3178175"/>
            <a:ext cx="101700" cy="101700"/>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697" name="Google Shape;697;p79"/>
          <p:cNvSpPr/>
          <p:nvPr/>
        </p:nvSpPr>
        <p:spPr>
          <a:xfrm>
            <a:off x="3413125" y="3178175"/>
            <a:ext cx="101600" cy="101600"/>
          </a:xfrm>
          <a:custGeom>
            <a:avLst/>
            <a:gdLst/>
            <a:ahLst/>
            <a:cxnLst/>
            <a:rect l="l" t="t" r="r" b="b"/>
            <a:pathLst>
              <a:path w="101600" h="101600" extrusionOk="0">
                <a:moveTo>
                  <a:pt x="50800" y="0"/>
                </a:moveTo>
                <a:lnTo>
                  <a:pt x="101600" y="50800"/>
                </a:lnTo>
                <a:lnTo>
                  <a:pt x="50800" y="101600"/>
                </a:lnTo>
                <a:lnTo>
                  <a:pt x="0" y="50800"/>
                </a:lnTo>
                <a:lnTo>
                  <a:pt x="50800" y="0"/>
                </a:lnTo>
                <a:close/>
              </a:path>
            </a:pathLst>
          </a:custGeom>
          <a:noFill/>
          <a:ln w="12700" cap="flat" cmpd="sng">
            <a:solidFill>
              <a:srgbClr val="4A7EB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698" name="Google Shape;698;p79"/>
          <p:cNvSpPr/>
          <p:nvPr/>
        </p:nvSpPr>
        <p:spPr>
          <a:xfrm>
            <a:off x="3502025" y="3355975"/>
            <a:ext cx="101700" cy="101700"/>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699" name="Google Shape;699;p79"/>
          <p:cNvSpPr/>
          <p:nvPr/>
        </p:nvSpPr>
        <p:spPr>
          <a:xfrm>
            <a:off x="3502025" y="3355975"/>
            <a:ext cx="101600" cy="101600"/>
          </a:xfrm>
          <a:custGeom>
            <a:avLst/>
            <a:gdLst/>
            <a:ahLst/>
            <a:cxnLst/>
            <a:rect l="l" t="t" r="r" b="b"/>
            <a:pathLst>
              <a:path w="101600" h="101600" extrusionOk="0">
                <a:moveTo>
                  <a:pt x="50800" y="0"/>
                </a:moveTo>
                <a:lnTo>
                  <a:pt x="101600" y="50800"/>
                </a:lnTo>
                <a:lnTo>
                  <a:pt x="50800" y="101600"/>
                </a:lnTo>
                <a:lnTo>
                  <a:pt x="0" y="50800"/>
                </a:lnTo>
                <a:lnTo>
                  <a:pt x="50800" y="0"/>
                </a:lnTo>
                <a:close/>
              </a:path>
            </a:pathLst>
          </a:custGeom>
          <a:noFill/>
          <a:ln w="12700" cap="flat" cmpd="sng">
            <a:solidFill>
              <a:srgbClr val="4A7EB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700" name="Google Shape;700;p79"/>
          <p:cNvSpPr/>
          <p:nvPr/>
        </p:nvSpPr>
        <p:spPr>
          <a:xfrm>
            <a:off x="3603625" y="3292475"/>
            <a:ext cx="101700" cy="101700"/>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701" name="Google Shape;701;p79"/>
          <p:cNvSpPr/>
          <p:nvPr/>
        </p:nvSpPr>
        <p:spPr>
          <a:xfrm>
            <a:off x="3603625" y="3292475"/>
            <a:ext cx="101600" cy="101600"/>
          </a:xfrm>
          <a:custGeom>
            <a:avLst/>
            <a:gdLst/>
            <a:ahLst/>
            <a:cxnLst/>
            <a:rect l="l" t="t" r="r" b="b"/>
            <a:pathLst>
              <a:path w="101600" h="101600" extrusionOk="0">
                <a:moveTo>
                  <a:pt x="50800" y="0"/>
                </a:moveTo>
                <a:lnTo>
                  <a:pt x="101600" y="50800"/>
                </a:lnTo>
                <a:lnTo>
                  <a:pt x="50800" y="101600"/>
                </a:lnTo>
                <a:lnTo>
                  <a:pt x="0" y="50800"/>
                </a:lnTo>
                <a:lnTo>
                  <a:pt x="50800" y="0"/>
                </a:lnTo>
                <a:close/>
              </a:path>
            </a:pathLst>
          </a:custGeom>
          <a:noFill/>
          <a:ln w="12700" cap="flat" cmpd="sng">
            <a:solidFill>
              <a:srgbClr val="4A7EB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702" name="Google Shape;702;p79"/>
          <p:cNvSpPr/>
          <p:nvPr/>
        </p:nvSpPr>
        <p:spPr>
          <a:xfrm>
            <a:off x="3705225" y="3279775"/>
            <a:ext cx="101700" cy="101700"/>
          </a:xfrm>
          <a:prstGeom prst="rect">
            <a:avLst/>
          </a:prstGeom>
          <a:blipFill rotWithShape="1">
            <a:blip r:embed="rId7">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703" name="Google Shape;703;p79"/>
          <p:cNvSpPr/>
          <p:nvPr/>
        </p:nvSpPr>
        <p:spPr>
          <a:xfrm>
            <a:off x="3705225" y="3279775"/>
            <a:ext cx="101600" cy="101600"/>
          </a:xfrm>
          <a:custGeom>
            <a:avLst/>
            <a:gdLst/>
            <a:ahLst/>
            <a:cxnLst/>
            <a:rect l="l" t="t" r="r" b="b"/>
            <a:pathLst>
              <a:path w="101600" h="101600" extrusionOk="0">
                <a:moveTo>
                  <a:pt x="50800" y="0"/>
                </a:moveTo>
                <a:lnTo>
                  <a:pt x="101600" y="50800"/>
                </a:lnTo>
                <a:lnTo>
                  <a:pt x="50800" y="101600"/>
                </a:lnTo>
                <a:lnTo>
                  <a:pt x="0" y="50800"/>
                </a:lnTo>
                <a:lnTo>
                  <a:pt x="50800" y="0"/>
                </a:lnTo>
                <a:close/>
              </a:path>
            </a:pathLst>
          </a:custGeom>
          <a:noFill/>
          <a:ln w="12700" cap="flat" cmpd="sng">
            <a:solidFill>
              <a:srgbClr val="4A7EB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704" name="Google Shape;704;p79"/>
          <p:cNvSpPr/>
          <p:nvPr/>
        </p:nvSpPr>
        <p:spPr>
          <a:xfrm>
            <a:off x="3806825" y="3381375"/>
            <a:ext cx="101700" cy="101700"/>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705" name="Google Shape;705;p79"/>
          <p:cNvSpPr/>
          <p:nvPr/>
        </p:nvSpPr>
        <p:spPr>
          <a:xfrm>
            <a:off x="3806825" y="3381375"/>
            <a:ext cx="101600" cy="101600"/>
          </a:xfrm>
          <a:custGeom>
            <a:avLst/>
            <a:gdLst/>
            <a:ahLst/>
            <a:cxnLst/>
            <a:rect l="l" t="t" r="r" b="b"/>
            <a:pathLst>
              <a:path w="101600" h="101600" extrusionOk="0">
                <a:moveTo>
                  <a:pt x="50800" y="0"/>
                </a:moveTo>
                <a:lnTo>
                  <a:pt x="101600" y="50800"/>
                </a:lnTo>
                <a:lnTo>
                  <a:pt x="50800" y="101600"/>
                </a:lnTo>
                <a:lnTo>
                  <a:pt x="0" y="50800"/>
                </a:lnTo>
                <a:lnTo>
                  <a:pt x="50800" y="0"/>
                </a:lnTo>
                <a:close/>
              </a:path>
            </a:pathLst>
          </a:custGeom>
          <a:noFill/>
          <a:ln w="12700" cap="flat" cmpd="sng">
            <a:solidFill>
              <a:srgbClr val="4A7EB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706" name="Google Shape;706;p79"/>
          <p:cNvSpPr/>
          <p:nvPr/>
        </p:nvSpPr>
        <p:spPr>
          <a:xfrm>
            <a:off x="3895725" y="3457575"/>
            <a:ext cx="101700" cy="101700"/>
          </a:xfrm>
          <a:prstGeom prst="rect">
            <a:avLst/>
          </a:prstGeom>
          <a:blipFill rotWithShape="1">
            <a:blip r:embed="rId7">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707" name="Google Shape;707;p79"/>
          <p:cNvSpPr/>
          <p:nvPr/>
        </p:nvSpPr>
        <p:spPr>
          <a:xfrm>
            <a:off x="3895725" y="3457575"/>
            <a:ext cx="101600" cy="101600"/>
          </a:xfrm>
          <a:custGeom>
            <a:avLst/>
            <a:gdLst/>
            <a:ahLst/>
            <a:cxnLst/>
            <a:rect l="l" t="t" r="r" b="b"/>
            <a:pathLst>
              <a:path w="101600" h="101600" extrusionOk="0">
                <a:moveTo>
                  <a:pt x="50800" y="0"/>
                </a:moveTo>
                <a:lnTo>
                  <a:pt x="101600" y="50800"/>
                </a:lnTo>
                <a:lnTo>
                  <a:pt x="50800" y="101600"/>
                </a:lnTo>
                <a:lnTo>
                  <a:pt x="0" y="50800"/>
                </a:lnTo>
                <a:lnTo>
                  <a:pt x="50800" y="0"/>
                </a:lnTo>
                <a:close/>
              </a:path>
            </a:pathLst>
          </a:custGeom>
          <a:noFill/>
          <a:ln w="12700" cap="flat" cmpd="sng">
            <a:solidFill>
              <a:srgbClr val="4A7EB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708" name="Google Shape;708;p79"/>
          <p:cNvSpPr/>
          <p:nvPr/>
        </p:nvSpPr>
        <p:spPr>
          <a:xfrm>
            <a:off x="3997325" y="3267075"/>
            <a:ext cx="101700" cy="101700"/>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709" name="Google Shape;709;p79"/>
          <p:cNvSpPr/>
          <p:nvPr/>
        </p:nvSpPr>
        <p:spPr>
          <a:xfrm>
            <a:off x="3997325" y="3267075"/>
            <a:ext cx="101600" cy="101600"/>
          </a:xfrm>
          <a:custGeom>
            <a:avLst/>
            <a:gdLst/>
            <a:ahLst/>
            <a:cxnLst/>
            <a:rect l="l" t="t" r="r" b="b"/>
            <a:pathLst>
              <a:path w="101600" h="101600" extrusionOk="0">
                <a:moveTo>
                  <a:pt x="50800" y="0"/>
                </a:moveTo>
                <a:lnTo>
                  <a:pt x="101600" y="50800"/>
                </a:lnTo>
                <a:lnTo>
                  <a:pt x="50800" y="101600"/>
                </a:lnTo>
                <a:lnTo>
                  <a:pt x="0" y="50800"/>
                </a:lnTo>
                <a:lnTo>
                  <a:pt x="50800" y="0"/>
                </a:lnTo>
                <a:close/>
              </a:path>
            </a:pathLst>
          </a:custGeom>
          <a:noFill/>
          <a:ln w="12700" cap="flat" cmpd="sng">
            <a:solidFill>
              <a:srgbClr val="4A7EB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710" name="Google Shape;710;p79"/>
          <p:cNvSpPr/>
          <p:nvPr/>
        </p:nvSpPr>
        <p:spPr>
          <a:xfrm>
            <a:off x="4098925" y="3292475"/>
            <a:ext cx="101700" cy="101700"/>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711" name="Google Shape;711;p79"/>
          <p:cNvSpPr/>
          <p:nvPr/>
        </p:nvSpPr>
        <p:spPr>
          <a:xfrm>
            <a:off x="4098925" y="3292475"/>
            <a:ext cx="101600" cy="101600"/>
          </a:xfrm>
          <a:custGeom>
            <a:avLst/>
            <a:gdLst/>
            <a:ahLst/>
            <a:cxnLst/>
            <a:rect l="l" t="t" r="r" b="b"/>
            <a:pathLst>
              <a:path w="101600" h="101600" extrusionOk="0">
                <a:moveTo>
                  <a:pt x="50800" y="0"/>
                </a:moveTo>
                <a:lnTo>
                  <a:pt x="101600" y="50800"/>
                </a:lnTo>
                <a:lnTo>
                  <a:pt x="50800" y="101600"/>
                </a:lnTo>
                <a:lnTo>
                  <a:pt x="0" y="50800"/>
                </a:lnTo>
                <a:lnTo>
                  <a:pt x="50800" y="0"/>
                </a:lnTo>
                <a:close/>
              </a:path>
            </a:pathLst>
          </a:custGeom>
          <a:noFill/>
          <a:ln w="12700" cap="flat" cmpd="sng">
            <a:solidFill>
              <a:srgbClr val="4A7EB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712" name="Google Shape;712;p79"/>
          <p:cNvSpPr/>
          <p:nvPr/>
        </p:nvSpPr>
        <p:spPr>
          <a:xfrm>
            <a:off x="4200525" y="3279775"/>
            <a:ext cx="101700" cy="101700"/>
          </a:xfrm>
          <a:prstGeom prst="rect">
            <a:avLst/>
          </a:prstGeom>
          <a:blipFill rotWithShape="1">
            <a:blip r:embed="rId7">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713" name="Google Shape;713;p79"/>
          <p:cNvSpPr/>
          <p:nvPr/>
        </p:nvSpPr>
        <p:spPr>
          <a:xfrm>
            <a:off x="4200525" y="3279775"/>
            <a:ext cx="101600" cy="101600"/>
          </a:xfrm>
          <a:custGeom>
            <a:avLst/>
            <a:gdLst/>
            <a:ahLst/>
            <a:cxnLst/>
            <a:rect l="l" t="t" r="r" b="b"/>
            <a:pathLst>
              <a:path w="101600" h="101600" extrusionOk="0">
                <a:moveTo>
                  <a:pt x="50800" y="0"/>
                </a:moveTo>
                <a:lnTo>
                  <a:pt x="101600" y="50800"/>
                </a:lnTo>
                <a:lnTo>
                  <a:pt x="50800" y="101600"/>
                </a:lnTo>
                <a:lnTo>
                  <a:pt x="0" y="50800"/>
                </a:lnTo>
                <a:lnTo>
                  <a:pt x="50800" y="0"/>
                </a:lnTo>
                <a:close/>
              </a:path>
            </a:pathLst>
          </a:custGeom>
          <a:noFill/>
          <a:ln w="12700" cap="flat" cmpd="sng">
            <a:solidFill>
              <a:srgbClr val="4A7EB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714" name="Google Shape;714;p79"/>
          <p:cNvSpPr/>
          <p:nvPr/>
        </p:nvSpPr>
        <p:spPr>
          <a:xfrm>
            <a:off x="4289425" y="3419475"/>
            <a:ext cx="101700" cy="101700"/>
          </a:xfrm>
          <a:prstGeom prst="rect">
            <a:avLst/>
          </a:prstGeom>
          <a:blipFill rotWithShape="1">
            <a:blip r:embed="rId7">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715" name="Google Shape;715;p79"/>
          <p:cNvSpPr/>
          <p:nvPr/>
        </p:nvSpPr>
        <p:spPr>
          <a:xfrm>
            <a:off x="4289425" y="3419475"/>
            <a:ext cx="101600" cy="101600"/>
          </a:xfrm>
          <a:custGeom>
            <a:avLst/>
            <a:gdLst/>
            <a:ahLst/>
            <a:cxnLst/>
            <a:rect l="l" t="t" r="r" b="b"/>
            <a:pathLst>
              <a:path w="101600" h="101600" extrusionOk="0">
                <a:moveTo>
                  <a:pt x="50800" y="0"/>
                </a:moveTo>
                <a:lnTo>
                  <a:pt x="101600" y="50800"/>
                </a:lnTo>
                <a:lnTo>
                  <a:pt x="50800" y="101600"/>
                </a:lnTo>
                <a:lnTo>
                  <a:pt x="0" y="50800"/>
                </a:lnTo>
                <a:lnTo>
                  <a:pt x="50800" y="0"/>
                </a:lnTo>
                <a:close/>
              </a:path>
            </a:pathLst>
          </a:custGeom>
          <a:noFill/>
          <a:ln w="12700" cap="flat" cmpd="sng">
            <a:solidFill>
              <a:srgbClr val="4A7EB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716" name="Google Shape;716;p79"/>
          <p:cNvSpPr/>
          <p:nvPr/>
        </p:nvSpPr>
        <p:spPr>
          <a:xfrm>
            <a:off x="4391025" y="3673475"/>
            <a:ext cx="101700" cy="101700"/>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717" name="Google Shape;717;p79"/>
          <p:cNvSpPr/>
          <p:nvPr/>
        </p:nvSpPr>
        <p:spPr>
          <a:xfrm>
            <a:off x="4391025" y="3673475"/>
            <a:ext cx="101600" cy="101600"/>
          </a:xfrm>
          <a:custGeom>
            <a:avLst/>
            <a:gdLst/>
            <a:ahLst/>
            <a:cxnLst/>
            <a:rect l="l" t="t" r="r" b="b"/>
            <a:pathLst>
              <a:path w="101600" h="101600" extrusionOk="0">
                <a:moveTo>
                  <a:pt x="50800" y="0"/>
                </a:moveTo>
                <a:lnTo>
                  <a:pt x="101600" y="50800"/>
                </a:lnTo>
                <a:lnTo>
                  <a:pt x="50800" y="101600"/>
                </a:lnTo>
                <a:lnTo>
                  <a:pt x="0" y="50800"/>
                </a:lnTo>
                <a:lnTo>
                  <a:pt x="50800" y="0"/>
                </a:lnTo>
                <a:close/>
              </a:path>
            </a:pathLst>
          </a:custGeom>
          <a:noFill/>
          <a:ln w="12700" cap="flat" cmpd="sng">
            <a:solidFill>
              <a:srgbClr val="4A7EB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718" name="Google Shape;718;p79"/>
          <p:cNvSpPr/>
          <p:nvPr/>
        </p:nvSpPr>
        <p:spPr>
          <a:xfrm>
            <a:off x="4492625" y="3571875"/>
            <a:ext cx="101700" cy="101700"/>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719" name="Google Shape;719;p79"/>
          <p:cNvSpPr/>
          <p:nvPr/>
        </p:nvSpPr>
        <p:spPr>
          <a:xfrm>
            <a:off x="4492625" y="3571875"/>
            <a:ext cx="101600" cy="101600"/>
          </a:xfrm>
          <a:custGeom>
            <a:avLst/>
            <a:gdLst/>
            <a:ahLst/>
            <a:cxnLst/>
            <a:rect l="l" t="t" r="r" b="b"/>
            <a:pathLst>
              <a:path w="101600" h="101600" extrusionOk="0">
                <a:moveTo>
                  <a:pt x="50800" y="0"/>
                </a:moveTo>
                <a:lnTo>
                  <a:pt x="101600" y="50800"/>
                </a:lnTo>
                <a:lnTo>
                  <a:pt x="50800" y="101600"/>
                </a:lnTo>
                <a:lnTo>
                  <a:pt x="0" y="50800"/>
                </a:lnTo>
                <a:lnTo>
                  <a:pt x="50800" y="0"/>
                </a:lnTo>
                <a:close/>
              </a:path>
            </a:pathLst>
          </a:custGeom>
          <a:noFill/>
          <a:ln w="12700" cap="flat" cmpd="sng">
            <a:solidFill>
              <a:srgbClr val="4A7EB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720" name="Google Shape;720;p79"/>
          <p:cNvSpPr/>
          <p:nvPr/>
        </p:nvSpPr>
        <p:spPr>
          <a:xfrm>
            <a:off x="4594225" y="3267075"/>
            <a:ext cx="101700" cy="101700"/>
          </a:xfrm>
          <a:prstGeom prst="rect">
            <a:avLst/>
          </a:prstGeom>
          <a:blipFill rotWithShape="1">
            <a:blip r:embed="rId7">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721" name="Google Shape;721;p79"/>
          <p:cNvSpPr/>
          <p:nvPr/>
        </p:nvSpPr>
        <p:spPr>
          <a:xfrm>
            <a:off x="4594225" y="3267075"/>
            <a:ext cx="101600" cy="101600"/>
          </a:xfrm>
          <a:custGeom>
            <a:avLst/>
            <a:gdLst/>
            <a:ahLst/>
            <a:cxnLst/>
            <a:rect l="l" t="t" r="r" b="b"/>
            <a:pathLst>
              <a:path w="101600" h="101600" extrusionOk="0">
                <a:moveTo>
                  <a:pt x="50800" y="0"/>
                </a:moveTo>
                <a:lnTo>
                  <a:pt x="101600" y="50800"/>
                </a:lnTo>
                <a:lnTo>
                  <a:pt x="50800" y="101600"/>
                </a:lnTo>
                <a:lnTo>
                  <a:pt x="0" y="50800"/>
                </a:lnTo>
                <a:lnTo>
                  <a:pt x="50800" y="0"/>
                </a:lnTo>
                <a:close/>
              </a:path>
            </a:pathLst>
          </a:custGeom>
          <a:noFill/>
          <a:ln w="12700" cap="flat" cmpd="sng">
            <a:solidFill>
              <a:srgbClr val="4A7EB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722" name="Google Shape;722;p79"/>
          <p:cNvSpPr/>
          <p:nvPr/>
        </p:nvSpPr>
        <p:spPr>
          <a:xfrm>
            <a:off x="4695825" y="3584575"/>
            <a:ext cx="101700" cy="101700"/>
          </a:xfrm>
          <a:prstGeom prst="rect">
            <a:avLst/>
          </a:prstGeom>
          <a:blipFill rotWithShape="1">
            <a:blip r:embed="rId7">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723" name="Google Shape;723;p79"/>
          <p:cNvSpPr/>
          <p:nvPr/>
        </p:nvSpPr>
        <p:spPr>
          <a:xfrm>
            <a:off x="4695825" y="3584575"/>
            <a:ext cx="101600" cy="101600"/>
          </a:xfrm>
          <a:custGeom>
            <a:avLst/>
            <a:gdLst/>
            <a:ahLst/>
            <a:cxnLst/>
            <a:rect l="l" t="t" r="r" b="b"/>
            <a:pathLst>
              <a:path w="101600" h="101600" extrusionOk="0">
                <a:moveTo>
                  <a:pt x="50800" y="0"/>
                </a:moveTo>
                <a:lnTo>
                  <a:pt x="101600" y="50800"/>
                </a:lnTo>
                <a:lnTo>
                  <a:pt x="50800" y="101600"/>
                </a:lnTo>
                <a:lnTo>
                  <a:pt x="0" y="50800"/>
                </a:lnTo>
                <a:lnTo>
                  <a:pt x="50800" y="0"/>
                </a:lnTo>
                <a:close/>
              </a:path>
            </a:pathLst>
          </a:custGeom>
          <a:noFill/>
          <a:ln w="12700" cap="flat" cmpd="sng">
            <a:solidFill>
              <a:srgbClr val="4A7EB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724" name="Google Shape;724;p79"/>
          <p:cNvSpPr/>
          <p:nvPr/>
        </p:nvSpPr>
        <p:spPr>
          <a:xfrm>
            <a:off x="4784725" y="3381375"/>
            <a:ext cx="101700" cy="101700"/>
          </a:xfrm>
          <a:prstGeom prst="rect">
            <a:avLst/>
          </a:prstGeom>
          <a:blipFill rotWithShape="1">
            <a:blip r:embed="rId7">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725" name="Google Shape;725;p79"/>
          <p:cNvSpPr/>
          <p:nvPr/>
        </p:nvSpPr>
        <p:spPr>
          <a:xfrm>
            <a:off x="4784725" y="3381375"/>
            <a:ext cx="101600" cy="101600"/>
          </a:xfrm>
          <a:custGeom>
            <a:avLst/>
            <a:gdLst/>
            <a:ahLst/>
            <a:cxnLst/>
            <a:rect l="l" t="t" r="r" b="b"/>
            <a:pathLst>
              <a:path w="101600" h="101600" extrusionOk="0">
                <a:moveTo>
                  <a:pt x="50800" y="0"/>
                </a:moveTo>
                <a:lnTo>
                  <a:pt x="101600" y="50800"/>
                </a:lnTo>
                <a:lnTo>
                  <a:pt x="50800" y="101600"/>
                </a:lnTo>
                <a:lnTo>
                  <a:pt x="0" y="50800"/>
                </a:lnTo>
                <a:lnTo>
                  <a:pt x="50800" y="0"/>
                </a:lnTo>
                <a:close/>
              </a:path>
            </a:pathLst>
          </a:custGeom>
          <a:noFill/>
          <a:ln w="12700" cap="flat" cmpd="sng">
            <a:solidFill>
              <a:srgbClr val="4A7EB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726" name="Google Shape;726;p79"/>
          <p:cNvSpPr/>
          <p:nvPr/>
        </p:nvSpPr>
        <p:spPr>
          <a:xfrm>
            <a:off x="4886325" y="3698875"/>
            <a:ext cx="101700" cy="101700"/>
          </a:xfrm>
          <a:prstGeom prst="rect">
            <a:avLst/>
          </a:prstGeom>
          <a:blipFill rotWithShape="1">
            <a:blip r:embed="rId7">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727" name="Google Shape;727;p79"/>
          <p:cNvSpPr/>
          <p:nvPr/>
        </p:nvSpPr>
        <p:spPr>
          <a:xfrm>
            <a:off x="4886325" y="3698875"/>
            <a:ext cx="101600" cy="101600"/>
          </a:xfrm>
          <a:custGeom>
            <a:avLst/>
            <a:gdLst/>
            <a:ahLst/>
            <a:cxnLst/>
            <a:rect l="l" t="t" r="r" b="b"/>
            <a:pathLst>
              <a:path w="101600" h="101600" extrusionOk="0">
                <a:moveTo>
                  <a:pt x="50800" y="0"/>
                </a:moveTo>
                <a:lnTo>
                  <a:pt x="101600" y="50800"/>
                </a:lnTo>
                <a:lnTo>
                  <a:pt x="50800" y="101600"/>
                </a:lnTo>
                <a:lnTo>
                  <a:pt x="0" y="50800"/>
                </a:lnTo>
                <a:lnTo>
                  <a:pt x="50800" y="0"/>
                </a:lnTo>
                <a:close/>
              </a:path>
            </a:pathLst>
          </a:custGeom>
          <a:noFill/>
          <a:ln w="12700" cap="flat" cmpd="sng">
            <a:solidFill>
              <a:srgbClr val="4A7EB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728" name="Google Shape;728;p79"/>
          <p:cNvSpPr/>
          <p:nvPr/>
        </p:nvSpPr>
        <p:spPr>
          <a:xfrm>
            <a:off x="4987925" y="3165475"/>
            <a:ext cx="101700" cy="101700"/>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729" name="Google Shape;729;p79"/>
          <p:cNvSpPr/>
          <p:nvPr/>
        </p:nvSpPr>
        <p:spPr>
          <a:xfrm>
            <a:off x="4987925" y="3165475"/>
            <a:ext cx="101600" cy="101600"/>
          </a:xfrm>
          <a:custGeom>
            <a:avLst/>
            <a:gdLst/>
            <a:ahLst/>
            <a:cxnLst/>
            <a:rect l="l" t="t" r="r" b="b"/>
            <a:pathLst>
              <a:path w="101600" h="101600" extrusionOk="0">
                <a:moveTo>
                  <a:pt x="50800" y="0"/>
                </a:moveTo>
                <a:lnTo>
                  <a:pt x="101600" y="50800"/>
                </a:lnTo>
                <a:lnTo>
                  <a:pt x="50800" y="101600"/>
                </a:lnTo>
                <a:lnTo>
                  <a:pt x="0" y="50800"/>
                </a:lnTo>
                <a:lnTo>
                  <a:pt x="50800" y="0"/>
                </a:lnTo>
                <a:close/>
              </a:path>
            </a:pathLst>
          </a:custGeom>
          <a:noFill/>
          <a:ln w="12700" cap="flat" cmpd="sng">
            <a:solidFill>
              <a:srgbClr val="4A7EB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730" name="Google Shape;730;p79"/>
          <p:cNvSpPr/>
          <p:nvPr/>
        </p:nvSpPr>
        <p:spPr>
          <a:xfrm>
            <a:off x="5089525" y="3521075"/>
            <a:ext cx="101700" cy="101700"/>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731" name="Google Shape;731;p79"/>
          <p:cNvSpPr/>
          <p:nvPr/>
        </p:nvSpPr>
        <p:spPr>
          <a:xfrm>
            <a:off x="5089525" y="3521075"/>
            <a:ext cx="101600" cy="101600"/>
          </a:xfrm>
          <a:custGeom>
            <a:avLst/>
            <a:gdLst/>
            <a:ahLst/>
            <a:cxnLst/>
            <a:rect l="l" t="t" r="r" b="b"/>
            <a:pathLst>
              <a:path w="101600" h="101600" extrusionOk="0">
                <a:moveTo>
                  <a:pt x="50800" y="0"/>
                </a:moveTo>
                <a:lnTo>
                  <a:pt x="101600" y="50800"/>
                </a:lnTo>
                <a:lnTo>
                  <a:pt x="50800" y="101600"/>
                </a:lnTo>
                <a:lnTo>
                  <a:pt x="0" y="50800"/>
                </a:lnTo>
                <a:lnTo>
                  <a:pt x="50800" y="0"/>
                </a:lnTo>
                <a:close/>
              </a:path>
            </a:pathLst>
          </a:custGeom>
          <a:noFill/>
          <a:ln w="12700" cap="flat" cmpd="sng">
            <a:solidFill>
              <a:srgbClr val="4A7EB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732" name="Google Shape;732;p79"/>
          <p:cNvSpPr/>
          <p:nvPr/>
        </p:nvSpPr>
        <p:spPr>
          <a:xfrm>
            <a:off x="5178425" y="3571875"/>
            <a:ext cx="101700" cy="101700"/>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733" name="Google Shape;733;p79"/>
          <p:cNvSpPr/>
          <p:nvPr/>
        </p:nvSpPr>
        <p:spPr>
          <a:xfrm>
            <a:off x="5178425" y="3571875"/>
            <a:ext cx="101600" cy="101600"/>
          </a:xfrm>
          <a:custGeom>
            <a:avLst/>
            <a:gdLst/>
            <a:ahLst/>
            <a:cxnLst/>
            <a:rect l="l" t="t" r="r" b="b"/>
            <a:pathLst>
              <a:path w="101600" h="101600" extrusionOk="0">
                <a:moveTo>
                  <a:pt x="50800" y="0"/>
                </a:moveTo>
                <a:lnTo>
                  <a:pt x="101600" y="50800"/>
                </a:lnTo>
                <a:lnTo>
                  <a:pt x="50800" y="101600"/>
                </a:lnTo>
                <a:lnTo>
                  <a:pt x="0" y="50800"/>
                </a:lnTo>
                <a:lnTo>
                  <a:pt x="50800" y="0"/>
                </a:lnTo>
                <a:close/>
              </a:path>
            </a:pathLst>
          </a:custGeom>
          <a:noFill/>
          <a:ln w="12700" cap="flat" cmpd="sng">
            <a:solidFill>
              <a:srgbClr val="4A7EB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734" name="Google Shape;734;p79"/>
          <p:cNvSpPr/>
          <p:nvPr/>
        </p:nvSpPr>
        <p:spPr>
          <a:xfrm>
            <a:off x="5280025" y="3673475"/>
            <a:ext cx="101700" cy="101700"/>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735" name="Google Shape;735;p79"/>
          <p:cNvSpPr/>
          <p:nvPr/>
        </p:nvSpPr>
        <p:spPr>
          <a:xfrm>
            <a:off x="5280025" y="3673475"/>
            <a:ext cx="101600" cy="101600"/>
          </a:xfrm>
          <a:custGeom>
            <a:avLst/>
            <a:gdLst/>
            <a:ahLst/>
            <a:cxnLst/>
            <a:rect l="l" t="t" r="r" b="b"/>
            <a:pathLst>
              <a:path w="101600" h="101600" extrusionOk="0">
                <a:moveTo>
                  <a:pt x="50800" y="0"/>
                </a:moveTo>
                <a:lnTo>
                  <a:pt x="101600" y="50800"/>
                </a:lnTo>
                <a:lnTo>
                  <a:pt x="50800" y="101600"/>
                </a:lnTo>
                <a:lnTo>
                  <a:pt x="0" y="50800"/>
                </a:lnTo>
                <a:lnTo>
                  <a:pt x="50800" y="0"/>
                </a:lnTo>
                <a:close/>
              </a:path>
            </a:pathLst>
          </a:custGeom>
          <a:noFill/>
          <a:ln w="12700" cap="flat" cmpd="sng">
            <a:solidFill>
              <a:srgbClr val="4A7EB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736" name="Google Shape;736;p79"/>
          <p:cNvSpPr/>
          <p:nvPr/>
        </p:nvSpPr>
        <p:spPr>
          <a:xfrm>
            <a:off x="5381625" y="3648075"/>
            <a:ext cx="101700" cy="101700"/>
          </a:xfrm>
          <a:prstGeom prst="rect">
            <a:avLst/>
          </a:prstGeom>
          <a:blipFill rotWithShape="1">
            <a:blip r:embed="rId7">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737" name="Google Shape;737;p79"/>
          <p:cNvSpPr/>
          <p:nvPr/>
        </p:nvSpPr>
        <p:spPr>
          <a:xfrm>
            <a:off x="5381625" y="3648075"/>
            <a:ext cx="101600" cy="101600"/>
          </a:xfrm>
          <a:custGeom>
            <a:avLst/>
            <a:gdLst/>
            <a:ahLst/>
            <a:cxnLst/>
            <a:rect l="l" t="t" r="r" b="b"/>
            <a:pathLst>
              <a:path w="101600" h="101600" extrusionOk="0">
                <a:moveTo>
                  <a:pt x="50800" y="0"/>
                </a:moveTo>
                <a:lnTo>
                  <a:pt x="101600" y="50800"/>
                </a:lnTo>
                <a:lnTo>
                  <a:pt x="50800" y="101600"/>
                </a:lnTo>
                <a:lnTo>
                  <a:pt x="0" y="50800"/>
                </a:lnTo>
                <a:lnTo>
                  <a:pt x="50800" y="0"/>
                </a:lnTo>
                <a:close/>
              </a:path>
            </a:pathLst>
          </a:custGeom>
          <a:noFill/>
          <a:ln w="12700" cap="flat" cmpd="sng">
            <a:solidFill>
              <a:srgbClr val="4A7EB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738" name="Google Shape;738;p79"/>
          <p:cNvSpPr/>
          <p:nvPr/>
        </p:nvSpPr>
        <p:spPr>
          <a:xfrm>
            <a:off x="5483225" y="3508375"/>
            <a:ext cx="101700" cy="101700"/>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739" name="Google Shape;739;p79"/>
          <p:cNvSpPr/>
          <p:nvPr/>
        </p:nvSpPr>
        <p:spPr>
          <a:xfrm>
            <a:off x="5483225" y="3508375"/>
            <a:ext cx="101600" cy="101600"/>
          </a:xfrm>
          <a:custGeom>
            <a:avLst/>
            <a:gdLst/>
            <a:ahLst/>
            <a:cxnLst/>
            <a:rect l="l" t="t" r="r" b="b"/>
            <a:pathLst>
              <a:path w="101600" h="101600" extrusionOk="0">
                <a:moveTo>
                  <a:pt x="50800" y="0"/>
                </a:moveTo>
                <a:lnTo>
                  <a:pt x="101600" y="50800"/>
                </a:lnTo>
                <a:lnTo>
                  <a:pt x="50800" y="101600"/>
                </a:lnTo>
                <a:lnTo>
                  <a:pt x="0" y="50800"/>
                </a:lnTo>
                <a:lnTo>
                  <a:pt x="50800" y="0"/>
                </a:lnTo>
                <a:close/>
              </a:path>
            </a:pathLst>
          </a:custGeom>
          <a:noFill/>
          <a:ln w="12700" cap="flat" cmpd="sng">
            <a:solidFill>
              <a:srgbClr val="4A7EB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740" name="Google Shape;740;p79"/>
          <p:cNvSpPr/>
          <p:nvPr/>
        </p:nvSpPr>
        <p:spPr>
          <a:xfrm>
            <a:off x="5572125" y="3749675"/>
            <a:ext cx="101700" cy="101700"/>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741" name="Google Shape;741;p79"/>
          <p:cNvSpPr/>
          <p:nvPr/>
        </p:nvSpPr>
        <p:spPr>
          <a:xfrm>
            <a:off x="5572125" y="3749675"/>
            <a:ext cx="101600" cy="101600"/>
          </a:xfrm>
          <a:custGeom>
            <a:avLst/>
            <a:gdLst/>
            <a:ahLst/>
            <a:cxnLst/>
            <a:rect l="l" t="t" r="r" b="b"/>
            <a:pathLst>
              <a:path w="101600" h="101600" extrusionOk="0">
                <a:moveTo>
                  <a:pt x="50800" y="0"/>
                </a:moveTo>
                <a:lnTo>
                  <a:pt x="101600" y="50800"/>
                </a:lnTo>
                <a:lnTo>
                  <a:pt x="50800" y="101600"/>
                </a:lnTo>
                <a:lnTo>
                  <a:pt x="0" y="50800"/>
                </a:lnTo>
                <a:lnTo>
                  <a:pt x="50800" y="0"/>
                </a:lnTo>
                <a:close/>
              </a:path>
            </a:pathLst>
          </a:custGeom>
          <a:noFill/>
          <a:ln w="12700" cap="flat" cmpd="sng">
            <a:solidFill>
              <a:srgbClr val="4A7EB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742" name="Google Shape;742;p79"/>
          <p:cNvSpPr/>
          <p:nvPr/>
        </p:nvSpPr>
        <p:spPr>
          <a:xfrm>
            <a:off x="5673725" y="3698875"/>
            <a:ext cx="101700" cy="101700"/>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743" name="Google Shape;743;p79"/>
          <p:cNvSpPr/>
          <p:nvPr/>
        </p:nvSpPr>
        <p:spPr>
          <a:xfrm>
            <a:off x="5673725" y="3698875"/>
            <a:ext cx="101600" cy="101600"/>
          </a:xfrm>
          <a:custGeom>
            <a:avLst/>
            <a:gdLst/>
            <a:ahLst/>
            <a:cxnLst/>
            <a:rect l="l" t="t" r="r" b="b"/>
            <a:pathLst>
              <a:path w="101600" h="101600" extrusionOk="0">
                <a:moveTo>
                  <a:pt x="50800" y="0"/>
                </a:moveTo>
                <a:lnTo>
                  <a:pt x="101600" y="50800"/>
                </a:lnTo>
                <a:lnTo>
                  <a:pt x="50800" y="101600"/>
                </a:lnTo>
                <a:lnTo>
                  <a:pt x="0" y="50800"/>
                </a:lnTo>
                <a:lnTo>
                  <a:pt x="50800" y="0"/>
                </a:lnTo>
                <a:close/>
              </a:path>
            </a:pathLst>
          </a:custGeom>
          <a:noFill/>
          <a:ln w="12700" cap="flat" cmpd="sng">
            <a:solidFill>
              <a:srgbClr val="4A7EB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744" name="Google Shape;744;p79"/>
          <p:cNvSpPr/>
          <p:nvPr/>
        </p:nvSpPr>
        <p:spPr>
          <a:xfrm>
            <a:off x="5775325" y="3724275"/>
            <a:ext cx="101700" cy="101700"/>
          </a:xfrm>
          <a:prstGeom prst="rect">
            <a:avLst/>
          </a:prstGeom>
          <a:blipFill rotWithShape="1">
            <a:blip r:embed="rId7">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745" name="Google Shape;745;p79"/>
          <p:cNvSpPr/>
          <p:nvPr/>
        </p:nvSpPr>
        <p:spPr>
          <a:xfrm>
            <a:off x="5775325" y="3724275"/>
            <a:ext cx="101600" cy="101600"/>
          </a:xfrm>
          <a:custGeom>
            <a:avLst/>
            <a:gdLst/>
            <a:ahLst/>
            <a:cxnLst/>
            <a:rect l="l" t="t" r="r" b="b"/>
            <a:pathLst>
              <a:path w="101600" h="101600" extrusionOk="0">
                <a:moveTo>
                  <a:pt x="50800" y="0"/>
                </a:moveTo>
                <a:lnTo>
                  <a:pt x="101600" y="50800"/>
                </a:lnTo>
                <a:lnTo>
                  <a:pt x="50800" y="101600"/>
                </a:lnTo>
                <a:lnTo>
                  <a:pt x="0" y="50800"/>
                </a:lnTo>
                <a:lnTo>
                  <a:pt x="50800" y="0"/>
                </a:lnTo>
                <a:close/>
              </a:path>
            </a:pathLst>
          </a:custGeom>
          <a:noFill/>
          <a:ln w="12700" cap="flat" cmpd="sng">
            <a:solidFill>
              <a:srgbClr val="4A7EB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746" name="Google Shape;746;p79"/>
          <p:cNvSpPr/>
          <p:nvPr/>
        </p:nvSpPr>
        <p:spPr>
          <a:xfrm>
            <a:off x="5876925" y="3762375"/>
            <a:ext cx="190500" cy="216000"/>
          </a:xfrm>
          <a:prstGeom prst="rect">
            <a:avLst/>
          </a:prstGeom>
          <a:blipFill rotWithShape="1">
            <a:blip r:embed="rId8">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747" name="Google Shape;747;p79"/>
          <p:cNvSpPr/>
          <p:nvPr/>
        </p:nvSpPr>
        <p:spPr>
          <a:xfrm>
            <a:off x="5876925" y="3876675"/>
            <a:ext cx="101600" cy="101600"/>
          </a:xfrm>
          <a:custGeom>
            <a:avLst/>
            <a:gdLst/>
            <a:ahLst/>
            <a:cxnLst/>
            <a:rect l="l" t="t" r="r" b="b"/>
            <a:pathLst>
              <a:path w="101600" h="101600" extrusionOk="0">
                <a:moveTo>
                  <a:pt x="50800" y="0"/>
                </a:moveTo>
                <a:lnTo>
                  <a:pt x="101600" y="50800"/>
                </a:lnTo>
                <a:lnTo>
                  <a:pt x="50800" y="101600"/>
                </a:lnTo>
                <a:lnTo>
                  <a:pt x="0" y="50800"/>
                </a:lnTo>
                <a:lnTo>
                  <a:pt x="50800" y="0"/>
                </a:lnTo>
                <a:close/>
              </a:path>
            </a:pathLst>
          </a:custGeom>
          <a:noFill/>
          <a:ln w="12700" cap="flat" cmpd="sng">
            <a:solidFill>
              <a:srgbClr val="4A7EB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748" name="Google Shape;748;p79"/>
          <p:cNvSpPr/>
          <p:nvPr/>
        </p:nvSpPr>
        <p:spPr>
          <a:xfrm>
            <a:off x="5965825" y="3762375"/>
            <a:ext cx="101600" cy="101600"/>
          </a:xfrm>
          <a:custGeom>
            <a:avLst/>
            <a:gdLst/>
            <a:ahLst/>
            <a:cxnLst/>
            <a:rect l="l" t="t" r="r" b="b"/>
            <a:pathLst>
              <a:path w="101600" h="101600" extrusionOk="0">
                <a:moveTo>
                  <a:pt x="50800" y="0"/>
                </a:moveTo>
                <a:lnTo>
                  <a:pt x="101600" y="50800"/>
                </a:lnTo>
                <a:lnTo>
                  <a:pt x="50800" y="101600"/>
                </a:lnTo>
                <a:lnTo>
                  <a:pt x="0" y="50800"/>
                </a:lnTo>
                <a:lnTo>
                  <a:pt x="50800" y="0"/>
                </a:lnTo>
                <a:close/>
              </a:path>
            </a:pathLst>
          </a:custGeom>
          <a:noFill/>
          <a:ln w="12700" cap="flat" cmpd="sng">
            <a:solidFill>
              <a:srgbClr val="4A7EB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749" name="Google Shape;749;p79"/>
          <p:cNvSpPr/>
          <p:nvPr/>
        </p:nvSpPr>
        <p:spPr>
          <a:xfrm>
            <a:off x="6067425" y="4270375"/>
            <a:ext cx="101700" cy="101700"/>
          </a:xfrm>
          <a:prstGeom prst="rect">
            <a:avLst/>
          </a:prstGeom>
          <a:blipFill rotWithShape="1">
            <a:blip r:embed="rId7">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750" name="Google Shape;750;p79"/>
          <p:cNvSpPr/>
          <p:nvPr/>
        </p:nvSpPr>
        <p:spPr>
          <a:xfrm>
            <a:off x="6067425" y="4270375"/>
            <a:ext cx="101600" cy="101600"/>
          </a:xfrm>
          <a:custGeom>
            <a:avLst/>
            <a:gdLst/>
            <a:ahLst/>
            <a:cxnLst/>
            <a:rect l="l" t="t" r="r" b="b"/>
            <a:pathLst>
              <a:path w="101600" h="101600" extrusionOk="0">
                <a:moveTo>
                  <a:pt x="50800" y="0"/>
                </a:moveTo>
                <a:lnTo>
                  <a:pt x="101600" y="50800"/>
                </a:lnTo>
                <a:lnTo>
                  <a:pt x="50800" y="101600"/>
                </a:lnTo>
                <a:lnTo>
                  <a:pt x="0" y="50800"/>
                </a:lnTo>
                <a:lnTo>
                  <a:pt x="50800" y="0"/>
                </a:lnTo>
                <a:close/>
              </a:path>
            </a:pathLst>
          </a:custGeom>
          <a:noFill/>
          <a:ln w="12700" cap="flat" cmpd="sng">
            <a:solidFill>
              <a:srgbClr val="4A7EB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751" name="Google Shape;751;p79"/>
          <p:cNvSpPr/>
          <p:nvPr/>
        </p:nvSpPr>
        <p:spPr>
          <a:xfrm>
            <a:off x="6169025" y="4143375"/>
            <a:ext cx="101700" cy="101700"/>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752" name="Google Shape;752;p79"/>
          <p:cNvSpPr/>
          <p:nvPr/>
        </p:nvSpPr>
        <p:spPr>
          <a:xfrm>
            <a:off x="6169025" y="4143375"/>
            <a:ext cx="101600" cy="101600"/>
          </a:xfrm>
          <a:custGeom>
            <a:avLst/>
            <a:gdLst/>
            <a:ahLst/>
            <a:cxnLst/>
            <a:rect l="l" t="t" r="r" b="b"/>
            <a:pathLst>
              <a:path w="101600" h="101600" extrusionOk="0">
                <a:moveTo>
                  <a:pt x="50800" y="0"/>
                </a:moveTo>
                <a:lnTo>
                  <a:pt x="101600" y="50800"/>
                </a:lnTo>
                <a:lnTo>
                  <a:pt x="50800" y="101600"/>
                </a:lnTo>
                <a:lnTo>
                  <a:pt x="0" y="50800"/>
                </a:lnTo>
                <a:lnTo>
                  <a:pt x="50800" y="0"/>
                </a:lnTo>
                <a:close/>
              </a:path>
            </a:pathLst>
          </a:custGeom>
          <a:noFill/>
          <a:ln w="12700" cap="flat" cmpd="sng">
            <a:solidFill>
              <a:srgbClr val="4A7EB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753" name="Google Shape;753;p79"/>
          <p:cNvSpPr/>
          <p:nvPr/>
        </p:nvSpPr>
        <p:spPr>
          <a:xfrm>
            <a:off x="6270625" y="3940175"/>
            <a:ext cx="101700" cy="101700"/>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754" name="Google Shape;754;p79"/>
          <p:cNvSpPr/>
          <p:nvPr/>
        </p:nvSpPr>
        <p:spPr>
          <a:xfrm>
            <a:off x="6270625" y="3940175"/>
            <a:ext cx="101600" cy="101600"/>
          </a:xfrm>
          <a:custGeom>
            <a:avLst/>
            <a:gdLst/>
            <a:ahLst/>
            <a:cxnLst/>
            <a:rect l="l" t="t" r="r" b="b"/>
            <a:pathLst>
              <a:path w="101600" h="101600" extrusionOk="0">
                <a:moveTo>
                  <a:pt x="50800" y="0"/>
                </a:moveTo>
                <a:lnTo>
                  <a:pt x="101600" y="50800"/>
                </a:lnTo>
                <a:lnTo>
                  <a:pt x="50800" y="101600"/>
                </a:lnTo>
                <a:lnTo>
                  <a:pt x="0" y="50800"/>
                </a:lnTo>
                <a:lnTo>
                  <a:pt x="50800" y="0"/>
                </a:lnTo>
                <a:close/>
              </a:path>
            </a:pathLst>
          </a:custGeom>
          <a:noFill/>
          <a:ln w="12700" cap="flat" cmpd="sng">
            <a:solidFill>
              <a:srgbClr val="4A7EB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755" name="Google Shape;755;p79"/>
          <p:cNvSpPr/>
          <p:nvPr/>
        </p:nvSpPr>
        <p:spPr>
          <a:xfrm>
            <a:off x="6359525" y="4079875"/>
            <a:ext cx="101700" cy="101700"/>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756" name="Google Shape;756;p79"/>
          <p:cNvSpPr/>
          <p:nvPr/>
        </p:nvSpPr>
        <p:spPr>
          <a:xfrm>
            <a:off x="6359525" y="4079875"/>
            <a:ext cx="101600" cy="101600"/>
          </a:xfrm>
          <a:custGeom>
            <a:avLst/>
            <a:gdLst/>
            <a:ahLst/>
            <a:cxnLst/>
            <a:rect l="l" t="t" r="r" b="b"/>
            <a:pathLst>
              <a:path w="101600" h="101600" extrusionOk="0">
                <a:moveTo>
                  <a:pt x="50800" y="0"/>
                </a:moveTo>
                <a:lnTo>
                  <a:pt x="101600" y="50800"/>
                </a:lnTo>
                <a:lnTo>
                  <a:pt x="50800" y="101600"/>
                </a:lnTo>
                <a:lnTo>
                  <a:pt x="0" y="50800"/>
                </a:lnTo>
                <a:lnTo>
                  <a:pt x="50800" y="0"/>
                </a:lnTo>
                <a:close/>
              </a:path>
            </a:pathLst>
          </a:custGeom>
          <a:noFill/>
          <a:ln w="12700" cap="flat" cmpd="sng">
            <a:solidFill>
              <a:srgbClr val="4A7EB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757" name="Google Shape;757;p79"/>
          <p:cNvSpPr/>
          <p:nvPr/>
        </p:nvSpPr>
        <p:spPr>
          <a:xfrm>
            <a:off x="6461125" y="4168775"/>
            <a:ext cx="101700" cy="101700"/>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758" name="Google Shape;758;p79"/>
          <p:cNvSpPr/>
          <p:nvPr/>
        </p:nvSpPr>
        <p:spPr>
          <a:xfrm>
            <a:off x="6461125" y="4168775"/>
            <a:ext cx="101600" cy="101600"/>
          </a:xfrm>
          <a:custGeom>
            <a:avLst/>
            <a:gdLst/>
            <a:ahLst/>
            <a:cxnLst/>
            <a:rect l="l" t="t" r="r" b="b"/>
            <a:pathLst>
              <a:path w="101600" h="101600" extrusionOk="0">
                <a:moveTo>
                  <a:pt x="50800" y="0"/>
                </a:moveTo>
                <a:lnTo>
                  <a:pt x="101600" y="50800"/>
                </a:lnTo>
                <a:lnTo>
                  <a:pt x="50800" y="101600"/>
                </a:lnTo>
                <a:lnTo>
                  <a:pt x="0" y="50800"/>
                </a:lnTo>
                <a:lnTo>
                  <a:pt x="50800" y="0"/>
                </a:lnTo>
                <a:close/>
              </a:path>
            </a:pathLst>
          </a:custGeom>
          <a:noFill/>
          <a:ln w="12700" cap="flat" cmpd="sng">
            <a:solidFill>
              <a:srgbClr val="4A7EB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759" name="Google Shape;759;p79"/>
          <p:cNvSpPr/>
          <p:nvPr/>
        </p:nvSpPr>
        <p:spPr>
          <a:xfrm>
            <a:off x="6562725" y="4473575"/>
            <a:ext cx="101700" cy="101700"/>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760" name="Google Shape;760;p79"/>
          <p:cNvSpPr/>
          <p:nvPr/>
        </p:nvSpPr>
        <p:spPr>
          <a:xfrm>
            <a:off x="6562725" y="4473575"/>
            <a:ext cx="101600" cy="101600"/>
          </a:xfrm>
          <a:custGeom>
            <a:avLst/>
            <a:gdLst/>
            <a:ahLst/>
            <a:cxnLst/>
            <a:rect l="l" t="t" r="r" b="b"/>
            <a:pathLst>
              <a:path w="101600" h="101600" extrusionOk="0">
                <a:moveTo>
                  <a:pt x="50800" y="0"/>
                </a:moveTo>
                <a:lnTo>
                  <a:pt x="101600" y="50800"/>
                </a:lnTo>
                <a:lnTo>
                  <a:pt x="50800" y="101600"/>
                </a:lnTo>
                <a:lnTo>
                  <a:pt x="0" y="50800"/>
                </a:lnTo>
                <a:lnTo>
                  <a:pt x="50800" y="0"/>
                </a:lnTo>
                <a:close/>
              </a:path>
            </a:pathLst>
          </a:custGeom>
          <a:noFill/>
          <a:ln w="12700" cap="flat" cmpd="sng">
            <a:solidFill>
              <a:srgbClr val="4A7EB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761" name="Google Shape;761;p79"/>
          <p:cNvSpPr txBox="1"/>
          <p:nvPr/>
        </p:nvSpPr>
        <p:spPr>
          <a:xfrm>
            <a:off x="2202560" y="2645918"/>
            <a:ext cx="1446600" cy="3321600"/>
          </a:xfrm>
          <a:prstGeom prst="rect">
            <a:avLst/>
          </a:prstGeom>
          <a:noFill/>
          <a:ln>
            <a:noFill/>
          </a:ln>
        </p:spPr>
        <p:txBody>
          <a:bodyPr spcFirstLastPara="1" wrap="square" lIns="0" tIns="106675" rIns="0" bIns="0" anchor="t" anchorCtr="0">
            <a:noAutofit/>
          </a:bodyPr>
          <a:lstStyle/>
          <a:p>
            <a:pPr marL="12700" marR="0" lvl="0" indent="0" algn="l" rtl="0">
              <a:lnSpc>
                <a:spcPct val="100000"/>
              </a:lnSpc>
              <a:spcBef>
                <a:spcPts val="0"/>
              </a:spcBef>
              <a:spcAft>
                <a:spcPts val="0"/>
              </a:spcAft>
              <a:buNone/>
            </a:pPr>
            <a:r>
              <a:rPr lang="en-US" sz="1400" dirty="0">
                <a:latin typeface="Trebuchet MS"/>
                <a:ea typeface="Trebuchet MS"/>
                <a:cs typeface="Trebuchet MS"/>
                <a:sym typeface="Trebuchet MS"/>
              </a:rPr>
              <a:t>9</a:t>
            </a:r>
            <a:endParaRPr sz="1400" dirty="0">
              <a:latin typeface="Trebuchet MS"/>
              <a:ea typeface="Trebuchet MS"/>
              <a:cs typeface="Trebuchet MS"/>
              <a:sym typeface="Trebuchet MS"/>
            </a:endParaRPr>
          </a:p>
          <a:p>
            <a:pPr marL="12700" marR="0" lvl="0" indent="0" algn="l" rtl="0">
              <a:lnSpc>
                <a:spcPct val="100000"/>
              </a:lnSpc>
              <a:spcBef>
                <a:spcPts val="740"/>
              </a:spcBef>
              <a:spcAft>
                <a:spcPts val="0"/>
              </a:spcAft>
              <a:buNone/>
            </a:pPr>
            <a:r>
              <a:rPr lang="en-US" sz="1400" dirty="0">
                <a:latin typeface="Trebuchet MS"/>
                <a:ea typeface="Trebuchet MS"/>
                <a:cs typeface="Trebuchet MS"/>
                <a:sym typeface="Trebuchet MS"/>
              </a:rPr>
              <a:t>8</a:t>
            </a:r>
            <a:endParaRPr sz="1400" dirty="0">
              <a:latin typeface="Trebuchet MS"/>
              <a:ea typeface="Trebuchet MS"/>
              <a:cs typeface="Trebuchet MS"/>
              <a:sym typeface="Trebuchet MS"/>
            </a:endParaRPr>
          </a:p>
          <a:p>
            <a:pPr marL="12700" marR="0" lvl="0" indent="0" algn="l" rtl="0">
              <a:lnSpc>
                <a:spcPct val="100000"/>
              </a:lnSpc>
              <a:spcBef>
                <a:spcPts val="740"/>
              </a:spcBef>
              <a:spcAft>
                <a:spcPts val="0"/>
              </a:spcAft>
              <a:buNone/>
            </a:pPr>
            <a:r>
              <a:rPr lang="en-US" sz="1400" dirty="0">
                <a:latin typeface="Trebuchet MS"/>
                <a:ea typeface="Trebuchet MS"/>
                <a:cs typeface="Trebuchet MS"/>
                <a:sym typeface="Trebuchet MS"/>
              </a:rPr>
              <a:t>7</a:t>
            </a:r>
            <a:endParaRPr sz="1400" dirty="0">
              <a:latin typeface="Trebuchet MS"/>
              <a:ea typeface="Trebuchet MS"/>
              <a:cs typeface="Trebuchet MS"/>
              <a:sym typeface="Trebuchet MS"/>
            </a:endParaRPr>
          </a:p>
          <a:p>
            <a:pPr marL="12700" marR="0" lvl="0" indent="0" algn="l" rtl="0">
              <a:lnSpc>
                <a:spcPct val="100000"/>
              </a:lnSpc>
              <a:spcBef>
                <a:spcPts val="740"/>
              </a:spcBef>
              <a:spcAft>
                <a:spcPts val="0"/>
              </a:spcAft>
              <a:buNone/>
            </a:pPr>
            <a:r>
              <a:rPr lang="en-US" sz="1400" dirty="0">
                <a:latin typeface="Trebuchet MS"/>
                <a:ea typeface="Trebuchet MS"/>
                <a:cs typeface="Trebuchet MS"/>
                <a:sym typeface="Trebuchet MS"/>
              </a:rPr>
              <a:t>6</a:t>
            </a:r>
            <a:endParaRPr sz="1400" dirty="0">
              <a:latin typeface="Trebuchet MS"/>
              <a:ea typeface="Trebuchet MS"/>
              <a:cs typeface="Trebuchet MS"/>
              <a:sym typeface="Trebuchet MS"/>
            </a:endParaRPr>
          </a:p>
          <a:p>
            <a:pPr marL="12700" marR="0" lvl="0" indent="0" algn="l" rtl="0">
              <a:lnSpc>
                <a:spcPct val="100000"/>
              </a:lnSpc>
              <a:spcBef>
                <a:spcPts val="745"/>
              </a:spcBef>
              <a:spcAft>
                <a:spcPts val="0"/>
              </a:spcAft>
              <a:buNone/>
            </a:pPr>
            <a:r>
              <a:rPr lang="en-US" sz="1400" dirty="0">
                <a:latin typeface="Trebuchet MS"/>
                <a:ea typeface="Trebuchet MS"/>
                <a:cs typeface="Trebuchet MS"/>
                <a:sym typeface="Trebuchet MS"/>
              </a:rPr>
              <a:t>5</a:t>
            </a:r>
            <a:endParaRPr sz="1400" dirty="0">
              <a:latin typeface="Trebuchet MS"/>
              <a:ea typeface="Trebuchet MS"/>
              <a:cs typeface="Trebuchet MS"/>
              <a:sym typeface="Trebuchet MS"/>
            </a:endParaRPr>
          </a:p>
          <a:p>
            <a:pPr marL="12700" marR="0" lvl="0" indent="0" algn="l" rtl="0">
              <a:lnSpc>
                <a:spcPct val="100000"/>
              </a:lnSpc>
              <a:spcBef>
                <a:spcPts val="740"/>
              </a:spcBef>
              <a:spcAft>
                <a:spcPts val="0"/>
              </a:spcAft>
              <a:buNone/>
            </a:pPr>
            <a:r>
              <a:rPr lang="en-US" sz="1400" dirty="0">
                <a:latin typeface="Trebuchet MS"/>
                <a:ea typeface="Trebuchet MS"/>
                <a:cs typeface="Trebuchet MS"/>
                <a:sym typeface="Trebuchet MS"/>
              </a:rPr>
              <a:t>4</a:t>
            </a:r>
            <a:endParaRPr sz="1400" dirty="0">
              <a:latin typeface="Trebuchet MS"/>
              <a:ea typeface="Trebuchet MS"/>
              <a:cs typeface="Trebuchet MS"/>
              <a:sym typeface="Trebuchet MS"/>
            </a:endParaRPr>
          </a:p>
          <a:p>
            <a:pPr marL="12700" marR="0" lvl="0" indent="0" algn="l" rtl="0">
              <a:lnSpc>
                <a:spcPct val="100000"/>
              </a:lnSpc>
              <a:spcBef>
                <a:spcPts val="740"/>
              </a:spcBef>
              <a:spcAft>
                <a:spcPts val="0"/>
              </a:spcAft>
              <a:buNone/>
            </a:pPr>
            <a:r>
              <a:rPr lang="en-US" sz="1400" dirty="0">
                <a:latin typeface="Trebuchet MS"/>
                <a:ea typeface="Trebuchet MS"/>
                <a:cs typeface="Trebuchet MS"/>
                <a:sym typeface="Trebuchet MS"/>
              </a:rPr>
              <a:t>3</a:t>
            </a:r>
            <a:endParaRPr sz="1400" dirty="0">
              <a:latin typeface="Trebuchet MS"/>
              <a:ea typeface="Trebuchet MS"/>
              <a:cs typeface="Trebuchet MS"/>
              <a:sym typeface="Trebuchet MS"/>
            </a:endParaRPr>
          </a:p>
          <a:p>
            <a:pPr marL="12700" marR="0" lvl="0" indent="0" algn="l" rtl="0">
              <a:lnSpc>
                <a:spcPct val="100000"/>
              </a:lnSpc>
              <a:spcBef>
                <a:spcPts val="740"/>
              </a:spcBef>
              <a:spcAft>
                <a:spcPts val="0"/>
              </a:spcAft>
              <a:buNone/>
            </a:pPr>
            <a:r>
              <a:rPr lang="en-US" sz="1400" dirty="0">
                <a:latin typeface="Trebuchet MS"/>
                <a:ea typeface="Trebuchet MS"/>
                <a:cs typeface="Trebuchet MS"/>
                <a:sym typeface="Trebuchet MS"/>
              </a:rPr>
              <a:t>2</a:t>
            </a:r>
            <a:endParaRPr sz="1400" dirty="0">
              <a:latin typeface="Trebuchet MS"/>
              <a:ea typeface="Trebuchet MS"/>
              <a:cs typeface="Trebuchet MS"/>
              <a:sym typeface="Trebuchet MS"/>
            </a:endParaRPr>
          </a:p>
          <a:p>
            <a:pPr marL="12700" marR="0" lvl="0" indent="0" algn="l" rtl="0">
              <a:lnSpc>
                <a:spcPct val="100000"/>
              </a:lnSpc>
              <a:spcBef>
                <a:spcPts val="740"/>
              </a:spcBef>
              <a:spcAft>
                <a:spcPts val="0"/>
              </a:spcAft>
              <a:buNone/>
            </a:pPr>
            <a:r>
              <a:rPr lang="en-US" sz="1400" dirty="0">
                <a:latin typeface="Trebuchet MS"/>
                <a:ea typeface="Trebuchet MS"/>
                <a:cs typeface="Trebuchet MS"/>
                <a:sym typeface="Trebuchet MS"/>
              </a:rPr>
              <a:t>1</a:t>
            </a:r>
            <a:endParaRPr sz="1400" dirty="0">
              <a:latin typeface="Trebuchet MS"/>
              <a:ea typeface="Trebuchet MS"/>
              <a:cs typeface="Trebuchet MS"/>
              <a:sym typeface="Trebuchet MS"/>
            </a:endParaRPr>
          </a:p>
          <a:p>
            <a:pPr marL="12700" marR="0" lvl="0" indent="0" algn="l" rtl="0">
              <a:lnSpc>
                <a:spcPct val="100000"/>
              </a:lnSpc>
              <a:spcBef>
                <a:spcPts val="745"/>
              </a:spcBef>
              <a:spcAft>
                <a:spcPts val="0"/>
              </a:spcAft>
              <a:buNone/>
            </a:pPr>
            <a:r>
              <a:rPr lang="en-US" sz="1400" dirty="0">
                <a:latin typeface="Trebuchet MS"/>
                <a:ea typeface="Trebuchet MS"/>
                <a:cs typeface="Trebuchet MS"/>
                <a:sym typeface="Trebuchet MS"/>
              </a:rPr>
              <a:t>0</a:t>
            </a:r>
            <a:endParaRPr sz="1400" dirty="0">
              <a:latin typeface="Trebuchet MS"/>
              <a:ea typeface="Trebuchet MS"/>
              <a:cs typeface="Trebuchet MS"/>
              <a:sym typeface="Trebuchet MS"/>
            </a:endParaRPr>
          </a:p>
          <a:p>
            <a:pPr marL="86995" marR="0" lvl="0" indent="0" algn="l" rtl="0">
              <a:lnSpc>
                <a:spcPct val="100000"/>
              </a:lnSpc>
              <a:spcBef>
                <a:spcPts val="60"/>
              </a:spcBef>
              <a:spcAft>
                <a:spcPts val="0"/>
              </a:spcAft>
              <a:buNone/>
            </a:pPr>
            <a:r>
              <a:rPr lang="en-US" sz="1400" dirty="0">
                <a:latin typeface="Trebuchet MS"/>
                <a:ea typeface="Trebuchet MS"/>
                <a:cs typeface="Trebuchet MS"/>
                <a:sym typeface="Trebuchet MS"/>
              </a:rPr>
              <a:t>1970	1980</a:t>
            </a:r>
            <a:endParaRPr sz="1400" dirty="0">
              <a:latin typeface="Trebuchet MS"/>
              <a:ea typeface="Trebuchet MS"/>
              <a:cs typeface="Trebuchet MS"/>
              <a:sym typeface="Trebuchet MS"/>
            </a:endParaRPr>
          </a:p>
        </p:txBody>
      </p:sp>
      <p:sp>
        <p:nvSpPr>
          <p:cNvPr id="762" name="Google Shape;762;p79"/>
          <p:cNvSpPr txBox="1"/>
          <p:nvPr/>
        </p:nvSpPr>
        <p:spPr>
          <a:xfrm>
            <a:off x="4248673" y="5728600"/>
            <a:ext cx="447152" cy="315000"/>
          </a:xfrm>
          <a:prstGeom prst="rect">
            <a:avLst/>
          </a:prstGeom>
          <a:noFill/>
          <a:ln>
            <a:noFill/>
          </a:ln>
        </p:spPr>
        <p:txBody>
          <a:bodyPr spcFirstLastPara="1" wrap="square" lIns="0" tIns="12700" rIns="0" bIns="0" anchor="t" anchorCtr="0">
            <a:noAutofit/>
          </a:bodyPr>
          <a:lstStyle/>
          <a:p>
            <a:pPr marL="12700" marR="0" lvl="0" indent="0" algn="l" rtl="0">
              <a:lnSpc>
                <a:spcPct val="100000"/>
              </a:lnSpc>
              <a:spcBef>
                <a:spcPts val="0"/>
              </a:spcBef>
              <a:spcAft>
                <a:spcPts val="0"/>
              </a:spcAft>
              <a:buNone/>
            </a:pPr>
            <a:r>
              <a:rPr lang="en-US" sz="1400" dirty="0">
                <a:latin typeface="Trebuchet MS"/>
                <a:ea typeface="Trebuchet MS"/>
                <a:cs typeface="Trebuchet MS"/>
                <a:sym typeface="Trebuchet MS"/>
              </a:rPr>
              <a:t>1990</a:t>
            </a:r>
            <a:endParaRPr sz="1400" dirty="0">
              <a:latin typeface="Trebuchet MS"/>
              <a:ea typeface="Trebuchet MS"/>
              <a:cs typeface="Trebuchet MS"/>
              <a:sym typeface="Trebuchet MS"/>
            </a:endParaRPr>
          </a:p>
        </p:txBody>
      </p:sp>
      <p:sp>
        <p:nvSpPr>
          <p:cNvPr id="763" name="Google Shape;763;p79"/>
          <p:cNvSpPr txBox="1"/>
          <p:nvPr/>
        </p:nvSpPr>
        <p:spPr>
          <a:xfrm>
            <a:off x="6219980" y="5728600"/>
            <a:ext cx="601800" cy="238800"/>
          </a:xfrm>
          <a:prstGeom prst="rect">
            <a:avLst/>
          </a:prstGeom>
          <a:noFill/>
          <a:ln>
            <a:noFill/>
          </a:ln>
        </p:spPr>
        <p:txBody>
          <a:bodyPr spcFirstLastPara="1" wrap="square" lIns="0" tIns="12700" rIns="0" bIns="0" anchor="t" anchorCtr="0">
            <a:noAutofit/>
          </a:bodyPr>
          <a:lstStyle/>
          <a:p>
            <a:pPr marL="12700" marR="0" lvl="0" indent="0" algn="l" rtl="0">
              <a:lnSpc>
                <a:spcPct val="100000"/>
              </a:lnSpc>
              <a:spcBef>
                <a:spcPts val="0"/>
              </a:spcBef>
              <a:spcAft>
                <a:spcPts val="0"/>
              </a:spcAft>
              <a:buNone/>
            </a:pPr>
            <a:r>
              <a:rPr lang="en-US" sz="1400" dirty="0">
                <a:latin typeface="Trebuchet MS"/>
                <a:ea typeface="Trebuchet MS"/>
                <a:cs typeface="Trebuchet MS"/>
                <a:sym typeface="Trebuchet MS"/>
              </a:rPr>
              <a:t>2010</a:t>
            </a:r>
            <a:endParaRPr sz="1400" dirty="0">
              <a:latin typeface="Trebuchet MS"/>
              <a:ea typeface="Trebuchet MS"/>
              <a:cs typeface="Trebuchet MS"/>
              <a:sym typeface="Trebuchet MS"/>
            </a:endParaRPr>
          </a:p>
        </p:txBody>
      </p:sp>
      <p:sp>
        <p:nvSpPr>
          <p:cNvPr id="764" name="Google Shape;764;p79"/>
          <p:cNvSpPr txBox="1"/>
          <p:nvPr/>
        </p:nvSpPr>
        <p:spPr>
          <a:xfrm>
            <a:off x="7205601" y="5728600"/>
            <a:ext cx="601800" cy="238800"/>
          </a:xfrm>
          <a:prstGeom prst="rect">
            <a:avLst/>
          </a:prstGeom>
          <a:noFill/>
          <a:ln>
            <a:noFill/>
          </a:ln>
        </p:spPr>
        <p:txBody>
          <a:bodyPr spcFirstLastPara="1" wrap="square" lIns="0" tIns="12700" rIns="0" bIns="0" anchor="t" anchorCtr="0">
            <a:noAutofit/>
          </a:bodyPr>
          <a:lstStyle/>
          <a:p>
            <a:pPr marL="12700" marR="0" lvl="0" indent="0" algn="l" rtl="0">
              <a:lnSpc>
                <a:spcPct val="100000"/>
              </a:lnSpc>
              <a:spcBef>
                <a:spcPts val="0"/>
              </a:spcBef>
              <a:spcAft>
                <a:spcPts val="0"/>
              </a:spcAft>
              <a:buNone/>
            </a:pPr>
            <a:r>
              <a:rPr lang="en-US" sz="1400" dirty="0">
                <a:latin typeface="Trebuchet MS"/>
                <a:ea typeface="Trebuchet MS"/>
                <a:cs typeface="Trebuchet MS"/>
                <a:sym typeface="Trebuchet MS"/>
              </a:rPr>
              <a:t>2020</a:t>
            </a:r>
            <a:endParaRPr sz="1400" dirty="0">
              <a:latin typeface="Trebuchet MS"/>
              <a:ea typeface="Trebuchet MS"/>
              <a:cs typeface="Trebuchet MS"/>
              <a:sym typeface="Trebuchet MS"/>
            </a:endParaRPr>
          </a:p>
        </p:txBody>
      </p:sp>
      <p:sp>
        <p:nvSpPr>
          <p:cNvPr id="765" name="Google Shape;765;p79"/>
          <p:cNvSpPr txBox="1"/>
          <p:nvPr/>
        </p:nvSpPr>
        <p:spPr>
          <a:xfrm rot="-5400000">
            <a:off x="373975" y="3973375"/>
            <a:ext cx="2946900" cy="458400"/>
          </a:xfrm>
          <a:prstGeom prst="rect">
            <a:avLst/>
          </a:prstGeom>
          <a:noFill/>
          <a:ln>
            <a:noFill/>
          </a:ln>
        </p:spPr>
        <p:txBody>
          <a:bodyPr spcFirstLastPara="1" wrap="square" lIns="0" tIns="1250" rIns="0" bIns="0" anchor="t" anchorCtr="0">
            <a:noAutofit/>
          </a:bodyPr>
          <a:lstStyle/>
          <a:p>
            <a:pPr marL="527050" marR="5080" lvl="0" indent="-514984" algn="l" rtl="0">
              <a:lnSpc>
                <a:spcPct val="101200"/>
              </a:lnSpc>
              <a:spcBef>
                <a:spcPts val="0"/>
              </a:spcBef>
              <a:spcAft>
                <a:spcPts val="0"/>
              </a:spcAft>
              <a:buNone/>
            </a:pPr>
            <a:r>
              <a:rPr lang="en-US" sz="1400" b="1" dirty="0">
                <a:latin typeface="Trebuchet MS"/>
                <a:ea typeface="Trebuchet MS"/>
                <a:cs typeface="Trebuchet MS"/>
                <a:sym typeface="Trebuchet MS"/>
              </a:rPr>
              <a:t>September Arctic Sea Ice Extent  (1,000,000 </a:t>
            </a:r>
            <a:r>
              <a:rPr lang="en-US" sz="1400" b="1" dirty="0" err="1">
                <a:latin typeface="Trebuchet MS"/>
                <a:ea typeface="Trebuchet MS"/>
                <a:cs typeface="Trebuchet MS"/>
                <a:sym typeface="Trebuchet MS"/>
              </a:rPr>
              <a:t>sq</a:t>
            </a:r>
            <a:r>
              <a:rPr lang="en-US" sz="1400" b="1" dirty="0">
                <a:latin typeface="Trebuchet MS"/>
                <a:ea typeface="Trebuchet MS"/>
                <a:cs typeface="Trebuchet MS"/>
                <a:sym typeface="Trebuchet MS"/>
              </a:rPr>
              <a:t> km)</a:t>
            </a:r>
            <a:endParaRPr sz="1400" dirty="0">
              <a:latin typeface="Trebuchet MS"/>
              <a:ea typeface="Trebuchet MS"/>
              <a:cs typeface="Trebuchet MS"/>
              <a:sym typeface="Trebuchet MS"/>
            </a:endParaRPr>
          </a:p>
        </p:txBody>
      </p:sp>
      <p:sp>
        <p:nvSpPr>
          <p:cNvPr id="766" name="Google Shape;766;p79"/>
          <p:cNvSpPr txBox="1"/>
          <p:nvPr/>
        </p:nvSpPr>
        <p:spPr>
          <a:xfrm>
            <a:off x="270174" y="6133448"/>
            <a:ext cx="8569025" cy="814500"/>
          </a:xfrm>
          <a:prstGeom prst="rect">
            <a:avLst/>
          </a:prstGeom>
          <a:noFill/>
          <a:ln>
            <a:noFill/>
          </a:ln>
        </p:spPr>
        <p:txBody>
          <a:bodyPr spcFirstLastPara="1" wrap="square" lIns="0" tIns="12700" rIns="0" bIns="0" anchor="t" anchorCtr="0">
            <a:noAutofit/>
          </a:bodyPr>
          <a:lstStyle/>
          <a:p>
            <a:pPr marL="12700">
              <a:spcBef>
                <a:spcPts val="1090"/>
              </a:spcBef>
              <a:spcAft>
                <a:spcPts val="0"/>
              </a:spcAft>
            </a:pPr>
            <a:r>
              <a:rPr lang="en-US" sz="1400" dirty="0">
                <a:latin typeface="Trebuchet MS"/>
                <a:ea typeface="Trebuchet MS"/>
                <a:cs typeface="Trebuchet MS"/>
                <a:sym typeface="Trebuchet MS"/>
              </a:rPr>
              <a:t>Data from G. Witt. Journal of Statistics Education, Volume 21, Number 1 (2013) </a:t>
            </a:r>
            <a:r>
              <a:rPr lang="en-US" sz="1400" dirty="0">
                <a:solidFill>
                  <a:schemeClr val="dk1"/>
                </a:solidFill>
                <a:latin typeface="Trebuchet MS"/>
                <a:ea typeface="Trebuchet MS"/>
                <a:cs typeface="Trebuchet MS"/>
                <a:sym typeface="Trebuchet MS"/>
              </a:rPr>
              <a:t>Slide Credit: Eric Eaton</a:t>
            </a:r>
            <a:endParaRPr lang="en-US" sz="1400" dirty="0">
              <a:latin typeface="Trebuchet MS"/>
              <a:ea typeface="Trebuchet MS"/>
              <a:cs typeface="Trebuchet MS"/>
              <a:sym typeface="Trebuchet MS"/>
            </a:endParaRPr>
          </a:p>
          <a:p>
            <a:pPr marL="12700" marR="0" lvl="0" indent="0" algn="l" rtl="0">
              <a:lnSpc>
                <a:spcPct val="100000"/>
              </a:lnSpc>
              <a:spcBef>
                <a:spcPts val="1090"/>
              </a:spcBef>
              <a:spcAft>
                <a:spcPts val="0"/>
              </a:spcAft>
              <a:buNone/>
            </a:pPr>
            <a:endParaRPr sz="1400" dirty="0">
              <a:latin typeface="Trebuchet MS"/>
              <a:ea typeface="Trebuchet MS"/>
              <a:cs typeface="Trebuchet MS"/>
              <a:sym typeface="Trebuchet MS"/>
            </a:endParaRPr>
          </a:p>
        </p:txBody>
      </p:sp>
      <p:sp>
        <p:nvSpPr>
          <p:cNvPr id="767" name="Google Shape;767;p79"/>
          <p:cNvSpPr/>
          <p:nvPr/>
        </p:nvSpPr>
        <p:spPr>
          <a:xfrm>
            <a:off x="2870200" y="3136900"/>
            <a:ext cx="4254600" cy="1104900"/>
          </a:xfrm>
          <a:prstGeom prst="rect">
            <a:avLst/>
          </a:prstGeom>
          <a:blipFill rotWithShape="1">
            <a:blip r:embed="rId9">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768" name="Google Shape;768;p79"/>
          <p:cNvSpPr/>
          <p:nvPr/>
        </p:nvSpPr>
        <p:spPr>
          <a:xfrm>
            <a:off x="2933700" y="3187700"/>
            <a:ext cx="4114800" cy="952500"/>
          </a:xfrm>
          <a:custGeom>
            <a:avLst/>
            <a:gdLst/>
            <a:ahLst/>
            <a:cxnLst/>
            <a:rect l="l" t="t" r="r" b="b"/>
            <a:pathLst>
              <a:path w="4114800" h="952500" extrusionOk="0">
                <a:moveTo>
                  <a:pt x="0" y="0"/>
                </a:moveTo>
                <a:lnTo>
                  <a:pt x="4114802" y="952500"/>
                </a:lnTo>
              </a:path>
            </a:pathLst>
          </a:custGeom>
          <a:noFill/>
          <a:ln w="25400" cap="flat" cmpd="sng">
            <a:solidFill>
              <a:srgbClr val="FF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769" name="Google Shape;769;p79"/>
          <p:cNvSpPr/>
          <p:nvPr/>
        </p:nvSpPr>
        <p:spPr>
          <a:xfrm>
            <a:off x="2908300" y="3289300"/>
            <a:ext cx="4241700" cy="1257300"/>
          </a:xfrm>
          <a:prstGeom prst="rect">
            <a:avLst/>
          </a:prstGeom>
          <a:blipFill rotWithShape="1">
            <a:blip r:embed="rId10">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770" name="Google Shape;770;p79"/>
          <p:cNvSpPr/>
          <p:nvPr/>
        </p:nvSpPr>
        <p:spPr>
          <a:xfrm>
            <a:off x="2971800" y="3340100"/>
            <a:ext cx="4114800" cy="1117600"/>
          </a:xfrm>
          <a:custGeom>
            <a:avLst/>
            <a:gdLst/>
            <a:ahLst/>
            <a:cxnLst/>
            <a:rect l="l" t="t" r="r" b="b"/>
            <a:pathLst>
              <a:path w="4114800" h="1117600" extrusionOk="0">
                <a:moveTo>
                  <a:pt x="0" y="0"/>
                </a:moveTo>
                <a:lnTo>
                  <a:pt x="52492" y="566"/>
                </a:lnTo>
                <a:lnTo>
                  <a:pt x="104977" y="1144"/>
                </a:lnTo>
                <a:lnTo>
                  <a:pt x="157449" y="1745"/>
                </a:lnTo>
                <a:lnTo>
                  <a:pt x="209902" y="2382"/>
                </a:lnTo>
                <a:lnTo>
                  <a:pt x="262327" y="3065"/>
                </a:lnTo>
                <a:lnTo>
                  <a:pt x="314719" y="3807"/>
                </a:lnTo>
                <a:lnTo>
                  <a:pt x="367071" y="4620"/>
                </a:lnTo>
                <a:lnTo>
                  <a:pt x="419376" y="5514"/>
                </a:lnTo>
                <a:lnTo>
                  <a:pt x="471627" y="6502"/>
                </a:lnTo>
                <a:lnTo>
                  <a:pt x="523818" y="7595"/>
                </a:lnTo>
                <a:lnTo>
                  <a:pt x="575942" y="8805"/>
                </a:lnTo>
                <a:lnTo>
                  <a:pt x="627993" y="10144"/>
                </a:lnTo>
                <a:lnTo>
                  <a:pt x="679964" y="11624"/>
                </a:lnTo>
                <a:lnTo>
                  <a:pt x="731847" y="13255"/>
                </a:lnTo>
                <a:lnTo>
                  <a:pt x="783637" y="15051"/>
                </a:lnTo>
                <a:lnTo>
                  <a:pt x="835326" y="17022"/>
                </a:lnTo>
                <a:lnTo>
                  <a:pt x="886909" y="19181"/>
                </a:lnTo>
                <a:lnTo>
                  <a:pt x="938378" y="21538"/>
                </a:lnTo>
                <a:lnTo>
                  <a:pt x="989726" y="24107"/>
                </a:lnTo>
                <a:lnTo>
                  <a:pt x="1040947" y="26897"/>
                </a:lnTo>
                <a:lnTo>
                  <a:pt x="1092035" y="29922"/>
                </a:lnTo>
                <a:lnTo>
                  <a:pt x="1142981" y="33193"/>
                </a:lnTo>
                <a:lnTo>
                  <a:pt x="1193781" y="36721"/>
                </a:lnTo>
                <a:lnTo>
                  <a:pt x="1244427" y="40519"/>
                </a:lnTo>
                <a:lnTo>
                  <a:pt x="1294912" y="44597"/>
                </a:lnTo>
                <a:lnTo>
                  <a:pt x="1345231" y="48968"/>
                </a:lnTo>
                <a:lnTo>
                  <a:pt x="1395375" y="53644"/>
                </a:lnTo>
                <a:lnTo>
                  <a:pt x="1445338" y="58636"/>
                </a:lnTo>
                <a:lnTo>
                  <a:pt x="1495114" y="63955"/>
                </a:lnTo>
                <a:lnTo>
                  <a:pt x="1544697" y="69614"/>
                </a:lnTo>
                <a:lnTo>
                  <a:pt x="1594078" y="75624"/>
                </a:lnTo>
                <a:lnTo>
                  <a:pt x="1643252" y="81997"/>
                </a:lnTo>
                <a:lnTo>
                  <a:pt x="1692212" y="88745"/>
                </a:lnTo>
                <a:lnTo>
                  <a:pt x="1740952" y="95879"/>
                </a:lnTo>
                <a:lnTo>
                  <a:pt x="1789464" y="103411"/>
                </a:lnTo>
                <a:lnTo>
                  <a:pt x="1837741" y="111353"/>
                </a:lnTo>
                <a:lnTo>
                  <a:pt x="1885778" y="119716"/>
                </a:lnTo>
                <a:lnTo>
                  <a:pt x="1933568" y="128513"/>
                </a:lnTo>
                <a:lnTo>
                  <a:pt x="1981103" y="137754"/>
                </a:lnTo>
                <a:lnTo>
                  <a:pt x="2028377" y="147452"/>
                </a:lnTo>
                <a:lnTo>
                  <a:pt x="2075384" y="157618"/>
                </a:lnTo>
                <a:lnTo>
                  <a:pt x="2122116" y="168264"/>
                </a:lnTo>
                <a:lnTo>
                  <a:pt x="2168568" y="179402"/>
                </a:lnTo>
                <a:lnTo>
                  <a:pt x="2214731" y="191043"/>
                </a:lnTo>
                <a:lnTo>
                  <a:pt x="2260601" y="203200"/>
                </a:lnTo>
                <a:lnTo>
                  <a:pt x="2839642" y="424656"/>
                </a:lnTo>
                <a:lnTo>
                  <a:pt x="3444876" y="730250"/>
                </a:lnTo>
                <a:lnTo>
                  <a:pt x="3921524" y="1000919"/>
                </a:lnTo>
                <a:lnTo>
                  <a:pt x="4114802" y="1117600"/>
                </a:lnTo>
              </a:path>
            </a:pathLst>
          </a:custGeom>
          <a:noFill/>
          <a:ln w="25400" cap="flat" cmpd="sng">
            <a:solidFill>
              <a:srgbClr val="008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42" name="Google Shape;763;p79"/>
          <p:cNvSpPr txBox="1"/>
          <p:nvPr/>
        </p:nvSpPr>
        <p:spPr>
          <a:xfrm>
            <a:off x="5241270" y="5697643"/>
            <a:ext cx="601800" cy="238800"/>
          </a:xfrm>
          <a:prstGeom prst="rect">
            <a:avLst/>
          </a:prstGeom>
          <a:noFill/>
          <a:ln>
            <a:noFill/>
          </a:ln>
        </p:spPr>
        <p:txBody>
          <a:bodyPr spcFirstLastPara="1" wrap="square" lIns="0" tIns="12700" rIns="0" bIns="0" anchor="t" anchorCtr="0">
            <a:noAutofit/>
          </a:bodyPr>
          <a:lstStyle/>
          <a:p>
            <a:pPr marL="12700" marR="0" lvl="0" indent="0" algn="l" rtl="0">
              <a:lnSpc>
                <a:spcPct val="100000"/>
              </a:lnSpc>
              <a:spcBef>
                <a:spcPts val="0"/>
              </a:spcBef>
              <a:spcAft>
                <a:spcPts val="0"/>
              </a:spcAft>
              <a:buNone/>
            </a:pPr>
            <a:r>
              <a:rPr lang="en-US" sz="1400" dirty="0">
                <a:latin typeface="Trebuchet MS"/>
                <a:ea typeface="Trebuchet MS"/>
                <a:cs typeface="Trebuchet MS"/>
                <a:sym typeface="Trebuchet MS"/>
              </a:rPr>
              <a:t>2000</a:t>
            </a:r>
            <a:endParaRPr sz="1400" dirty="0">
              <a:latin typeface="Trebuchet MS"/>
              <a:ea typeface="Trebuchet MS"/>
              <a:cs typeface="Trebuchet MS"/>
              <a:sym typeface="Trebuchet MS"/>
            </a:endParaRPr>
          </a:p>
        </p:txBody>
      </p:sp>
      <p:sp>
        <p:nvSpPr>
          <p:cNvPr id="2" name="Rectangle 1"/>
          <p:cNvSpPr/>
          <p:nvPr/>
        </p:nvSpPr>
        <p:spPr>
          <a:xfrm>
            <a:off x="4539958" y="5984073"/>
            <a:ext cx="667042" cy="338554"/>
          </a:xfrm>
          <a:prstGeom prst="rect">
            <a:avLst/>
          </a:prstGeom>
        </p:spPr>
        <p:txBody>
          <a:bodyPr wrap="none">
            <a:spAutoFit/>
          </a:bodyPr>
          <a:lstStyle/>
          <a:p>
            <a:r>
              <a:rPr lang="en-US" b="1" dirty="0">
                <a:latin typeface="Trebuchet MS"/>
                <a:ea typeface="Trebuchet MS"/>
                <a:cs typeface="Trebuchet MS"/>
                <a:sym typeface="Trebuchet MS"/>
              </a:rPr>
              <a:t> Year</a:t>
            </a:r>
            <a:endParaRPr lang="en-US" dirty="0"/>
          </a:p>
        </p:txBody>
      </p:sp>
      <mc:AlternateContent xmlns:mc="http://schemas.openxmlformats.org/markup-compatibility/2006">
        <mc:Choice xmlns:p14="http://schemas.microsoft.com/office/powerpoint/2010/main" Requires="p14">
          <p:contentPart p14:bwMode="auto" r:id="rId11">
            <p14:nvContentPartPr>
              <p14:cNvPr id="3" name="Ink 2"/>
              <p14:cNvContentPartPr/>
              <p14:nvPr/>
            </p14:nvContentPartPr>
            <p14:xfrm>
              <a:off x="910080" y="2800440"/>
              <a:ext cx="6251760" cy="3244680"/>
            </p14:xfrm>
          </p:contentPart>
        </mc:Choice>
        <mc:Fallback>
          <p:pic>
            <p:nvPicPr>
              <p:cNvPr id="3" name="Ink 2"/>
              <p:cNvPicPr/>
              <p:nvPr/>
            </p:nvPicPr>
            <p:blipFill>
              <a:blip r:embed="rId12"/>
              <a:stretch>
                <a:fillRect/>
              </a:stretch>
            </p:blipFill>
            <p:spPr>
              <a:xfrm>
                <a:off x="901080" y="2789640"/>
                <a:ext cx="6269400" cy="3263040"/>
              </a:xfrm>
              <a:prstGeom prst="rect">
                <a:avLst/>
              </a:prstGeom>
            </p:spPr>
          </p:pic>
        </mc:Fallback>
      </mc:AlternateContent>
    </p:spTree>
    <p:extLst>
      <p:ext uri="{BB962C8B-B14F-4D97-AF65-F5344CB8AC3E}">
        <p14:creationId xmlns:p14="http://schemas.microsoft.com/office/powerpoint/2010/main" val="4053350680"/>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302"/>
        <p:cNvGrpSpPr/>
        <p:nvPr/>
      </p:nvGrpSpPr>
      <p:grpSpPr>
        <a:xfrm>
          <a:off x="0" y="0"/>
          <a:ext cx="0" cy="0"/>
          <a:chOff x="0" y="0"/>
          <a:chExt cx="0" cy="0"/>
        </a:xfrm>
      </p:grpSpPr>
      <p:sp>
        <p:nvSpPr>
          <p:cNvPr id="1303" name="Google Shape;1303;p97"/>
          <p:cNvSpPr txBox="1">
            <a:spLocks noGrp="1"/>
          </p:cNvSpPr>
          <p:nvPr>
            <p:ph type="title"/>
          </p:nvPr>
        </p:nvSpPr>
        <p:spPr>
          <a:xfrm>
            <a:off x="457200" y="218293"/>
            <a:ext cx="5041900" cy="769401"/>
          </a:xfrm>
          <a:prstGeom prst="rect">
            <a:avLst/>
          </a:prstGeom>
          <a:noFill/>
          <a:ln w="9525">
            <a:noFill/>
            <a:miter lim="800000"/>
            <a:headEnd/>
            <a:tailEnd/>
          </a:ln>
          <a:effectLst/>
        </p:spPr>
        <p:txBody>
          <a:bodyPr spcFirstLastPara="1" wrap="square" lIns="91425" tIns="45700" rIns="91425" bIns="45700" anchor="ctr" anchorCtr="0">
            <a:spAutoFit/>
          </a:bodyPr>
          <a:lstStyle/>
          <a:p>
            <a:pPr fontAlgn="base">
              <a:spcAft>
                <a:spcPct val="0"/>
              </a:spcAft>
              <a:buSzPts val="1400"/>
            </a:pPr>
            <a:r>
              <a:rPr lang="en-US" sz="4400" b="1" dirty="0">
                <a:ea typeface="+mn-ea"/>
                <a:cs typeface="+mn-cs"/>
              </a:rPr>
              <a:t>Regression</a:t>
            </a:r>
          </a:p>
        </p:txBody>
      </p:sp>
      <p:sp>
        <p:nvSpPr>
          <p:cNvPr id="1304" name="Google Shape;1304;p97"/>
          <p:cNvSpPr txBox="1">
            <a:spLocks noGrp="1"/>
          </p:cNvSpPr>
          <p:nvPr>
            <p:ph type="body" idx="1"/>
          </p:nvPr>
        </p:nvSpPr>
        <p:spPr>
          <a:xfrm>
            <a:off x="304800" y="1600200"/>
            <a:ext cx="8610600" cy="4525963"/>
          </a:xfrm>
          <a:prstGeom prst="rect">
            <a:avLst/>
          </a:prstGeom>
          <a:noFill/>
          <a:ln>
            <a:noFill/>
          </a:ln>
        </p:spPr>
        <p:txBody>
          <a:bodyPr spcFirstLastPara="1" wrap="square" lIns="91425" tIns="45700" rIns="91425" bIns="45700" anchor="t" anchorCtr="0">
            <a:noAutofit/>
          </a:bodyPr>
          <a:lstStyle/>
          <a:p>
            <a:pPr marL="342900" lvl="0" indent="-342900" algn="ctr" rtl="0">
              <a:spcBef>
                <a:spcPts val="0"/>
              </a:spcBef>
              <a:spcAft>
                <a:spcPts val="0"/>
              </a:spcAft>
              <a:buClr>
                <a:srgbClr val="0000FF"/>
              </a:buClr>
              <a:buSzPts val="6000"/>
              <a:buFont typeface="Arial" panose="020B0604020202020204"/>
              <a:buNone/>
            </a:pPr>
            <a:r>
              <a:rPr lang="en-US" sz="6000" dirty="0">
                <a:solidFill>
                  <a:srgbClr val="0000FF"/>
                </a:solidFill>
              </a:rPr>
              <a:t>y = f(</a:t>
            </a:r>
            <a:r>
              <a:rPr lang="en-US" sz="6000" b="1" dirty="0">
                <a:solidFill>
                  <a:srgbClr val="0000FF"/>
                </a:solidFill>
              </a:rPr>
              <a:t>x</a:t>
            </a:r>
            <a:r>
              <a:rPr lang="en-US" sz="6000" dirty="0">
                <a:solidFill>
                  <a:srgbClr val="0000FF"/>
                </a:solidFill>
              </a:rPr>
              <a:t>)</a:t>
            </a:r>
          </a:p>
          <a:p>
            <a:pPr marL="342900" lvl="0" indent="-342900" algn="l" rtl="0">
              <a:spcBef>
                <a:spcPts val="640"/>
              </a:spcBef>
              <a:spcAft>
                <a:spcPts val="0"/>
              </a:spcAft>
              <a:buClr>
                <a:schemeClr val="dk1"/>
              </a:buClr>
              <a:buSzPts val="3200"/>
              <a:buFont typeface="Arial" panose="020B0604020202020204"/>
              <a:buNone/>
            </a:pPr>
            <a:endParaRPr lang="en-US" sz="6000" dirty="0">
              <a:solidFill>
                <a:srgbClr val="0000FF"/>
              </a:solidFill>
            </a:endParaRPr>
          </a:p>
          <a:p>
            <a:pPr marL="342900" lvl="0" indent="-342900" algn="l" rtl="0">
              <a:spcBef>
                <a:spcPts val="640"/>
              </a:spcBef>
              <a:spcAft>
                <a:spcPts val="0"/>
              </a:spcAft>
              <a:buClr>
                <a:schemeClr val="dk1"/>
              </a:buClr>
              <a:buSzPts val="3200"/>
              <a:buFont typeface="Arial" panose="020B0604020202020204"/>
              <a:buNone/>
            </a:pPr>
            <a:endParaRPr lang="en-US" sz="4000" dirty="0">
              <a:solidFill>
                <a:srgbClr val="0000FF"/>
              </a:solidFill>
            </a:endParaRPr>
          </a:p>
          <a:p>
            <a:pPr marL="342900" lvl="0" indent="-342900" algn="l" rtl="0">
              <a:spcBef>
                <a:spcPts val="480"/>
              </a:spcBef>
              <a:spcAft>
                <a:spcPts val="0"/>
              </a:spcAft>
              <a:buClr>
                <a:schemeClr val="dk1"/>
              </a:buClr>
              <a:buSzPts val="2400"/>
              <a:buFont typeface="Arial" panose="020B0604020202020204"/>
              <a:buChar char="•"/>
            </a:pPr>
            <a:r>
              <a:rPr lang="en-US" sz="2400" b="1" dirty="0"/>
              <a:t>Training: </a:t>
            </a:r>
            <a:r>
              <a:rPr lang="en-US" sz="2400" dirty="0"/>
              <a:t>given a </a:t>
            </a:r>
            <a:r>
              <a:rPr lang="en-US" sz="2400" i="1" dirty="0"/>
              <a:t>training set </a:t>
            </a:r>
            <a:r>
              <a:rPr lang="en-US" sz="2400" dirty="0"/>
              <a:t>of labeled examples</a:t>
            </a:r>
            <a:r>
              <a:rPr lang="en-US" sz="2400" i="1" dirty="0"/>
              <a:t> </a:t>
            </a:r>
            <a:r>
              <a:rPr lang="en-US" sz="2400" dirty="0">
                <a:solidFill>
                  <a:srgbClr val="0000FF"/>
                </a:solidFill>
              </a:rPr>
              <a:t>{(</a:t>
            </a:r>
            <a:r>
              <a:rPr lang="en-US" sz="2400" b="1" dirty="0">
                <a:solidFill>
                  <a:srgbClr val="0000FF"/>
                </a:solidFill>
              </a:rPr>
              <a:t>x</a:t>
            </a:r>
            <a:r>
              <a:rPr lang="en-US" sz="2400" baseline="-25000" dirty="0">
                <a:solidFill>
                  <a:srgbClr val="0000FF"/>
                </a:solidFill>
              </a:rPr>
              <a:t>1</a:t>
            </a:r>
            <a:r>
              <a:rPr lang="en-US" sz="2400" dirty="0">
                <a:solidFill>
                  <a:srgbClr val="0000FF"/>
                </a:solidFill>
              </a:rPr>
              <a:t>,y</a:t>
            </a:r>
            <a:r>
              <a:rPr lang="en-US" sz="2400" baseline="-25000" dirty="0">
                <a:solidFill>
                  <a:srgbClr val="0000FF"/>
                </a:solidFill>
              </a:rPr>
              <a:t>1</a:t>
            </a:r>
            <a:r>
              <a:rPr lang="en-US" sz="2400" dirty="0">
                <a:solidFill>
                  <a:srgbClr val="0000FF"/>
                </a:solidFill>
              </a:rPr>
              <a:t>), …, (</a:t>
            </a:r>
            <a:r>
              <a:rPr lang="en-US" sz="2400" b="1" dirty="0" err="1">
                <a:solidFill>
                  <a:srgbClr val="0000FF"/>
                </a:solidFill>
              </a:rPr>
              <a:t>x</a:t>
            </a:r>
            <a:r>
              <a:rPr lang="en-US" sz="2400" baseline="-25000" dirty="0" err="1">
                <a:solidFill>
                  <a:srgbClr val="0000FF"/>
                </a:solidFill>
              </a:rPr>
              <a:t>N</a:t>
            </a:r>
            <a:r>
              <a:rPr lang="en-US" sz="2400" dirty="0" err="1">
                <a:solidFill>
                  <a:srgbClr val="0000FF"/>
                </a:solidFill>
              </a:rPr>
              <a:t>,y</a:t>
            </a:r>
            <a:r>
              <a:rPr lang="en-US" sz="2400" baseline="-25000" dirty="0" err="1">
                <a:solidFill>
                  <a:srgbClr val="0000FF"/>
                </a:solidFill>
              </a:rPr>
              <a:t>N</a:t>
            </a:r>
            <a:r>
              <a:rPr lang="en-US" sz="2400" dirty="0">
                <a:solidFill>
                  <a:srgbClr val="0000FF"/>
                </a:solidFill>
              </a:rPr>
              <a:t>)}</a:t>
            </a:r>
            <a:r>
              <a:rPr lang="en-US" sz="2400" dirty="0"/>
              <a:t>, estimate the prediction function </a:t>
            </a:r>
            <a:r>
              <a:rPr lang="en-US" sz="2400" dirty="0">
                <a:solidFill>
                  <a:srgbClr val="0000FF"/>
                </a:solidFill>
              </a:rPr>
              <a:t>f </a:t>
            </a:r>
            <a:r>
              <a:rPr lang="en-US" sz="2400" dirty="0"/>
              <a:t>by minimizing the prediction error on the training set</a:t>
            </a:r>
          </a:p>
          <a:p>
            <a:pPr marL="342900" lvl="0" indent="-342900" algn="l" rtl="0">
              <a:spcBef>
                <a:spcPts val="480"/>
              </a:spcBef>
              <a:spcAft>
                <a:spcPts val="0"/>
              </a:spcAft>
              <a:buClr>
                <a:schemeClr val="dk1"/>
              </a:buClr>
              <a:buSzPts val="2400"/>
              <a:buFont typeface="Arial" panose="020B0604020202020204"/>
              <a:buChar char="•"/>
            </a:pPr>
            <a:r>
              <a:rPr lang="en-US" sz="2400" b="1" dirty="0"/>
              <a:t>Testing:</a:t>
            </a:r>
            <a:r>
              <a:rPr lang="en-US" sz="2400" dirty="0"/>
              <a:t> apply </a:t>
            </a:r>
            <a:r>
              <a:rPr lang="en-US" sz="2400" dirty="0">
                <a:solidFill>
                  <a:srgbClr val="0000FF"/>
                </a:solidFill>
              </a:rPr>
              <a:t>f</a:t>
            </a:r>
            <a:r>
              <a:rPr lang="en-US" sz="2400" dirty="0"/>
              <a:t> to a never before seen </a:t>
            </a:r>
            <a:r>
              <a:rPr lang="en-US" sz="2400" i="1" dirty="0"/>
              <a:t>test example</a:t>
            </a:r>
            <a:r>
              <a:rPr lang="en-US" sz="2400" dirty="0"/>
              <a:t> </a:t>
            </a:r>
            <a:r>
              <a:rPr lang="en-US" sz="2400" b="1" dirty="0">
                <a:solidFill>
                  <a:srgbClr val="0000FF"/>
                </a:solidFill>
              </a:rPr>
              <a:t>x</a:t>
            </a:r>
            <a:r>
              <a:rPr lang="en-US" sz="2400" dirty="0"/>
              <a:t> and output the predicted value </a:t>
            </a:r>
            <a:r>
              <a:rPr lang="en-US" sz="2400" dirty="0">
                <a:solidFill>
                  <a:srgbClr val="0000FF"/>
                </a:solidFill>
              </a:rPr>
              <a:t>y = f(</a:t>
            </a:r>
            <a:r>
              <a:rPr lang="en-US" sz="2400" b="1" dirty="0">
                <a:solidFill>
                  <a:srgbClr val="0000FF"/>
                </a:solidFill>
              </a:rPr>
              <a:t>x</a:t>
            </a:r>
            <a:r>
              <a:rPr lang="en-US" sz="2400" dirty="0">
                <a:solidFill>
                  <a:srgbClr val="0000FF"/>
                </a:solidFill>
              </a:rPr>
              <a:t>)</a:t>
            </a:r>
          </a:p>
        </p:txBody>
      </p:sp>
      <p:cxnSp>
        <p:nvCxnSpPr>
          <p:cNvPr id="1305" name="Google Shape;1305;p97"/>
          <p:cNvCxnSpPr/>
          <p:nvPr/>
        </p:nvCxnSpPr>
        <p:spPr>
          <a:xfrm rot="-5400000">
            <a:off x="3240088" y="2933700"/>
            <a:ext cx="684212" cy="1588"/>
          </a:xfrm>
          <a:prstGeom prst="straightConnector1">
            <a:avLst/>
          </a:prstGeom>
          <a:noFill/>
          <a:ln w="9525" cap="flat" cmpd="sng">
            <a:solidFill>
              <a:srgbClr val="FF0000"/>
            </a:solidFill>
            <a:prstDash val="solid"/>
            <a:round/>
            <a:headEnd type="none" w="sm" len="sm"/>
            <a:tailEnd type="stealth" w="med" len="med"/>
          </a:ln>
        </p:spPr>
      </p:cxnSp>
      <p:cxnSp>
        <p:nvCxnSpPr>
          <p:cNvPr id="1306" name="Google Shape;1306;p97"/>
          <p:cNvCxnSpPr/>
          <p:nvPr/>
        </p:nvCxnSpPr>
        <p:spPr>
          <a:xfrm rot="-5400000">
            <a:off x="4381501" y="2933700"/>
            <a:ext cx="685800" cy="3175"/>
          </a:xfrm>
          <a:prstGeom prst="straightConnector1">
            <a:avLst/>
          </a:prstGeom>
          <a:noFill/>
          <a:ln w="9525" cap="flat" cmpd="sng">
            <a:solidFill>
              <a:srgbClr val="FF0000"/>
            </a:solidFill>
            <a:prstDash val="solid"/>
            <a:round/>
            <a:headEnd type="none" w="sm" len="sm"/>
            <a:tailEnd type="stealth" w="med" len="med"/>
          </a:ln>
        </p:spPr>
      </p:cxnSp>
      <p:cxnSp>
        <p:nvCxnSpPr>
          <p:cNvPr id="1307" name="Google Shape;1307;p97"/>
          <p:cNvCxnSpPr/>
          <p:nvPr/>
        </p:nvCxnSpPr>
        <p:spPr>
          <a:xfrm rot="10800000">
            <a:off x="5334000" y="2590800"/>
            <a:ext cx="914400" cy="685800"/>
          </a:xfrm>
          <a:prstGeom prst="straightConnector1">
            <a:avLst/>
          </a:prstGeom>
          <a:noFill/>
          <a:ln w="9525" cap="flat" cmpd="sng">
            <a:solidFill>
              <a:srgbClr val="FF0000"/>
            </a:solidFill>
            <a:prstDash val="solid"/>
            <a:round/>
            <a:headEnd type="none" w="sm" len="sm"/>
            <a:tailEnd type="stealth" w="med" len="med"/>
          </a:ln>
        </p:spPr>
      </p:cxnSp>
      <p:sp>
        <p:nvSpPr>
          <p:cNvPr id="1308" name="Google Shape;1308;p97"/>
          <p:cNvSpPr txBox="1"/>
          <p:nvPr/>
        </p:nvSpPr>
        <p:spPr>
          <a:xfrm>
            <a:off x="3213100" y="3276600"/>
            <a:ext cx="825500" cy="369888"/>
          </a:xfrm>
          <a:prstGeom prst="rect">
            <a:avLst/>
          </a:prstGeom>
          <a:noFill/>
          <a:ln>
            <a:noFill/>
          </a:ln>
        </p:spPr>
        <p:txBody>
          <a:bodyPr spcFirstLastPara="1" wrap="square" lIns="91425" tIns="45700" rIns="91425" bIns="45700" anchor="t" anchorCtr="0">
            <a:noAutofit/>
          </a:bodyPr>
          <a:lstStyle/>
          <a:p>
            <a:pPr fontAlgn="auto">
              <a:spcBef>
                <a:spcPts val="0"/>
              </a:spcBef>
              <a:spcAft>
                <a:spcPts val="0"/>
              </a:spcAft>
              <a:buClr>
                <a:srgbClr val="000000"/>
              </a:buClr>
              <a:buSzPts val="1800"/>
              <a:buFont typeface="Arial" panose="020B0604020202020204"/>
              <a:buNone/>
            </a:pPr>
            <a:r>
              <a:rPr lang="en-US" sz="1800" kern="0" dirty="0">
                <a:solidFill>
                  <a:srgbClr val="000000"/>
                </a:solidFill>
                <a:latin typeface="Arial" panose="020B0604020202020204"/>
                <a:ea typeface="Arial" panose="020B0604020202020204"/>
                <a:cs typeface="Arial" panose="020B0604020202020204"/>
                <a:sym typeface="Arial" panose="020B0604020202020204"/>
              </a:rPr>
              <a:t>output</a:t>
            </a:r>
          </a:p>
        </p:txBody>
      </p:sp>
      <p:sp>
        <p:nvSpPr>
          <p:cNvPr id="1309" name="Google Shape;1309;p97"/>
          <p:cNvSpPr txBox="1"/>
          <p:nvPr/>
        </p:nvSpPr>
        <p:spPr>
          <a:xfrm>
            <a:off x="3822700" y="3276600"/>
            <a:ext cx="1892300" cy="646113"/>
          </a:xfrm>
          <a:prstGeom prst="rect">
            <a:avLst/>
          </a:prstGeom>
          <a:noFill/>
          <a:ln>
            <a:noFill/>
          </a:ln>
        </p:spPr>
        <p:txBody>
          <a:bodyPr spcFirstLastPara="1" wrap="square" lIns="91425" tIns="45700" rIns="91425" bIns="45700" anchor="t" anchorCtr="0">
            <a:noAutofit/>
          </a:bodyPr>
          <a:lstStyle/>
          <a:p>
            <a:pPr algn="ctr" fontAlgn="auto">
              <a:spcBef>
                <a:spcPts val="0"/>
              </a:spcBef>
              <a:spcAft>
                <a:spcPts val="0"/>
              </a:spcAft>
              <a:buClr>
                <a:srgbClr val="000000"/>
              </a:buClr>
              <a:buSzPts val="1800"/>
              <a:buFont typeface="Arial" panose="020B0604020202020204"/>
              <a:buNone/>
            </a:pPr>
            <a:r>
              <a:rPr lang="en-US" sz="1800" kern="0">
                <a:solidFill>
                  <a:srgbClr val="000000"/>
                </a:solidFill>
                <a:latin typeface="Arial" panose="020B0604020202020204"/>
                <a:ea typeface="Arial" panose="020B0604020202020204"/>
                <a:cs typeface="Arial" panose="020B0604020202020204"/>
                <a:sym typeface="Arial" panose="020B0604020202020204"/>
              </a:rPr>
              <a:t>prediction function</a:t>
            </a:r>
          </a:p>
        </p:txBody>
      </p:sp>
      <p:sp>
        <p:nvSpPr>
          <p:cNvPr id="1310" name="Google Shape;1310;p97"/>
          <p:cNvSpPr txBox="1"/>
          <p:nvPr/>
        </p:nvSpPr>
        <p:spPr>
          <a:xfrm>
            <a:off x="5499100" y="3276600"/>
            <a:ext cx="1511300" cy="369332"/>
          </a:xfrm>
          <a:prstGeom prst="rect">
            <a:avLst/>
          </a:prstGeom>
          <a:noFill/>
          <a:ln>
            <a:noFill/>
          </a:ln>
        </p:spPr>
        <p:txBody>
          <a:bodyPr spcFirstLastPara="1" wrap="square" lIns="91425" tIns="45700" rIns="91425" bIns="45700" anchor="t" anchorCtr="0">
            <a:noAutofit/>
          </a:bodyPr>
          <a:lstStyle/>
          <a:p>
            <a:pPr algn="ctr" fontAlgn="auto">
              <a:spcBef>
                <a:spcPts val="0"/>
              </a:spcBef>
              <a:spcAft>
                <a:spcPts val="0"/>
              </a:spcAft>
              <a:buClr>
                <a:srgbClr val="000000"/>
              </a:buClr>
              <a:buSzPts val="1800"/>
              <a:buFont typeface="Arial" panose="020B0604020202020204"/>
              <a:buNone/>
            </a:pPr>
            <a:r>
              <a:rPr lang="en-US" sz="1800" kern="0">
                <a:solidFill>
                  <a:srgbClr val="000000"/>
                </a:solidFill>
                <a:latin typeface="Arial" panose="020B0604020202020204"/>
                <a:ea typeface="Arial" panose="020B0604020202020204"/>
                <a:cs typeface="Arial" panose="020B0604020202020204"/>
                <a:sym typeface="Arial" panose="020B0604020202020204"/>
              </a:rPr>
              <a:t>features</a:t>
            </a:r>
          </a:p>
        </p:txBody>
      </p:sp>
      <p:sp>
        <p:nvSpPr>
          <p:cNvPr id="1311" name="Google Shape;1311;p97"/>
          <p:cNvSpPr txBox="1"/>
          <p:nvPr/>
        </p:nvSpPr>
        <p:spPr>
          <a:xfrm>
            <a:off x="18288" y="6581775"/>
            <a:ext cx="1812925" cy="276225"/>
          </a:xfrm>
          <a:prstGeom prst="rect">
            <a:avLst/>
          </a:prstGeom>
          <a:noFill/>
          <a:ln>
            <a:noFill/>
          </a:ln>
        </p:spPr>
        <p:txBody>
          <a:bodyPr spcFirstLastPara="1" wrap="square" lIns="91425" tIns="45700" rIns="91425" bIns="45700" anchor="t" anchorCtr="0">
            <a:noAutofit/>
          </a:bodyPr>
          <a:lstStyle/>
          <a:p>
            <a:pPr fontAlgn="auto">
              <a:spcBef>
                <a:spcPts val="0"/>
              </a:spcBef>
              <a:spcAft>
                <a:spcPts val="0"/>
              </a:spcAft>
              <a:buClr>
                <a:srgbClr val="000000"/>
              </a:buClr>
              <a:buFont typeface="Arial" panose="020B0604020202020204"/>
              <a:buNone/>
            </a:pPr>
            <a:r>
              <a:rPr lang="en-US" sz="1200" kern="0" dirty="0">
                <a:solidFill>
                  <a:srgbClr val="A5A5A5"/>
                </a:solidFill>
                <a:latin typeface="Arial" panose="020B0604020202020204"/>
                <a:ea typeface="Arial" panose="020B0604020202020204"/>
                <a:cs typeface="Arial" panose="020B0604020202020204"/>
                <a:sym typeface="Arial" panose="020B0604020202020204"/>
              </a:rPr>
              <a:t>Slide credit: L. </a:t>
            </a:r>
            <a:r>
              <a:rPr lang="en-US" sz="1200" kern="0" dirty="0" err="1">
                <a:solidFill>
                  <a:srgbClr val="A5A5A5"/>
                </a:solidFill>
                <a:latin typeface="Arial" panose="020B0604020202020204"/>
                <a:ea typeface="Arial" panose="020B0604020202020204"/>
                <a:cs typeface="Arial" panose="020B0604020202020204"/>
                <a:sym typeface="Arial" panose="020B0604020202020204"/>
              </a:rPr>
              <a:t>Lazebnik</a:t>
            </a:r>
            <a:endParaRPr sz="1200" kern="0" dirty="0">
              <a:solidFill>
                <a:srgbClr val="A5A5A5"/>
              </a:solidFill>
              <a:latin typeface="Arial" panose="020B0604020202020204"/>
              <a:ea typeface="Arial" panose="020B0604020202020204"/>
              <a:cs typeface="Arial" panose="020B0604020202020204"/>
              <a:sym typeface="Arial" panose="020B0604020202020204"/>
            </a:endParaRPr>
          </a:p>
        </p:txBody>
      </p:sp>
    </p:spTree>
    <p:extLst>
      <p:ext uri="{BB962C8B-B14F-4D97-AF65-F5344CB8AC3E}">
        <p14:creationId xmlns:p14="http://schemas.microsoft.com/office/powerpoint/2010/main" val="3582508177"/>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3908" name="Picture 4"/>
          <p:cNvPicPr>
            <a:picLocks noChangeAspect="1" noChangeArrowheads="1"/>
          </p:cNvPicPr>
          <p:nvPr/>
        </p:nvPicPr>
        <p:blipFill>
          <a:blip r:embed="rId4" cstate="print"/>
          <a:srcRect/>
          <a:stretch>
            <a:fillRect/>
          </a:stretch>
        </p:blipFill>
        <p:spPr bwMode="auto">
          <a:xfrm>
            <a:off x="2484438" y="1412875"/>
            <a:ext cx="6124575" cy="4895850"/>
          </a:xfrm>
          <a:prstGeom prst="rect">
            <a:avLst/>
          </a:prstGeom>
          <a:noFill/>
          <a:ln w="9525">
            <a:noFill/>
            <a:miter lim="800000"/>
            <a:headEnd/>
            <a:tailEnd/>
          </a:ln>
          <a:effectLst/>
        </p:spPr>
      </p:pic>
      <p:sp>
        <p:nvSpPr>
          <p:cNvPr id="123906" name="Rectangle 2"/>
          <p:cNvSpPr>
            <a:spLocks noGrp="1" noChangeArrowheads="1"/>
          </p:cNvSpPr>
          <p:nvPr>
            <p:ph type="title" sz="quarter"/>
          </p:nvPr>
        </p:nvSpPr>
        <p:spPr>
          <a:xfrm>
            <a:off x="96838" y="337592"/>
            <a:ext cx="8229600" cy="769441"/>
          </a:xfrm>
          <a:noFill/>
          <a:ln w="9525">
            <a:noFill/>
            <a:miter lim="800000"/>
            <a:headEnd/>
            <a:tailEnd/>
          </a:ln>
          <a:effectLst/>
        </p:spPr>
        <p:txBody>
          <a:bodyPr wrap="square" anchor="ctr">
            <a:spAutoFit/>
          </a:bodyPr>
          <a:lstStyle/>
          <a:p>
            <a:pPr algn="l" fontAlgn="base">
              <a:spcAft>
                <a:spcPct val="0"/>
              </a:spcAft>
            </a:pPr>
            <a:r>
              <a:rPr lang="tr-TR" b="1" dirty="0">
                <a:ea typeface="+mn-ea"/>
                <a:cs typeface="+mn-cs"/>
              </a:rPr>
              <a:t>Regression</a:t>
            </a:r>
          </a:p>
        </p:txBody>
      </p:sp>
      <p:graphicFrame>
        <p:nvGraphicFramePr>
          <p:cNvPr id="123945" name="Object 41"/>
          <p:cNvGraphicFramePr>
            <a:graphicFrameLocks noGrp="1" noChangeAspect="1"/>
          </p:cNvGraphicFramePr>
          <p:nvPr>
            <p:ph sz="quarter" idx="1"/>
          </p:nvPr>
        </p:nvGraphicFramePr>
        <p:xfrm>
          <a:off x="4506913" y="2205038"/>
          <a:ext cx="1933575" cy="438150"/>
        </p:xfrm>
        <a:graphic>
          <a:graphicData uri="http://schemas.openxmlformats.org/presentationml/2006/ole">
            <mc:AlternateContent xmlns:mc="http://schemas.openxmlformats.org/markup-compatibility/2006">
              <mc:Choice xmlns:v="urn:schemas-microsoft-com:vml" Requires="v">
                <p:oleObj spid="_x0000_s9290" name="Equation" r:id="rId5" imgW="952200" imgH="215640" progId="Equation.3">
                  <p:embed/>
                </p:oleObj>
              </mc:Choice>
              <mc:Fallback>
                <p:oleObj name="Equation" r:id="rId5" imgW="952200" imgH="21564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06913" y="2205038"/>
                        <a:ext cx="1933575" cy="438150"/>
                      </a:xfrm>
                      <a:prstGeom prst="rect">
                        <a:avLst/>
                      </a:prstGeom>
                      <a:solidFill>
                        <a:schemeClr val="bg1"/>
                      </a:solidFill>
                    </p:spPr>
                  </p:pic>
                </p:oleObj>
              </mc:Fallback>
            </mc:AlternateContent>
          </a:graphicData>
        </a:graphic>
      </p:graphicFrame>
      <p:graphicFrame>
        <p:nvGraphicFramePr>
          <p:cNvPr id="123939" name="Object 35"/>
          <p:cNvGraphicFramePr>
            <a:graphicFrameLocks noGrp="1" noChangeAspect="1"/>
          </p:cNvGraphicFramePr>
          <p:nvPr>
            <p:ph sz="quarter" idx="2"/>
          </p:nvPr>
        </p:nvGraphicFramePr>
        <p:xfrm>
          <a:off x="6038850" y="2794000"/>
          <a:ext cx="2848745" cy="492124"/>
        </p:xfrm>
        <a:graphic>
          <a:graphicData uri="http://schemas.openxmlformats.org/presentationml/2006/ole">
            <mc:AlternateContent xmlns:mc="http://schemas.openxmlformats.org/markup-compatibility/2006">
              <mc:Choice xmlns:v="urn:schemas-microsoft-com:vml" Requires="v">
                <p:oleObj spid="_x0000_s9291" name="Equation" r:id="rId7" imgW="1396800" imgH="241200" progId="Equation.3">
                  <p:embed/>
                </p:oleObj>
              </mc:Choice>
              <mc:Fallback>
                <p:oleObj name="Equation" r:id="rId7" imgW="1396800" imgH="2412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38850" y="2794000"/>
                        <a:ext cx="2848745" cy="492124"/>
                      </a:xfrm>
                      <a:prstGeom prst="rect">
                        <a:avLst/>
                      </a:prstGeom>
                      <a:solidFill>
                        <a:schemeClr val="bg1"/>
                      </a:solidFill>
                    </p:spPr>
                  </p:pic>
                </p:oleObj>
              </mc:Fallback>
            </mc:AlternateContent>
          </a:graphicData>
        </a:graphic>
      </p:graphicFrame>
      <p:sp>
        <p:nvSpPr>
          <p:cNvPr id="12" name="Slide Number Placeholder 7"/>
          <p:cNvSpPr>
            <a:spLocks noGrp="1"/>
          </p:cNvSpPr>
          <p:nvPr>
            <p:ph type="sldNum" sz="quarter" idx="11"/>
          </p:nvPr>
        </p:nvSpPr>
        <p:spPr/>
        <p:txBody>
          <a:bodyPr/>
          <a:lstStyle/>
          <a:p>
            <a:fld id="{46C3B7E8-76BE-4C0C-B1F0-65BB59E694E5}" type="slidenum">
              <a:rPr lang="tr-TR"/>
              <a:pPr/>
              <a:t>66</a:t>
            </a:fld>
            <a:endParaRPr lang="tr-TR"/>
          </a:p>
        </p:txBody>
      </p:sp>
      <p:sp>
        <p:nvSpPr>
          <p:cNvPr id="123916" name="Line 12"/>
          <p:cNvSpPr>
            <a:spLocks noChangeShapeType="1"/>
          </p:cNvSpPr>
          <p:nvPr/>
        </p:nvSpPr>
        <p:spPr bwMode="auto">
          <a:xfrm flipH="1">
            <a:off x="4211638" y="2781300"/>
            <a:ext cx="360362" cy="288925"/>
          </a:xfrm>
          <a:prstGeom prst="line">
            <a:avLst/>
          </a:prstGeom>
          <a:noFill/>
          <a:ln w="9525">
            <a:solidFill>
              <a:schemeClr val="tx1"/>
            </a:solidFill>
            <a:round/>
            <a:headEnd/>
            <a:tailEnd type="triangle" w="med" len="med"/>
          </a:ln>
          <a:effectLst/>
        </p:spPr>
        <p:txBody>
          <a:bodyPr/>
          <a:lstStyle/>
          <a:p>
            <a:endParaRPr lang="tr-TR"/>
          </a:p>
        </p:txBody>
      </p:sp>
      <p:sp>
        <p:nvSpPr>
          <p:cNvPr id="123917" name="Line 13"/>
          <p:cNvSpPr>
            <a:spLocks noChangeShapeType="1"/>
          </p:cNvSpPr>
          <p:nvPr/>
        </p:nvSpPr>
        <p:spPr bwMode="auto">
          <a:xfrm flipH="1">
            <a:off x="5292725" y="3429000"/>
            <a:ext cx="576263" cy="360363"/>
          </a:xfrm>
          <a:prstGeom prst="line">
            <a:avLst/>
          </a:prstGeom>
          <a:noFill/>
          <a:ln w="9525">
            <a:solidFill>
              <a:schemeClr val="tx1"/>
            </a:solidFill>
            <a:round/>
            <a:headEnd/>
            <a:tailEnd type="triangle" w="med" len="med"/>
          </a:ln>
          <a:effectLst/>
        </p:spPr>
        <p:txBody>
          <a:bodyPr/>
          <a:lstStyle/>
          <a:p>
            <a:endParaRPr lang="tr-TR"/>
          </a:p>
        </p:txBody>
      </p:sp>
    </p:spTree>
    <p:extLst>
      <p:ext uri="{BB962C8B-B14F-4D97-AF65-F5344CB8AC3E}">
        <p14:creationId xmlns:p14="http://schemas.microsoft.com/office/powerpoint/2010/main" val="165033514"/>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395536" y="314970"/>
            <a:ext cx="6120680" cy="769441"/>
          </a:xfrm>
          <a:noFill/>
          <a:ln w="9525">
            <a:noFill/>
            <a:miter lim="800000"/>
            <a:headEnd/>
            <a:tailEnd/>
          </a:ln>
          <a:effectLst/>
        </p:spPr>
        <p:txBody>
          <a:bodyPr wrap="square" anchor="ctr">
            <a:spAutoFit/>
          </a:bodyPr>
          <a:lstStyle/>
          <a:p>
            <a:pPr fontAlgn="base">
              <a:spcAft>
                <a:spcPct val="0"/>
              </a:spcAft>
            </a:pPr>
            <a:r>
              <a:rPr lang="en-US" altLang="en-US" sz="4400" b="1" dirty="0">
                <a:ea typeface="+mn-ea"/>
                <a:cs typeface="+mn-cs"/>
              </a:rPr>
              <a:t>Inductive Bias</a:t>
            </a:r>
          </a:p>
        </p:txBody>
      </p:sp>
      <p:sp>
        <p:nvSpPr>
          <p:cNvPr id="21507" name="Rectangle 3"/>
          <p:cNvSpPr>
            <a:spLocks noGrp="1" noChangeArrowheads="1"/>
          </p:cNvSpPr>
          <p:nvPr>
            <p:ph type="body" idx="1"/>
          </p:nvPr>
        </p:nvSpPr>
        <p:spPr>
          <a:xfrm>
            <a:off x="152400" y="1295400"/>
            <a:ext cx="8686800" cy="5257800"/>
          </a:xfrm>
        </p:spPr>
        <p:txBody>
          <a:bodyPr>
            <a:normAutofit/>
          </a:bodyPr>
          <a:lstStyle/>
          <a:p>
            <a:r>
              <a:rPr lang="tr-TR" dirty="0"/>
              <a:t>Learning is an </a:t>
            </a:r>
            <a:r>
              <a:rPr lang="tr-TR" dirty="0">
                <a:solidFill>
                  <a:schemeClr val="accent1"/>
                </a:solidFill>
              </a:rPr>
              <a:t>ill-posed problem</a:t>
            </a:r>
            <a:r>
              <a:rPr lang="tr-TR" dirty="0">
                <a:solidFill>
                  <a:schemeClr val="bg2"/>
                </a:solidFill>
              </a:rPr>
              <a:t>;</a:t>
            </a:r>
            <a:r>
              <a:rPr lang="tr-TR" dirty="0"/>
              <a:t> data is not sufficient to find a unique solution</a:t>
            </a:r>
          </a:p>
          <a:p>
            <a:pPr eaLnBrk="1" hangingPunct="1"/>
            <a:r>
              <a:rPr lang="en-US" altLang="en-US" dirty="0" smtClean="0"/>
              <a:t>Need to make assumptions</a:t>
            </a:r>
          </a:p>
          <a:p>
            <a:pPr lvl="1" eaLnBrk="1" hangingPunct="1"/>
            <a:r>
              <a:rPr lang="en-US" altLang="en-US" dirty="0" smtClean="0"/>
              <a:t>Experience alone doesn’t allow us to make conclusions about unseen data instances</a:t>
            </a:r>
          </a:p>
          <a:p>
            <a:r>
              <a:rPr lang="en-US" altLang="en-US" dirty="0"/>
              <a:t>Inductive </a:t>
            </a:r>
            <a:r>
              <a:rPr lang="en-US" altLang="en-US" dirty="0" smtClean="0"/>
              <a:t>bias</a:t>
            </a:r>
          </a:p>
          <a:p>
            <a:pPr marL="800100" lvl="1" indent="-342900">
              <a:buFont typeface="Arial" panose="020B0604020202020204" pitchFamily="34" charset="0"/>
              <a:buChar char="•"/>
            </a:pPr>
            <a:r>
              <a:rPr lang="en-US" altLang="en-US" dirty="0" smtClean="0"/>
              <a:t>The </a:t>
            </a:r>
            <a:r>
              <a:rPr lang="en-US" altLang="en-US" dirty="0"/>
              <a:t>set of assumptions we make to have learning possible is called the inductive bias of the learning </a:t>
            </a:r>
            <a:r>
              <a:rPr lang="en-US" altLang="en-US" dirty="0" smtClean="0"/>
              <a:t>algorithm</a:t>
            </a:r>
          </a:p>
          <a:p>
            <a:pPr marL="800100" lvl="1" indent="-342900">
              <a:buFont typeface="Arial" panose="020B0604020202020204" pitchFamily="34" charset="0"/>
              <a:buChar char="•"/>
            </a:pPr>
            <a:r>
              <a:rPr lang="tr-TR" dirty="0"/>
              <a:t>The need for </a:t>
            </a:r>
            <a:r>
              <a:rPr lang="tr-TR" dirty="0">
                <a:solidFill>
                  <a:schemeClr val="accent1"/>
                </a:solidFill>
              </a:rPr>
              <a:t>inductive bias</a:t>
            </a:r>
            <a:r>
              <a:rPr lang="tr-TR" dirty="0">
                <a:solidFill>
                  <a:schemeClr val="bg2"/>
                </a:solidFill>
              </a:rPr>
              <a:t>,</a:t>
            </a:r>
            <a:r>
              <a:rPr lang="tr-TR" dirty="0">
                <a:solidFill>
                  <a:schemeClr val="hlink"/>
                </a:solidFill>
              </a:rPr>
              <a:t> </a:t>
            </a:r>
            <a:r>
              <a:rPr lang="tr-TR" dirty="0"/>
              <a:t>assumptions about </a:t>
            </a:r>
            <a:r>
              <a:rPr lang="tr-TR" dirty="0">
                <a:latin typeface="Lucida Calligraphy" pitchFamily="66" charset="0"/>
              </a:rPr>
              <a:t>H</a:t>
            </a:r>
            <a:endParaRPr lang="tr-TR" dirty="0">
              <a:solidFill>
                <a:schemeClr val="hlink"/>
              </a:solidFill>
              <a:latin typeface="Lucida Calligraphy" pitchFamily="66" charset="0"/>
            </a:endParaRPr>
          </a:p>
          <a:p>
            <a:pPr marL="800100" lvl="1" indent="-342900">
              <a:buFont typeface="Arial" panose="020B0604020202020204" pitchFamily="34" charset="0"/>
              <a:buChar char="•"/>
            </a:pPr>
            <a:endParaRPr lang="en-US" altLang="en-US" dirty="0"/>
          </a:p>
        </p:txBody>
      </p:sp>
    </p:spTree>
    <p:extLst>
      <p:ext uri="{BB962C8B-B14F-4D97-AF65-F5344CB8AC3E}">
        <p14:creationId xmlns:p14="http://schemas.microsoft.com/office/powerpoint/2010/main" val="4175366216"/>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536" y="314970"/>
            <a:ext cx="6120680" cy="769441"/>
          </a:xfrm>
          <a:noFill/>
          <a:ln w="9525">
            <a:noFill/>
            <a:miter lim="800000"/>
            <a:headEnd/>
            <a:tailEnd/>
          </a:ln>
          <a:effectLst/>
        </p:spPr>
        <p:txBody>
          <a:bodyPr wrap="square" anchor="ctr">
            <a:spAutoFit/>
          </a:bodyPr>
          <a:lstStyle/>
          <a:p>
            <a:pPr fontAlgn="base">
              <a:spcAft>
                <a:spcPct val="0"/>
              </a:spcAft>
            </a:pPr>
            <a:r>
              <a:rPr lang="en-US" altLang="en-US" sz="4400" b="1" dirty="0">
                <a:ea typeface="+mn-ea"/>
                <a:cs typeface="+mn-cs"/>
              </a:rPr>
              <a:t>Inductive Bias</a:t>
            </a:r>
            <a:endParaRPr lang="en-IN" sz="4400" b="1" dirty="0">
              <a:ea typeface="+mn-ea"/>
              <a:cs typeface="+mn-cs"/>
            </a:endParaRPr>
          </a:p>
        </p:txBody>
      </p:sp>
      <p:sp>
        <p:nvSpPr>
          <p:cNvPr id="3" name="Content Placeholder 2"/>
          <p:cNvSpPr>
            <a:spLocks noGrp="1"/>
          </p:cNvSpPr>
          <p:nvPr>
            <p:ph idx="1"/>
          </p:nvPr>
        </p:nvSpPr>
        <p:spPr/>
        <p:txBody>
          <a:bodyPr/>
          <a:lstStyle/>
          <a:p>
            <a:r>
              <a:rPr lang="en-US" altLang="en-US" dirty="0"/>
              <a:t>Two types of bias:</a:t>
            </a:r>
          </a:p>
          <a:p>
            <a:pPr lvl="1"/>
            <a:r>
              <a:rPr lang="en-US" altLang="en-US" dirty="0">
                <a:solidFill>
                  <a:srgbClr val="FF0000"/>
                </a:solidFill>
              </a:rPr>
              <a:t>Restriction:</a:t>
            </a:r>
            <a:r>
              <a:rPr lang="en-US" altLang="en-US" dirty="0"/>
              <a:t> Limit the hypothesis space </a:t>
            </a:r>
            <a:br>
              <a:rPr lang="en-US" altLang="en-US" dirty="0"/>
            </a:br>
            <a:r>
              <a:rPr lang="en-US" altLang="en-US" dirty="0"/>
              <a:t>(e.g., look at rules)</a:t>
            </a:r>
          </a:p>
          <a:p>
            <a:pPr lvl="1"/>
            <a:r>
              <a:rPr lang="en-US" altLang="en-US" dirty="0">
                <a:solidFill>
                  <a:srgbClr val="FF0000"/>
                </a:solidFill>
              </a:rPr>
              <a:t>Preference: </a:t>
            </a:r>
            <a:r>
              <a:rPr lang="en-US" altLang="en-US" dirty="0"/>
              <a:t>Impose ordering on hypothesis space (e.g., more general, consistent with data)</a:t>
            </a:r>
          </a:p>
          <a:p>
            <a:pPr lvl="1"/>
            <a:endParaRPr lang="en-US" altLang="en-US" dirty="0"/>
          </a:p>
          <a:p>
            <a:endParaRPr lang="en-IN" dirty="0"/>
          </a:p>
        </p:txBody>
      </p:sp>
    </p:spTree>
    <p:extLst>
      <p:ext uri="{BB962C8B-B14F-4D97-AF65-F5344CB8AC3E}">
        <p14:creationId xmlns:p14="http://schemas.microsoft.com/office/powerpoint/2010/main" val="1064206405"/>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2"/>
          <p:cNvSpPr>
            <a:spLocks noGrp="1" noChangeArrowheads="1"/>
          </p:cNvSpPr>
          <p:nvPr>
            <p:ph type="title"/>
          </p:nvPr>
        </p:nvSpPr>
        <p:spPr>
          <a:xfrm>
            <a:off x="-152400" y="314970"/>
            <a:ext cx="8229600" cy="769441"/>
          </a:xfrm>
          <a:noFill/>
          <a:ln w="9525">
            <a:noFill/>
            <a:miter lim="800000"/>
            <a:headEnd/>
            <a:tailEnd/>
          </a:ln>
          <a:effectLst/>
        </p:spPr>
        <p:txBody>
          <a:bodyPr wrap="square" anchor="ctr">
            <a:spAutoFit/>
          </a:bodyPr>
          <a:lstStyle/>
          <a:p>
            <a:pPr fontAlgn="base">
              <a:spcAft>
                <a:spcPct val="0"/>
              </a:spcAft>
            </a:pPr>
            <a:r>
              <a:rPr lang="tr-TR" sz="4400" b="1" dirty="0">
                <a:ea typeface="+mn-ea"/>
                <a:cs typeface="+mn-cs"/>
              </a:rPr>
              <a:t>Model Selection &amp; Generalization</a:t>
            </a:r>
          </a:p>
        </p:txBody>
      </p:sp>
      <p:sp>
        <p:nvSpPr>
          <p:cNvPr id="124931" name="Rectangle 3"/>
          <p:cNvSpPr>
            <a:spLocks noGrp="1" noChangeArrowheads="1"/>
          </p:cNvSpPr>
          <p:nvPr>
            <p:ph idx="1"/>
          </p:nvPr>
        </p:nvSpPr>
        <p:spPr/>
        <p:txBody>
          <a:bodyPr>
            <a:normAutofit fontScale="92500" lnSpcReduction="20000"/>
          </a:bodyPr>
          <a:lstStyle/>
          <a:p>
            <a:r>
              <a:rPr lang="en-US" dirty="0" smtClean="0"/>
              <a:t>Learning </a:t>
            </a:r>
            <a:r>
              <a:rPr lang="en-US" dirty="0"/>
              <a:t>is not possible without inductive bias, and now the </a:t>
            </a:r>
            <a:r>
              <a:rPr lang="en-US" dirty="0" smtClean="0"/>
              <a:t>question </a:t>
            </a:r>
            <a:r>
              <a:rPr lang="en-US" dirty="0"/>
              <a:t>is how to choose the right bias. This is called </a:t>
            </a:r>
            <a:r>
              <a:rPr lang="en-US" i="1" dirty="0">
                <a:solidFill>
                  <a:srgbClr val="FF0000"/>
                </a:solidFill>
              </a:rPr>
              <a:t>model </a:t>
            </a:r>
            <a:r>
              <a:rPr lang="en-US" i="1" dirty="0" smtClean="0">
                <a:solidFill>
                  <a:srgbClr val="FF0000"/>
                </a:solidFill>
              </a:rPr>
              <a:t>selection: </a:t>
            </a:r>
            <a:r>
              <a:rPr lang="en-IN" dirty="0" smtClean="0">
                <a:solidFill>
                  <a:srgbClr val="FF0000"/>
                </a:solidFill>
              </a:rPr>
              <a:t>choosing </a:t>
            </a:r>
            <a:r>
              <a:rPr lang="en-IN" dirty="0">
                <a:solidFill>
                  <a:srgbClr val="FF0000"/>
                </a:solidFill>
              </a:rPr>
              <a:t>between possible </a:t>
            </a:r>
            <a:r>
              <a:rPr lang="tr-TR" dirty="0">
                <a:solidFill>
                  <a:srgbClr val="FF0000"/>
                </a:solidFill>
                <a:latin typeface="Lucida Calligraphy" pitchFamily="66" charset="0"/>
              </a:rPr>
              <a:t>H</a:t>
            </a:r>
            <a:r>
              <a:rPr lang="tr-TR" dirty="0">
                <a:solidFill>
                  <a:srgbClr val="FF0000"/>
                </a:solidFill>
              </a:rPr>
              <a:t> </a:t>
            </a:r>
            <a:r>
              <a:rPr lang="en-IN" dirty="0" smtClean="0"/>
              <a:t>.</a:t>
            </a:r>
          </a:p>
          <a:p>
            <a:r>
              <a:rPr lang="en-US" dirty="0">
                <a:solidFill>
                  <a:srgbClr val="FF0000"/>
                </a:solidFill>
              </a:rPr>
              <a:t>Generalization</a:t>
            </a:r>
            <a:r>
              <a:rPr lang="en-US" dirty="0"/>
              <a:t>—that is, how well our hypothesis will correctly classify future examples that are not part of the </a:t>
            </a:r>
            <a:r>
              <a:rPr lang="en-IN" dirty="0"/>
              <a:t>training set.</a:t>
            </a:r>
          </a:p>
          <a:p>
            <a:endParaRPr lang="en-US" i="1" dirty="0"/>
          </a:p>
          <a:p>
            <a:r>
              <a:rPr lang="tr-TR" dirty="0" smtClean="0"/>
              <a:t>Overfitting</a:t>
            </a:r>
            <a:r>
              <a:rPr lang="tr-TR" dirty="0"/>
              <a:t>: </a:t>
            </a:r>
            <a:r>
              <a:rPr lang="tr-TR" dirty="0">
                <a:latin typeface="Lucida Calligraphy" pitchFamily="66" charset="0"/>
              </a:rPr>
              <a:t>H</a:t>
            </a:r>
            <a:r>
              <a:rPr lang="tr-TR" dirty="0"/>
              <a:t> more complex than </a:t>
            </a:r>
            <a:r>
              <a:rPr lang="tr-TR" i="1" dirty="0"/>
              <a:t>C</a:t>
            </a:r>
            <a:r>
              <a:rPr lang="tr-TR" dirty="0"/>
              <a:t> or </a:t>
            </a:r>
            <a:r>
              <a:rPr lang="tr-TR" i="1" dirty="0"/>
              <a:t>f </a:t>
            </a:r>
          </a:p>
          <a:p>
            <a:r>
              <a:rPr lang="tr-TR" dirty="0"/>
              <a:t>Underfitting: </a:t>
            </a:r>
            <a:r>
              <a:rPr lang="tr-TR" dirty="0">
                <a:latin typeface="Lucida Calligraphy" pitchFamily="66" charset="0"/>
              </a:rPr>
              <a:t>H</a:t>
            </a:r>
            <a:r>
              <a:rPr lang="tr-TR" dirty="0"/>
              <a:t> less complex than </a:t>
            </a:r>
            <a:r>
              <a:rPr lang="tr-TR" i="1" dirty="0"/>
              <a:t>C</a:t>
            </a:r>
            <a:r>
              <a:rPr lang="tr-TR" dirty="0"/>
              <a:t> or </a:t>
            </a:r>
            <a:r>
              <a:rPr lang="tr-TR" i="1" dirty="0"/>
              <a:t>f</a:t>
            </a:r>
            <a:endParaRPr lang="tr-TR" i="1" dirty="0">
              <a:solidFill>
                <a:srgbClr val="990033"/>
              </a:solidFill>
            </a:endParaRPr>
          </a:p>
        </p:txBody>
      </p:sp>
      <p:sp>
        <p:nvSpPr>
          <p:cNvPr id="5" name="Slide Number Placeholder 4"/>
          <p:cNvSpPr>
            <a:spLocks noGrp="1"/>
          </p:cNvSpPr>
          <p:nvPr>
            <p:ph type="sldNum" sz="quarter" idx="12"/>
          </p:nvPr>
        </p:nvSpPr>
        <p:spPr/>
        <p:txBody>
          <a:bodyPr/>
          <a:lstStyle/>
          <a:p>
            <a:fld id="{48D26EC8-C52F-40DA-B769-489166C0D70A}" type="slidenum">
              <a:rPr lang="tr-TR"/>
              <a:pPr/>
              <a:t>69</a:t>
            </a:fld>
            <a:endParaRPr lang="tr-TR"/>
          </a:p>
        </p:txBody>
      </p:sp>
    </p:spTree>
    <p:extLst>
      <p:ext uri="{BB962C8B-B14F-4D97-AF65-F5344CB8AC3E}">
        <p14:creationId xmlns:p14="http://schemas.microsoft.com/office/powerpoint/2010/main" val="395234468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55"/>
          <p:cNvSpPr txBox="1">
            <a:spLocks noGrp="1"/>
          </p:cNvSpPr>
          <p:nvPr>
            <p:ph type="title"/>
          </p:nvPr>
        </p:nvSpPr>
        <p:spPr>
          <a:xfrm>
            <a:off x="1409400" y="1303987"/>
            <a:ext cx="4883700" cy="513000"/>
          </a:xfrm>
          <a:prstGeom prst="rect">
            <a:avLst/>
          </a:prstGeom>
          <a:noFill/>
          <a:ln>
            <a:noFill/>
          </a:ln>
        </p:spPr>
        <p:txBody>
          <a:bodyPr spcFirstLastPara="1" wrap="square" lIns="0" tIns="12700" rIns="0" bIns="0" anchor="t" anchorCtr="0">
            <a:noAutofit/>
          </a:bodyPr>
          <a:lstStyle/>
          <a:p>
            <a:pPr marL="12700" lvl="0" indent="0" algn="l" rtl="0">
              <a:lnSpc>
                <a:spcPct val="100000"/>
              </a:lnSpc>
              <a:spcBef>
                <a:spcPts val="0"/>
              </a:spcBef>
              <a:spcAft>
                <a:spcPts val="0"/>
              </a:spcAft>
              <a:buNone/>
            </a:pPr>
            <a:r>
              <a:rPr lang="en-US" sz="3200" b="1" dirty="0">
                <a:solidFill>
                  <a:srgbClr val="C0504D"/>
                </a:solidFill>
                <a:latin typeface="Trebuchet MS"/>
                <a:ea typeface="Trebuchet MS"/>
                <a:cs typeface="Trebuchet MS"/>
                <a:sym typeface="Trebuchet MS"/>
              </a:rPr>
              <a:t>Traditional Programming</a:t>
            </a:r>
            <a:endParaRPr sz="3200" dirty="0">
              <a:latin typeface="Trebuchet MS"/>
              <a:ea typeface="Trebuchet MS"/>
              <a:cs typeface="Trebuchet MS"/>
              <a:sym typeface="Trebuchet MS"/>
            </a:endParaRPr>
          </a:p>
        </p:txBody>
      </p:sp>
      <p:sp>
        <p:nvSpPr>
          <p:cNvPr id="341" name="Google Shape;341;p55"/>
          <p:cNvSpPr txBox="1"/>
          <p:nvPr/>
        </p:nvSpPr>
        <p:spPr>
          <a:xfrm>
            <a:off x="863385" y="3890848"/>
            <a:ext cx="3992400" cy="513000"/>
          </a:xfrm>
          <a:prstGeom prst="rect">
            <a:avLst/>
          </a:prstGeom>
          <a:noFill/>
          <a:ln>
            <a:noFill/>
          </a:ln>
        </p:spPr>
        <p:txBody>
          <a:bodyPr spcFirstLastPara="1" wrap="square" lIns="0" tIns="12700" rIns="0" bIns="0" anchor="t" anchorCtr="0">
            <a:noAutofit/>
          </a:bodyPr>
          <a:lstStyle/>
          <a:p>
            <a:pPr marL="12700" marR="0" lvl="0" indent="0" algn="l" rtl="0">
              <a:lnSpc>
                <a:spcPct val="100000"/>
              </a:lnSpc>
              <a:spcBef>
                <a:spcPts val="0"/>
              </a:spcBef>
              <a:spcAft>
                <a:spcPts val="0"/>
              </a:spcAft>
              <a:buNone/>
            </a:pPr>
            <a:r>
              <a:rPr lang="en-US" sz="3200" b="1" dirty="0">
                <a:solidFill>
                  <a:srgbClr val="C0504D"/>
                </a:solidFill>
                <a:latin typeface="Trebuchet MS"/>
                <a:ea typeface="Trebuchet MS"/>
                <a:cs typeface="Trebuchet MS"/>
                <a:sym typeface="Trebuchet MS"/>
              </a:rPr>
              <a:t>Machine Learning</a:t>
            </a:r>
            <a:endParaRPr sz="3200" dirty="0">
              <a:latin typeface="Trebuchet MS"/>
              <a:ea typeface="Trebuchet MS"/>
              <a:cs typeface="Trebuchet MS"/>
              <a:sym typeface="Trebuchet MS"/>
            </a:endParaRPr>
          </a:p>
        </p:txBody>
      </p:sp>
      <p:grpSp>
        <p:nvGrpSpPr>
          <p:cNvPr id="3" name="Group 2"/>
          <p:cNvGrpSpPr/>
          <p:nvPr/>
        </p:nvGrpSpPr>
        <p:grpSpPr>
          <a:xfrm>
            <a:off x="533400" y="2211757"/>
            <a:ext cx="7532477" cy="1524000"/>
            <a:chOff x="838200" y="1758300"/>
            <a:chExt cx="7532477" cy="1524000"/>
          </a:xfrm>
        </p:grpSpPr>
        <p:sp>
          <p:nvSpPr>
            <p:cNvPr id="342" name="Google Shape;342;p55"/>
            <p:cNvSpPr txBox="1"/>
            <p:nvPr/>
          </p:nvSpPr>
          <p:spPr>
            <a:xfrm>
              <a:off x="3433425" y="1758300"/>
              <a:ext cx="2667000" cy="1524000"/>
            </a:xfrm>
            <a:prstGeom prst="rect">
              <a:avLst/>
            </a:prstGeom>
            <a:solidFill>
              <a:srgbClr val="4F81BD"/>
            </a:solidFill>
            <a:ln w="25400" cap="flat" cmpd="sng">
              <a:solidFill>
                <a:srgbClr val="000000"/>
              </a:solidFill>
              <a:prstDash val="solid"/>
              <a:round/>
              <a:headEnd type="none" w="sm" len="sm"/>
              <a:tailEnd type="none" w="sm" len="sm"/>
            </a:ln>
          </p:spPr>
          <p:txBody>
            <a:bodyPr spcFirstLastPara="1" wrap="square" lIns="0" tIns="3175" rIns="0" bIns="0" anchor="t" anchorCtr="0">
              <a:noAutofit/>
            </a:bodyPr>
            <a:lstStyle/>
            <a:p>
              <a:pPr marL="0" marR="0" lvl="0" indent="0" algn="l" rtl="0">
                <a:lnSpc>
                  <a:spcPct val="100000"/>
                </a:lnSpc>
                <a:spcBef>
                  <a:spcPts val="0"/>
                </a:spcBef>
                <a:spcAft>
                  <a:spcPts val="0"/>
                </a:spcAft>
                <a:buNone/>
              </a:pPr>
              <a:endParaRPr sz="3350" dirty="0">
                <a:latin typeface="Times New Roman"/>
                <a:ea typeface="Times New Roman"/>
                <a:cs typeface="Times New Roman"/>
                <a:sym typeface="Times New Roman"/>
              </a:endParaRPr>
            </a:p>
            <a:p>
              <a:pPr marL="502284" marR="0" lvl="0" indent="0" algn="l" rtl="0">
                <a:lnSpc>
                  <a:spcPct val="100000"/>
                </a:lnSpc>
                <a:spcBef>
                  <a:spcPts val="0"/>
                </a:spcBef>
                <a:spcAft>
                  <a:spcPts val="0"/>
                </a:spcAft>
                <a:buNone/>
              </a:pPr>
              <a:r>
                <a:rPr lang="en-US" sz="3200" dirty="0">
                  <a:latin typeface="Trebuchet MS"/>
                  <a:ea typeface="Trebuchet MS"/>
                  <a:cs typeface="Trebuchet MS"/>
                  <a:sym typeface="Trebuchet MS"/>
                </a:rPr>
                <a:t>Computer</a:t>
              </a:r>
              <a:endParaRPr sz="3200" dirty="0">
                <a:latin typeface="Trebuchet MS"/>
                <a:ea typeface="Trebuchet MS"/>
                <a:cs typeface="Trebuchet MS"/>
                <a:sym typeface="Trebuchet MS"/>
              </a:endParaRPr>
            </a:p>
          </p:txBody>
        </p:sp>
        <p:sp>
          <p:nvSpPr>
            <p:cNvPr id="343" name="Google Shape;343;p55"/>
            <p:cNvSpPr/>
            <p:nvPr/>
          </p:nvSpPr>
          <p:spPr>
            <a:xfrm>
              <a:off x="2519025" y="2152000"/>
              <a:ext cx="914400" cy="127000"/>
            </a:xfrm>
            <a:custGeom>
              <a:avLst/>
              <a:gdLst/>
              <a:ahLst/>
              <a:cxnLst/>
              <a:rect l="l" t="t" r="r" b="b"/>
              <a:pathLst>
                <a:path w="914400" h="127000" extrusionOk="0">
                  <a:moveTo>
                    <a:pt x="787400" y="0"/>
                  </a:moveTo>
                  <a:lnTo>
                    <a:pt x="787400" y="50800"/>
                  </a:lnTo>
                  <a:lnTo>
                    <a:pt x="0" y="50800"/>
                  </a:lnTo>
                  <a:lnTo>
                    <a:pt x="0" y="76200"/>
                  </a:lnTo>
                  <a:lnTo>
                    <a:pt x="787400" y="76200"/>
                  </a:lnTo>
                  <a:lnTo>
                    <a:pt x="787400" y="127000"/>
                  </a:lnTo>
                  <a:lnTo>
                    <a:pt x="914400" y="63500"/>
                  </a:lnTo>
                  <a:lnTo>
                    <a:pt x="787400" y="0"/>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344" name="Google Shape;344;p55"/>
            <p:cNvSpPr/>
            <p:nvPr/>
          </p:nvSpPr>
          <p:spPr>
            <a:xfrm>
              <a:off x="2519025" y="2837800"/>
              <a:ext cx="914400" cy="127000"/>
            </a:xfrm>
            <a:custGeom>
              <a:avLst/>
              <a:gdLst/>
              <a:ahLst/>
              <a:cxnLst/>
              <a:rect l="l" t="t" r="r" b="b"/>
              <a:pathLst>
                <a:path w="914400" h="127000" extrusionOk="0">
                  <a:moveTo>
                    <a:pt x="787400" y="0"/>
                  </a:moveTo>
                  <a:lnTo>
                    <a:pt x="787400" y="50800"/>
                  </a:lnTo>
                  <a:lnTo>
                    <a:pt x="0" y="50800"/>
                  </a:lnTo>
                  <a:lnTo>
                    <a:pt x="0" y="76200"/>
                  </a:lnTo>
                  <a:lnTo>
                    <a:pt x="787400" y="76200"/>
                  </a:lnTo>
                  <a:lnTo>
                    <a:pt x="787400" y="127000"/>
                  </a:lnTo>
                  <a:lnTo>
                    <a:pt x="914400" y="63500"/>
                  </a:lnTo>
                  <a:lnTo>
                    <a:pt x="787400" y="0"/>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345" name="Google Shape;345;p55"/>
            <p:cNvSpPr/>
            <p:nvPr/>
          </p:nvSpPr>
          <p:spPr>
            <a:xfrm>
              <a:off x="6100425" y="2380600"/>
              <a:ext cx="762000" cy="127000"/>
            </a:xfrm>
            <a:custGeom>
              <a:avLst/>
              <a:gdLst/>
              <a:ahLst/>
              <a:cxnLst/>
              <a:rect l="l" t="t" r="r" b="b"/>
              <a:pathLst>
                <a:path w="762000" h="127000" extrusionOk="0">
                  <a:moveTo>
                    <a:pt x="635000" y="0"/>
                  </a:moveTo>
                  <a:lnTo>
                    <a:pt x="635000" y="50800"/>
                  </a:lnTo>
                  <a:lnTo>
                    <a:pt x="0" y="50800"/>
                  </a:lnTo>
                  <a:lnTo>
                    <a:pt x="0" y="76200"/>
                  </a:lnTo>
                  <a:lnTo>
                    <a:pt x="635000" y="76200"/>
                  </a:lnTo>
                  <a:lnTo>
                    <a:pt x="635000" y="127000"/>
                  </a:lnTo>
                  <a:lnTo>
                    <a:pt x="762000" y="63500"/>
                  </a:lnTo>
                  <a:lnTo>
                    <a:pt x="635000" y="0"/>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346" name="Google Shape;346;p55"/>
            <p:cNvSpPr txBox="1"/>
            <p:nvPr/>
          </p:nvSpPr>
          <p:spPr>
            <a:xfrm>
              <a:off x="838200" y="1904350"/>
              <a:ext cx="1752000" cy="1365300"/>
            </a:xfrm>
            <a:prstGeom prst="rect">
              <a:avLst/>
            </a:prstGeom>
            <a:noFill/>
            <a:ln>
              <a:noFill/>
            </a:ln>
          </p:spPr>
          <p:txBody>
            <a:bodyPr spcFirstLastPara="1" wrap="square" lIns="0" tIns="12050" rIns="0" bIns="0" anchor="t" anchorCtr="0">
              <a:noAutofit/>
            </a:bodyPr>
            <a:lstStyle/>
            <a:p>
              <a:pPr marL="12700" marR="5080" lvl="0" indent="669925" algn="l" rtl="0">
                <a:lnSpc>
                  <a:spcPct val="137400"/>
                </a:lnSpc>
                <a:spcBef>
                  <a:spcPts val="0"/>
                </a:spcBef>
                <a:spcAft>
                  <a:spcPts val="0"/>
                </a:spcAft>
                <a:buNone/>
              </a:pPr>
              <a:r>
                <a:rPr lang="en-US" sz="3200" dirty="0">
                  <a:latin typeface="Trebuchet MS"/>
                  <a:ea typeface="Trebuchet MS"/>
                  <a:cs typeface="Trebuchet MS"/>
                  <a:sym typeface="Trebuchet MS"/>
                </a:rPr>
                <a:t>Data  Program</a:t>
              </a:r>
              <a:endParaRPr sz="3200" dirty="0">
                <a:latin typeface="Trebuchet MS"/>
                <a:ea typeface="Trebuchet MS"/>
                <a:cs typeface="Trebuchet MS"/>
                <a:sym typeface="Trebuchet MS"/>
              </a:endParaRPr>
            </a:p>
          </p:txBody>
        </p:sp>
        <p:sp>
          <p:nvSpPr>
            <p:cNvPr id="347" name="Google Shape;347;p55"/>
            <p:cNvSpPr txBox="1"/>
            <p:nvPr/>
          </p:nvSpPr>
          <p:spPr>
            <a:xfrm>
              <a:off x="6941177" y="2146925"/>
              <a:ext cx="1429500" cy="513000"/>
            </a:xfrm>
            <a:prstGeom prst="rect">
              <a:avLst/>
            </a:prstGeom>
            <a:noFill/>
            <a:ln>
              <a:noFill/>
            </a:ln>
          </p:spPr>
          <p:txBody>
            <a:bodyPr spcFirstLastPara="1" wrap="square" lIns="0" tIns="12700" rIns="0" bIns="0" anchor="t" anchorCtr="0">
              <a:noAutofit/>
            </a:bodyPr>
            <a:lstStyle/>
            <a:p>
              <a:pPr marL="12700" marR="0" lvl="0" indent="0" algn="l" rtl="0">
                <a:lnSpc>
                  <a:spcPct val="100000"/>
                </a:lnSpc>
                <a:spcBef>
                  <a:spcPts val="0"/>
                </a:spcBef>
                <a:spcAft>
                  <a:spcPts val="0"/>
                </a:spcAft>
                <a:buNone/>
              </a:pPr>
              <a:r>
                <a:rPr lang="en-US" sz="3200">
                  <a:latin typeface="Trebuchet MS"/>
                  <a:ea typeface="Trebuchet MS"/>
                  <a:cs typeface="Trebuchet MS"/>
                  <a:sym typeface="Trebuchet MS"/>
                </a:rPr>
                <a:t>Output</a:t>
              </a:r>
              <a:endParaRPr sz="3200">
                <a:latin typeface="Trebuchet MS"/>
                <a:ea typeface="Trebuchet MS"/>
                <a:cs typeface="Trebuchet MS"/>
                <a:sym typeface="Trebuchet MS"/>
              </a:endParaRPr>
            </a:p>
          </p:txBody>
        </p:sp>
      </p:grpSp>
      <p:grpSp>
        <p:nvGrpSpPr>
          <p:cNvPr id="4" name="Group 3"/>
          <p:cNvGrpSpPr/>
          <p:nvPr/>
        </p:nvGrpSpPr>
        <p:grpSpPr>
          <a:xfrm>
            <a:off x="863385" y="4595567"/>
            <a:ext cx="7460998" cy="1663750"/>
            <a:chOff x="1145554" y="4419600"/>
            <a:chExt cx="7460998" cy="1663750"/>
          </a:xfrm>
        </p:grpSpPr>
        <p:sp>
          <p:nvSpPr>
            <p:cNvPr id="348" name="Google Shape;348;p55"/>
            <p:cNvSpPr txBox="1"/>
            <p:nvPr/>
          </p:nvSpPr>
          <p:spPr>
            <a:xfrm>
              <a:off x="3429000" y="4419600"/>
              <a:ext cx="2667000" cy="1524000"/>
            </a:xfrm>
            <a:prstGeom prst="rect">
              <a:avLst/>
            </a:prstGeom>
            <a:solidFill>
              <a:srgbClr val="4F81BD"/>
            </a:solidFill>
            <a:ln w="25400" cap="flat" cmpd="sng">
              <a:solidFill>
                <a:srgbClr val="000000"/>
              </a:solidFill>
              <a:prstDash val="solid"/>
              <a:round/>
              <a:headEnd type="none" w="sm" len="sm"/>
              <a:tailEnd type="none" w="sm" len="sm"/>
            </a:ln>
          </p:spPr>
          <p:txBody>
            <a:bodyPr spcFirstLastPara="1" wrap="square" lIns="0" tIns="3175" rIns="0" bIns="0" anchor="t" anchorCtr="0">
              <a:noAutofit/>
            </a:bodyPr>
            <a:lstStyle/>
            <a:p>
              <a:pPr marL="0" marR="0" lvl="0" indent="0" algn="l" rtl="0">
                <a:lnSpc>
                  <a:spcPct val="100000"/>
                </a:lnSpc>
                <a:spcBef>
                  <a:spcPts val="0"/>
                </a:spcBef>
                <a:spcAft>
                  <a:spcPts val="0"/>
                </a:spcAft>
                <a:buNone/>
              </a:pPr>
              <a:endParaRPr sz="3350">
                <a:latin typeface="Times New Roman"/>
                <a:ea typeface="Times New Roman"/>
                <a:cs typeface="Times New Roman"/>
                <a:sym typeface="Times New Roman"/>
              </a:endParaRPr>
            </a:p>
            <a:p>
              <a:pPr marL="502284" marR="0" lvl="0" indent="0" algn="l" rtl="0">
                <a:lnSpc>
                  <a:spcPct val="100000"/>
                </a:lnSpc>
                <a:spcBef>
                  <a:spcPts val="0"/>
                </a:spcBef>
                <a:spcAft>
                  <a:spcPts val="0"/>
                </a:spcAft>
                <a:buNone/>
              </a:pPr>
              <a:r>
                <a:rPr lang="en-US" sz="3200">
                  <a:latin typeface="Trebuchet MS"/>
                  <a:ea typeface="Trebuchet MS"/>
                  <a:cs typeface="Trebuchet MS"/>
                  <a:sym typeface="Trebuchet MS"/>
                </a:rPr>
                <a:t>Computer</a:t>
              </a:r>
              <a:endParaRPr sz="3200">
                <a:latin typeface="Trebuchet MS"/>
                <a:ea typeface="Trebuchet MS"/>
                <a:cs typeface="Trebuchet MS"/>
                <a:sym typeface="Trebuchet MS"/>
              </a:endParaRPr>
            </a:p>
          </p:txBody>
        </p:sp>
        <p:sp>
          <p:nvSpPr>
            <p:cNvPr id="349" name="Google Shape;349;p55"/>
            <p:cNvSpPr/>
            <p:nvPr/>
          </p:nvSpPr>
          <p:spPr>
            <a:xfrm>
              <a:off x="2514600" y="4813300"/>
              <a:ext cx="914400" cy="127000"/>
            </a:xfrm>
            <a:custGeom>
              <a:avLst/>
              <a:gdLst/>
              <a:ahLst/>
              <a:cxnLst/>
              <a:rect l="l" t="t" r="r" b="b"/>
              <a:pathLst>
                <a:path w="914400" h="127000" extrusionOk="0">
                  <a:moveTo>
                    <a:pt x="787400" y="0"/>
                  </a:moveTo>
                  <a:lnTo>
                    <a:pt x="787400" y="50800"/>
                  </a:lnTo>
                  <a:lnTo>
                    <a:pt x="0" y="50800"/>
                  </a:lnTo>
                  <a:lnTo>
                    <a:pt x="0" y="76200"/>
                  </a:lnTo>
                  <a:lnTo>
                    <a:pt x="787400" y="76200"/>
                  </a:lnTo>
                  <a:lnTo>
                    <a:pt x="787400" y="127000"/>
                  </a:lnTo>
                  <a:lnTo>
                    <a:pt x="914400" y="63500"/>
                  </a:lnTo>
                  <a:lnTo>
                    <a:pt x="787400" y="0"/>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350" name="Google Shape;350;p55"/>
            <p:cNvSpPr/>
            <p:nvPr/>
          </p:nvSpPr>
          <p:spPr>
            <a:xfrm>
              <a:off x="2514600" y="5499100"/>
              <a:ext cx="914400" cy="127000"/>
            </a:xfrm>
            <a:custGeom>
              <a:avLst/>
              <a:gdLst/>
              <a:ahLst/>
              <a:cxnLst/>
              <a:rect l="l" t="t" r="r" b="b"/>
              <a:pathLst>
                <a:path w="914400" h="127000" extrusionOk="0">
                  <a:moveTo>
                    <a:pt x="787400" y="0"/>
                  </a:moveTo>
                  <a:lnTo>
                    <a:pt x="787400" y="50800"/>
                  </a:lnTo>
                  <a:lnTo>
                    <a:pt x="0" y="50800"/>
                  </a:lnTo>
                  <a:lnTo>
                    <a:pt x="0" y="76200"/>
                  </a:lnTo>
                  <a:lnTo>
                    <a:pt x="787400" y="76200"/>
                  </a:lnTo>
                  <a:lnTo>
                    <a:pt x="787400" y="127001"/>
                  </a:lnTo>
                  <a:lnTo>
                    <a:pt x="914400" y="63500"/>
                  </a:lnTo>
                  <a:lnTo>
                    <a:pt x="787400" y="0"/>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351" name="Google Shape;351;p55"/>
            <p:cNvSpPr/>
            <p:nvPr/>
          </p:nvSpPr>
          <p:spPr>
            <a:xfrm>
              <a:off x="6096000" y="5041900"/>
              <a:ext cx="762000" cy="127000"/>
            </a:xfrm>
            <a:custGeom>
              <a:avLst/>
              <a:gdLst/>
              <a:ahLst/>
              <a:cxnLst/>
              <a:rect l="l" t="t" r="r" b="b"/>
              <a:pathLst>
                <a:path w="762000" h="127000" extrusionOk="0">
                  <a:moveTo>
                    <a:pt x="635000" y="0"/>
                  </a:moveTo>
                  <a:lnTo>
                    <a:pt x="635000" y="50800"/>
                  </a:lnTo>
                  <a:lnTo>
                    <a:pt x="0" y="50800"/>
                  </a:lnTo>
                  <a:lnTo>
                    <a:pt x="0" y="76200"/>
                  </a:lnTo>
                  <a:lnTo>
                    <a:pt x="635000" y="76200"/>
                  </a:lnTo>
                  <a:lnTo>
                    <a:pt x="635000" y="127000"/>
                  </a:lnTo>
                  <a:lnTo>
                    <a:pt x="762000" y="63500"/>
                  </a:lnTo>
                  <a:lnTo>
                    <a:pt x="635000" y="0"/>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352" name="Google Shape;352;p55"/>
            <p:cNvSpPr txBox="1"/>
            <p:nvPr/>
          </p:nvSpPr>
          <p:spPr>
            <a:xfrm>
              <a:off x="1145554" y="4565650"/>
              <a:ext cx="1669800" cy="1517700"/>
            </a:xfrm>
            <a:prstGeom prst="rect">
              <a:avLst/>
            </a:prstGeom>
            <a:noFill/>
            <a:ln>
              <a:noFill/>
            </a:ln>
          </p:spPr>
          <p:txBody>
            <a:bodyPr spcFirstLastPara="1" wrap="square" lIns="0" tIns="12700" rIns="0" bIns="0" anchor="t" anchorCtr="0">
              <a:noAutofit/>
            </a:bodyPr>
            <a:lstStyle/>
            <a:p>
              <a:pPr marL="12700" marR="5080" lvl="0" indent="365125" algn="l" rtl="0">
                <a:lnSpc>
                  <a:spcPct val="153000"/>
                </a:lnSpc>
                <a:spcBef>
                  <a:spcPts val="0"/>
                </a:spcBef>
                <a:spcAft>
                  <a:spcPts val="0"/>
                </a:spcAft>
                <a:buNone/>
              </a:pPr>
              <a:r>
                <a:rPr lang="en-US" sz="3200">
                  <a:latin typeface="Trebuchet MS"/>
                  <a:ea typeface="Trebuchet MS"/>
                  <a:cs typeface="Trebuchet MS"/>
                  <a:sym typeface="Trebuchet MS"/>
                </a:rPr>
                <a:t>Data  Output</a:t>
              </a:r>
              <a:endParaRPr sz="3200">
                <a:latin typeface="Trebuchet MS"/>
                <a:ea typeface="Trebuchet MS"/>
                <a:cs typeface="Trebuchet MS"/>
                <a:sym typeface="Trebuchet MS"/>
              </a:endParaRPr>
            </a:p>
          </p:txBody>
        </p:sp>
        <p:sp>
          <p:nvSpPr>
            <p:cNvPr id="353" name="Google Shape;353;p55"/>
            <p:cNvSpPr txBox="1"/>
            <p:nvPr/>
          </p:nvSpPr>
          <p:spPr>
            <a:xfrm>
              <a:off x="6936752" y="4808225"/>
              <a:ext cx="1669800" cy="513000"/>
            </a:xfrm>
            <a:prstGeom prst="rect">
              <a:avLst/>
            </a:prstGeom>
            <a:noFill/>
            <a:ln>
              <a:noFill/>
            </a:ln>
          </p:spPr>
          <p:txBody>
            <a:bodyPr spcFirstLastPara="1" wrap="square" lIns="0" tIns="12700" rIns="0" bIns="0" anchor="t" anchorCtr="0">
              <a:noAutofit/>
            </a:bodyPr>
            <a:lstStyle/>
            <a:p>
              <a:pPr marL="12700" marR="0" lvl="0" indent="0" algn="l" rtl="0">
                <a:lnSpc>
                  <a:spcPct val="100000"/>
                </a:lnSpc>
                <a:spcBef>
                  <a:spcPts val="0"/>
                </a:spcBef>
                <a:spcAft>
                  <a:spcPts val="0"/>
                </a:spcAft>
                <a:buNone/>
              </a:pPr>
              <a:r>
                <a:rPr lang="en-US" sz="3200">
                  <a:latin typeface="Trebuchet MS"/>
                  <a:ea typeface="Trebuchet MS"/>
                  <a:cs typeface="Trebuchet MS"/>
                  <a:sym typeface="Trebuchet MS"/>
                </a:rPr>
                <a:t>Program</a:t>
              </a:r>
              <a:endParaRPr sz="3200">
                <a:latin typeface="Trebuchet MS"/>
                <a:ea typeface="Trebuchet MS"/>
                <a:cs typeface="Trebuchet MS"/>
                <a:sym typeface="Trebuchet MS"/>
              </a:endParaRPr>
            </a:p>
          </p:txBody>
        </p:sp>
      </p:grpSp>
      <p:sp>
        <p:nvSpPr>
          <p:cNvPr id="354" name="Google Shape;354;p55"/>
          <p:cNvSpPr txBox="1"/>
          <p:nvPr/>
        </p:nvSpPr>
        <p:spPr>
          <a:xfrm>
            <a:off x="78752" y="6569500"/>
            <a:ext cx="2436000" cy="238800"/>
          </a:xfrm>
          <a:prstGeom prst="rect">
            <a:avLst/>
          </a:prstGeom>
          <a:noFill/>
          <a:ln>
            <a:noFill/>
          </a:ln>
        </p:spPr>
        <p:txBody>
          <a:bodyPr spcFirstLastPara="1" wrap="square" lIns="0" tIns="12700" rIns="0" bIns="0" anchor="t" anchorCtr="0">
            <a:noAutofit/>
          </a:bodyPr>
          <a:lstStyle/>
          <a:p>
            <a:pPr marL="12700" marR="0" lvl="0" indent="0" algn="l" rtl="0">
              <a:lnSpc>
                <a:spcPct val="100000"/>
              </a:lnSpc>
              <a:spcBef>
                <a:spcPts val="0"/>
              </a:spcBef>
              <a:spcAft>
                <a:spcPts val="0"/>
              </a:spcAft>
              <a:buNone/>
            </a:pPr>
            <a:r>
              <a:rPr lang="en-US" sz="1400" dirty="0">
                <a:latin typeface="Trebuchet MS"/>
                <a:ea typeface="Trebuchet MS"/>
                <a:cs typeface="Trebuchet MS"/>
                <a:sym typeface="Trebuchet MS"/>
              </a:rPr>
              <a:t>Slide credit: Pedro </a:t>
            </a:r>
            <a:r>
              <a:rPr lang="en-US" sz="1400" dirty="0" err="1">
                <a:latin typeface="Trebuchet MS"/>
                <a:ea typeface="Trebuchet MS"/>
                <a:cs typeface="Trebuchet MS"/>
                <a:sym typeface="Trebuchet MS"/>
              </a:rPr>
              <a:t>Domingos</a:t>
            </a:r>
            <a:endParaRPr sz="1400" dirty="0">
              <a:latin typeface="Trebuchet MS"/>
              <a:ea typeface="Trebuchet MS"/>
              <a:cs typeface="Trebuchet MS"/>
              <a:sym typeface="Trebuchet MS"/>
            </a:endParaRPr>
          </a:p>
        </p:txBody>
      </p:sp>
      <p:sp>
        <p:nvSpPr>
          <p:cNvPr id="17" name="Rectangle 2"/>
          <p:cNvSpPr txBox="1">
            <a:spLocks noChangeArrowheads="1"/>
          </p:cNvSpPr>
          <p:nvPr/>
        </p:nvSpPr>
        <p:spPr>
          <a:xfrm>
            <a:off x="203160" y="87491"/>
            <a:ext cx="9144000" cy="762000"/>
          </a:xfrm>
          <a:prstGeom prst="rect">
            <a:avLst/>
          </a:prstGeom>
          <a:noFill/>
          <a:ln w="9525">
            <a:noFill/>
            <a:miter lim="800000"/>
            <a:headEnd/>
            <a:tailEnd/>
          </a:ln>
          <a:effectLst/>
        </p:spPr>
        <p:txBody>
          <a:bodyPr wrap="square" anchor="ctr">
            <a:spAutoFit/>
          </a:bodyPr>
          <a:lstStyle>
            <a:defPPr>
              <a:defRPr lang="en-US"/>
            </a:defPPr>
            <a:lvl1pPr defTabSz="914400" eaLnBrk="1" latinLnBrk="0" hangingPunct="1">
              <a:buNone/>
              <a:defRPr sz="4400" b="1">
                <a:latin typeface="+mj-lt"/>
              </a:defRPr>
            </a:lvl1pPr>
          </a:lstStyle>
          <a:p>
            <a:r>
              <a:rPr lang="en-US" dirty="0"/>
              <a:t>What is Machine Learning?</a:t>
            </a:r>
          </a:p>
        </p:txBody>
      </p:sp>
      <mc:AlternateContent xmlns:mc="http://schemas.openxmlformats.org/markup-compatibility/2006">
        <mc:Choice xmlns:p14="http://schemas.microsoft.com/office/powerpoint/2010/main" Requires="p14">
          <p:contentPart p14:bwMode="auto" r:id="rId3">
            <p14:nvContentPartPr>
              <p14:cNvPr id="2" name="Ink 1"/>
              <p14:cNvContentPartPr/>
              <p14:nvPr/>
            </p14:nvContentPartPr>
            <p14:xfrm>
              <a:off x="713160" y="2287080"/>
              <a:ext cx="7506720" cy="3977280"/>
            </p14:xfrm>
          </p:contentPart>
        </mc:Choice>
        <mc:Fallback>
          <p:pic>
            <p:nvPicPr>
              <p:cNvPr id="2" name="Ink 1"/>
              <p:cNvPicPr/>
              <p:nvPr/>
            </p:nvPicPr>
            <p:blipFill>
              <a:blip r:embed="rId4"/>
              <a:stretch>
                <a:fillRect/>
              </a:stretch>
            </p:blipFill>
            <p:spPr>
              <a:xfrm>
                <a:off x="702360" y="2275920"/>
                <a:ext cx="7529760" cy="3999600"/>
              </a:xfrm>
              <a:prstGeom prst="rect">
                <a:avLst/>
              </a:prstGeom>
            </p:spPr>
          </p:pic>
        </mc:Fallback>
      </mc:AlternateContent>
    </p:spTree>
    <p:extLst>
      <p:ext uri="{BB962C8B-B14F-4D97-AF65-F5344CB8AC3E}">
        <p14:creationId xmlns:p14="http://schemas.microsoft.com/office/powerpoint/2010/main" val="2796510200"/>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7675"/>
            <a:ext cx="6120680" cy="769441"/>
          </a:xfrm>
          <a:noFill/>
          <a:ln w="9525">
            <a:noFill/>
            <a:miter lim="800000"/>
            <a:headEnd/>
            <a:tailEnd/>
          </a:ln>
          <a:effectLst/>
        </p:spPr>
        <p:txBody>
          <a:bodyPr wrap="square" anchor="ctr">
            <a:spAutoFit/>
          </a:bodyPr>
          <a:lstStyle/>
          <a:p>
            <a:pPr fontAlgn="base">
              <a:spcAft>
                <a:spcPct val="0"/>
              </a:spcAft>
            </a:pPr>
            <a:r>
              <a:rPr lang="en-US" sz="4400" b="1" dirty="0">
                <a:ea typeface="+mn-ea"/>
                <a:cs typeface="+mn-cs"/>
              </a:rPr>
              <a:t>Overfitting/</a:t>
            </a:r>
            <a:r>
              <a:rPr lang="en-US" sz="4400" b="1" dirty="0" err="1">
                <a:ea typeface="+mn-ea"/>
                <a:cs typeface="+mn-cs"/>
              </a:rPr>
              <a:t>Underfitting</a:t>
            </a:r>
            <a:endParaRPr lang="en-IN" sz="4400" b="1" dirty="0">
              <a:ea typeface="+mn-ea"/>
              <a:cs typeface="+mn-cs"/>
            </a:endParaRPr>
          </a:p>
        </p:txBody>
      </p:sp>
      <p:pic>
        <p:nvPicPr>
          <p:cNvPr id="10248" name="Picture 8" descr="Degree 1 MSE = 4.08e-01(+/- 4.25e-01), Degree 4 MSE = 4.32e-02(+/- 7.08e-02), Degree 15 MSE = 1.82e+08(+/- 5.47e+08)"/>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28600" y="772326"/>
            <a:ext cx="8229600" cy="293914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https://miro.medium.com/max/1400/0*Wup-0b5KI6-8cJB4.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6800" y="3636313"/>
            <a:ext cx="6686550" cy="320040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p14="http://schemas.microsoft.com/office/powerpoint/2010/main" Requires="p14">
          <p:contentPart p14:bwMode="auto" r:id="rId4">
            <p14:nvContentPartPr>
              <p14:cNvPr id="3" name="Ink 2"/>
              <p14:cNvContentPartPr/>
              <p14:nvPr/>
            </p14:nvContentPartPr>
            <p14:xfrm>
              <a:off x="6582240" y="1593720"/>
              <a:ext cx="1217520" cy="464760"/>
            </p14:xfrm>
          </p:contentPart>
        </mc:Choice>
        <mc:Fallback>
          <p:pic>
            <p:nvPicPr>
              <p:cNvPr id="3" name="Ink 2"/>
              <p:cNvPicPr/>
              <p:nvPr/>
            </p:nvPicPr>
            <p:blipFill>
              <a:blip r:embed="rId5"/>
              <a:stretch>
                <a:fillRect/>
              </a:stretch>
            </p:blipFill>
            <p:spPr>
              <a:xfrm>
                <a:off x="6571080" y="1582200"/>
                <a:ext cx="1240200" cy="485640"/>
              </a:xfrm>
              <a:prstGeom prst="rect">
                <a:avLst/>
              </a:prstGeom>
            </p:spPr>
          </p:pic>
        </mc:Fallback>
      </mc:AlternateContent>
    </p:spTree>
    <p:extLst>
      <p:ext uri="{BB962C8B-B14F-4D97-AF65-F5344CB8AC3E}">
        <p14:creationId xmlns:p14="http://schemas.microsoft.com/office/powerpoint/2010/main" val="740117915"/>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2"/>
          <p:cNvSpPr>
            <a:spLocks noGrp="1" noChangeArrowheads="1"/>
          </p:cNvSpPr>
          <p:nvPr>
            <p:ph type="title"/>
          </p:nvPr>
        </p:nvSpPr>
        <p:spPr>
          <a:xfrm>
            <a:off x="395536" y="314970"/>
            <a:ext cx="6120680" cy="769441"/>
          </a:xfrm>
          <a:noFill/>
          <a:ln w="9525">
            <a:noFill/>
            <a:miter lim="800000"/>
            <a:headEnd/>
            <a:tailEnd/>
          </a:ln>
          <a:effectLst/>
        </p:spPr>
        <p:txBody>
          <a:bodyPr wrap="square" anchor="ctr">
            <a:spAutoFit/>
          </a:bodyPr>
          <a:lstStyle/>
          <a:p>
            <a:pPr fontAlgn="base">
              <a:spcAft>
                <a:spcPct val="0"/>
              </a:spcAft>
            </a:pPr>
            <a:r>
              <a:rPr lang="tr-TR" sz="4400" b="1">
                <a:ea typeface="+mn-ea"/>
                <a:cs typeface="+mn-cs"/>
              </a:rPr>
              <a:t>Triple Trade-Off</a:t>
            </a:r>
          </a:p>
        </p:txBody>
      </p:sp>
      <p:sp>
        <p:nvSpPr>
          <p:cNvPr id="125955" name="Rectangle 3"/>
          <p:cNvSpPr>
            <a:spLocks noGrp="1" noChangeArrowheads="1"/>
          </p:cNvSpPr>
          <p:nvPr>
            <p:ph idx="1"/>
          </p:nvPr>
        </p:nvSpPr>
        <p:spPr>
          <a:xfrm>
            <a:off x="468313" y="1989138"/>
            <a:ext cx="8229600" cy="3886200"/>
          </a:xfrm>
        </p:spPr>
        <p:txBody>
          <a:bodyPr>
            <a:normAutofit lnSpcReduction="10000"/>
          </a:bodyPr>
          <a:lstStyle/>
          <a:p>
            <a:pPr marL="609600" indent="-609600"/>
            <a:r>
              <a:rPr lang="tr-TR" dirty="0"/>
              <a:t>There is a trade-off between three factors (Dietterich, 2003):</a:t>
            </a:r>
          </a:p>
          <a:p>
            <a:pPr marL="990600" lvl="1" indent="-533400">
              <a:buFont typeface="Wingdings" pitchFamily="2" charset="2"/>
              <a:buAutoNum type="arabicPeriod"/>
            </a:pPr>
            <a:r>
              <a:rPr lang="tr-TR" sz="2400" dirty="0"/>
              <a:t>Complexity of </a:t>
            </a:r>
            <a:r>
              <a:rPr lang="tr-TR" sz="2400" dirty="0">
                <a:latin typeface="Lucida Calligraphy" pitchFamily="66" charset="0"/>
              </a:rPr>
              <a:t>H</a:t>
            </a:r>
            <a:r>
              <a:rPr lang="tr-TR" sz="2400" i="1" dirty="0"/>
              <a:t>, c </a:t>
            </a:r>
            <a:r>
              <a:rPr lang="tr-TR" sz="2400" dirty="0"/>
              <a:t>(</a:t>
            </a:r>
            <a:r>
              <a:rPr lang="tr-TR" sz="2400" dirty="0">
                <a:latin typeface="Lucida Calligraphy" pitchFamily="66" charset="0"/>
              </a:rPr>
              <a:t>H</a:t>
            </a:r>
            <a:r>
              <a:rPr lang="tr-TR" sz="2400" dirty="0"/>
              <a:t>),</a:t>
            </a:r>
          </a:p>
          <a:p>
            <a:pPr marL="990600" lvl="1" indent="-533400">
              <a:buFont typeface="Wingdings" pitchFamily="2" charset="2"/>
              <a:buAutoNum type="arabicPeriod"/>
            </a:pPr>
            <a:r>
              <a:rPr lang="tr-TR" sz="2400" dirty="0"/>
              <a:t>Training set size, </a:t>
            </a:r>
            <a:r>
              <a:rPr lang="tr-TR" sz="2400" i="1" dirty="0"/>
              <a:t>N, </a:t>
            </a:r>
            <a:endParaRPr lang="tr-TR" sz="2400" dirty="0"/>
          </a:p>
          <a:p>
            <a:pPr marL="990600" lvl="1" indent="-533400">
              <a:buFont typeface="Wingdings" pitchFamily="2" charset="2"/>
              <a:buAutoNum type="arabicPeriod"/>
            </a:pPr>
            <a:r>
              <a:rPr lang="tr-TR" sz="2400" dirty="0"/>
              <a:t>Generalization error, </a:t>
            </a:r>
            <a:r>
              <a:rPr lang="tr-TR" sz="2400" i="1" dirty="0"/>
              <a:t>E</a:t>
            </a:r>
            <a:r>
              <a:rPr lang="tr-TR" sz="2400" dirty="0"/>
              <a:t>, on new data</a:t>
            </a:r>
          </a:p>
          <a:p>
            <a:pPr marL="609600" indent="-609600">
              <a:buFont typeface="Wingdings" pitchFamily="2" charset="2"/>
              <a:buChar char="¨"/>
            </a:pPr>
            <a:r>
              <a:rPr lang="tr-TR" dirty="0"/>
              <a:t>As </a:t>
            </a:r>
            <a:r>
              <a:rPr lang="tr-TR" i="1" dirty="0"/>
              <a:t>N</a:t>
            </a:r>
            <a:r>
              <a:rPr lang="tr-TR" dirty="0" smtClean="0">
                <a:latin typeface="Symbol" pitchFamily="18" charset="2"/>
              </a:rPr>
              <a:t>­</a:t>
            </a:r>
            <a:r>
              <a:rPr lang="en-US" dirty="0" smtClean="0">
                <a:latin typeface="Symbol" pitchFamily="18" charset="2"/>
              </a:rPr>
              <a:t> </a:t>
            </a:r>
            <a:r>
              <a:rPr lang="en-US" dirty="0" smtClean="0"/>
              <a:t>increases</a:t>
            </a:r>
            <a:r>
              <a:rPr lang="tr-TR" dirty="0" smtClean="0">
                <a:latin typeface="Symbol" pitchFamily="18" charset="2"/>
              </a:rPr>
              <a:t>, </a:t>
            </a:r>
            <a:r>
              <a:rPr lang="tr-TR" i="1" dirty="0"/>
              <a:t>E</a:t>
            </a:r>
            <a:r>
              <a:rPr lang="tr-TR" dirty="0">
                <a:latin typeface="Symbol" pitchFamily="18" charset="2"/>
              </a:rPr>
              <a:t>¯</a:t>
            </a:r>
            <a:endParaRPr lang="tr-TR" dirty="0"/>
          </a:p>
          <a:p>
            <a:pPr marL="609600" indent="-609600">
              <a:buFont typeface="Wingdings" pitchFamily="2" charset="2"/>
              <a:buChar char="¨"/>
            </a:pPr>
            <a:r>
              <a:rPr lang="tr-TR" dirty="0"/>
              <a:t>As </a:t>
            </a:r>
            <a:r>
              <a:rPr lang="tr-TR" i="1" dirty="0"/>
              <a:t>c </a:t>
            </a:r>
            <a:r>
              <a:rPr lang="tr-TR" dirty="0"/>
              <a:t>(</a:t>
            </a:r>
            <a:r>
              <a:rPr lang="tr-TR" dirty="0">
                <a:latin typeface="Lucida Calligraphy" pitchFamily="66" charset="0"/>
              </a:rPr>
              <a:t>H</a:t>
            </a:r>
            <a:r>
              <a:rPr lang="tr-TR" dirty="0" smtClean="0"/>
              <a:t>)</a:t>
            </a:r>
            <a:r>
              <a:rPr lang="tr-TR" dirty="0" smtClean="0">
                <a:latin typeface="Symbol" pitchFamily="18" charset="2"/>
              </a:rPr>
              <a:t>­</a:t>
            </a:r>
            <a:r>
              <a:rPr lang="en-US" dirty="0" smtClean="0">
                <a:latin typeface="Symbol" pitchFamily="18" charset="2"/>
              </a:rPr>
              <a:t> </a:t>
            </a:r>
            <a:r>
              <a:rPr lang="en-US" sz="2400" dirty="0"/>
              <a:t>in</a:t>
            </a:r>
            <a:r>
              <a:rPr lang="en-US" sz="2400" dirty="0" smtClean="0"/>
              <a:t>creases</a:t>
            </a:r>
            <a:r>
              <a:rPr lang="tr-TR" dirty="0" smtClean="0">
                <a:latin typeface="Symbol" pitchFamily="18" charset="2"/>
              </a:rPr>
              <a:t>, </a:t>
            </a:r>
            <a:r>
              <a:rPr lang="tr-TR" dirty="0"/>
              <a:t>first </a:t>
            </a:r>
            <a:r>
              <a:rPr lang="tr-TR" i="1" dirty="0"/>
              <a:t>E</a:t>
            </a:r>
            <a:r>
              <a:rPr lang="tr-TR" dirty="0">
                <a:latin typeface="Symbol" pitchFamily="18" charset="2"/>
              </a:rPr>
              <a:t>¯ </a:t>
            </a:r>
            <a:r>
              <a:rPr lang="tr-TR" dirty="0"/>
              <a:t>and then </a:t>
            </a:r>
            <a:r>
              <a:rPr lang="tr-TR" i="1" dirty="0"/>
              <a:t>E</a:t>
            </a:r>
            <a:r>
              <a:rPr lang="tr-TR" dirty="0" smtClean="0">
                <a:latin typeface="Symbol" pitchFamily="18" charset="2"/>
              </a:rPr>
              <a:t>­</a:t>
            </a:r>
            <a:r>
              <a:rPr lang="en-US" dirty="0" smtClean="0">
                <a:latin typeface="Symbol" pitchFamily="18" charset="2"/>
              </a:rPr>
              <a:t> </a:t>
            </a:r>
            <a:r>
              <a:rPr lang="en-US" dirty="0"/>
              <a:t>increases</a:t>
            </a:r>
            <a:endParaRPr lang="tr-TR" dirty="0"/>
          </a:p>
        </p:txBody>
      </p:sp>
      <p:sp>
        <p:nvSpPr>
          <p:cNvPr id="5" name="Slide Number Placeholder 4"/>
          <p:cNvSpPr>
            <a:spLocks noGrp="1"/>
          </p:cNvSpPr>
          <p:nvPr>
            <p:ph type="sldNum" sz="quarter" idx="12"/>
          </p:nvPr>
        </p:nvSpPr>
        <p:spPr/>
        <p:txBody>
          <a:bodyPr/>
          <a:lstStyle/>
          <a:p>
            <a:fld id="{F83AD753-33B0-45DC-B91F-EDFAACD52824}" type="slidenum">
              <a:rPr lang="tr-TR"/>
              <a:pPr/>
              <a:t>71</a:t>
            </a:fld>
            <a:endParaRPr lang="tr-TR"/>
          </a:p>
        </p:txBody>
      </p:sp>
    </p:spTree>
    <p:extLst>
      <p:ext uri="{BB962C8B-B14F-4D97-AF65-F5344CB8AC3E}">
        <p14:creationId xmlns:p14="http://schemas.microsoft.com/office/powerpoint/2010/main" val="28915168"/>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ChangeArrowheads="1"/>
          </p:cNvSpPr>
          <p:nvPr>
            <p:ph type="title"/>
          </p:nvPr>
        </p:nvSpPr>
        <p:spPr>
          <a:xfrm>
            <a:off x="395536" y="314970"/>
            <a:ext cx="6120680" cy="769441"/>
          </a:xfrm>
          <a:noFill/>
          <a:ln w="9525">
            <a:noFill/>
            <a:miter lim="800000"/>
            <a:headEnd/>
            <a:tailEnd/>
          </a:ln>
          <a:effectLst/>
        </p:spPr>
        <p:txBody>
          <a:bodyPr wrap="square" anchor="ctr">
            <a:spAutoFit/>
          </a:bodyPr>
          <a:lstStyle/>
          <a:p>
            <a:pPr fontAlgn="base">
              <a:spcAft>
                <a:spcPct val="0"/>
              </a:spcAft>
            </a:pPr>
            <a:r>
              <a:rPr lang="tr-TR" sz="4400" b="1">
                <a:ea typeface="+mn-ea"/>
                <a:cs typeface="+mn-cs"/>
              </a:rPr>
              <a:t>Cross-Validation</a:t>
            </a:r>
          </a:p>
        </p:txBody>
      </p:sp>
      <p:sp>
        <p:nvSpPr>
          <p:cNvPr id="126979" name="Rectangle 3"/>
          <p:cNvSpPr>
            <a:spLocks noGrp="1" noChangeArrowheads="1"/>
          </p:cNvSpPr>
          <p:nvPr>
            <p:ph idx="1"/>
          </p:nvPr>
        </p:nvSpPr>
        <p:spPr/>
        <p:txBody>
          <a:bodyPr>
            <a:normAutofit fontScale="92500" lnSpcReduction="10000"/>
          </a:bodyPr>
          <a:lstStyle/>
          <a:p>
            <a:r>
              <a:rPr lang="tr-TR" dirty="0" smtClean="0"/>
              <a:t>To </a:t>
            </a:r>
            <a:r>
              <a:rPr lang="tr-TR" dirty="0"/>
              <a:t>estimate generalization </a:t>
            </a:r>
            <a:r>
              <a:rPr lang="tr-TR" dirty="0" smtClean="0"/>
              <a:t>error</a:t>
            </a:r>
            <a:r>
              <a:rPr lang="en-US" dirty="0" smtClean="0"/>
              <a:t> (</a:t>
            </a:r>
            <a:r>
              <a:rPr lang="en-US" altLang="en-US" dirty="0"/>
              <a:t>measure the quality of inductive </a:t>
            </a:r>
            <a:r>
              <a:rPr lang="en-US" altLang="en-US" dirty="0" smtClean="0"/>
              <a:t>bias)</a:t>
            </a:r>
            <a:r>
              <a:rPr lang="tr-TR" dirty="0" smtClean="0"/>
              <a:t>, </a:t>
            </a:r>
            <a:r>
              <a:rPr lang="tr-TR" dirty="0"/>
              <a:t>we need data unseen during training. We split the data as</a:t>
            </a:r>
          </a:p>
          <a:p>
            <a:pPr lvl="1"/>
            <a:r>
              <a:rPr lang="tr-TR" sz="2400" dirty="0"/>
              <a:t>Training set </a:t>
            </a:r>
          </a:p>
          <a:p>
            <a:pPr lvl="1"/>
            <a:r>
              <a:rPr lang="tr-TR" sz="2400" dirty="0"/>
              <a:t>Validation set </a:t>
            </a:r>
            <a:endParaRPr lang="en-US" sz="2400" dirty="0" smtClean="0"/>
          </a:p>
          <a:p>
            <a:pPr lvl="1"/>
            <a:r>
              <a:rPr lang="tr-TR" sz="2400" dirty="0" smtClean="0"/>
              <a:t>Test </a:t>
            </a:r>
            <a:r>
              <a:rPr lang="tr-TR" sz="2400" dirty="0"/>
              <a:t>(publication) set </a:t>
            </a:r>
          </a:p>
          <a:p>
            <a:r>
              <a:rPr lang="tr-TR" dirty="0"/>
              <a:t>Resampling when there is few </a:t>
            </a:r>
            <a:r>
              <a:rPr lang="tr-TR" dirty="0" smtClean="0"/>
              <a:t>data</a:t>
            </a:r>
            <a:endParaRPr lang="en-US" dirty="0" smtClean="0"/>
          </a:p>
          <a:p>
            <a:r>
              <a:rPr kumimoji="1" lang="en-US" i="1" dirty="0" smtClean="0">
                <a:latin typeface="Times New Roman" pitchFamily="18" charset="0"/>
              </a:rPr>
              <a:t>cross-validation</a:t>
            </a:r>
            <a:r>
              <a:rPr kumimoji="1" lang="en-US" dirty="0" smtClean="0">
                <a:latin typeface="Times New Roman" pitchFamily="18" charset="0"/>
              </a:rPr>
              <a:t> : choosing the hypothesis </a:t>
            </a:r>
            <a:r>
              <a:rPr kumimoji="1" lang="en-US" dirty="0">
                <a:latin typeface="Times New Roman" pitchFamily="18" charset="0"/>
              </a:rPr>
              <a:t>that is the most accurate </a:t>
            </a:r>
            <a:r>
              <a:rPr kumimoji="1" lang="en-US" dirty="0" smtClean="0">
                <a:latin typeface="Times New Roman" pitchFamily="18" charset="0"/>
              </a:rPr>
              <a:t>on the </a:t>
            </a:r>
            <a:r>
              <a:rPr kumimoji="1" lang="en-US" dirty="0">
                <a:latin typeface="Times New Roman" pitchFamily="18" charset="0"/>
              </a:rPr>
              <a:t>validation set is the best one (the one that has the best inductive bias)</a:t>
            </a:r>
            <a:endParaRPr lang="tr-TR" dirty="0"/>
          </a:p>
        </p:txBody>
      </p:sp>
      <p:sp>
        <p:nvSpPr>
          <p:cNvPr id="5" name="Slide Number Placeholder 4"/>
          <p:cNvSpPr>
            <a:spLocks noGrp="1"/>
          </p:cNvSpPr>
          <p:nvPr>
            <p:ph type="sldNum" sz="quarter" idx="12"/>
          </p:nvPr>
        </p:nvSpPr>
        <p:spPr/>
        <p:txBody>
          <a:bodyPr/>
          <a:lstStyle/>
          <a:p>
            <a:fld id="{E8DC725E-4115-4786-8A56-EA4079F6953E}" type="slidenum">
              <a:rPr lang="tr-TR"/>
              <a:pPr/>
              <a:t>72</a:t>
            </a:fld>
            <a:endParaRPr lang="tr-TR"/>
          </a:p>
        </p:txBody>
      </p:sp>
    </p:spTree>
    <p:extLst>
      <p:ext uri="{BB962C8B-B14F-4D97-AF65-F5344CB8AC3E}">
        <p14:creationId xmlns:p14="http://schemas.microsoft.com/office/powerpoint/2010/main" val="4095630890"/>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1194"/>
        <p:cNvGrpSpPr/>
        <p:nvPr/>
      </p:nvGrpSpPr>
      <p:grpSpPr>
        <a:xfrm>
          <a:off x="0" y="0"/>
          <a:ext cx="0" cy="0"/>
          <a:chOff x="0" y="0"/>
          <a:chExt cx="0" cy="0"/>
        </a:xfrm>
      </p:grpSpPr>
      <p:sp>
        <p:nvSpPr>
          <p:cNvPr id="1195" name="Google Shape;1195;p93"/>
          <p:cNvSpPr txBox="1">
            <a:spLocks noGrp="1"/>
          </p:cNvSpPr>
          <p:nvPr>
            <p:ph type="body" idx="1"/>
          </p:nvPr>
        </p:nvSpPr>
        <p:spPr>
          <a:xfrm>
            <a:off x="304800" y="1492738"/>
            <a:ext cx="8229600" cy="4526100"/>
          </a:xfrm>
          <a:prstGeom prst="rect">
            <a:avLst/>
          </a:prstGeom>
          <a:noFill/>
          <a:ln>
            <a:noFill/>
          </a:ln>
        </p:spPr>
        <p:txBody>
          <a:bodyPr spcFirstLastPara="1" wrap="square" lIns="91425" tIns="45700" rIns="91425" bIns="45700" anchor="t" anchorCtr="0">
            <a:noAutofit/>
          </a:bodyPr>
          <a:lstStyle/>
          <a:p>
            <a:pPr marL="342900" lvl="0" indent="-342900" algn="l" rtl="0">
              <a:lnSpc>
                <a:spcPct val="80000"/>
              </a:lnSpc>
              <a:spcBef>
                <a:spcPts val="0"/>
              </a:spcBef>
              <a:spcAft>
                <a:spcPts val="0"/>
              </a:spcAft>
              <a:buClr>
                <a:schemeClr val="dk1"/>
              </a:buClr>
              <a:buSzPts val="2480"/>
              <a:buChar char="•"/>
            </a:pPr>
            <a:r>
              <a:rPr lang="en-US" sz="2480" dirty="0"/>
              <a:t>What do we want? </a:t>
            </a:r>
            <a:endParaRPr dirty="0"/>
          </a:p>
          <a:p>
            <a:pPr marL="742950" lvl="1" indent="-285750" algn="l" rtl="0">
              <a:lnSpc>
                <a:spcPct val="80000"/>
              </a:lnSpc>
              <a:spcBef>
                <a:spcPts val="434"/>
              </a:spcBef>
              <a:spcAft>
                <a:spcPts val="0"/>
              </a:spcAft>
              <a:buClr>
                <a:schemeClr val="dk1"/>
              </a:buClr>
              <a:buSzPts val="2170"/>
              <a:buChar char="–"/>
            </a:pPr>
            <a:r>
              <a:rPr lang="en-US" sz="2170" dirty="0"/>
              <a:t>High accuracy on training data? </a:t>
            </a:r>
            <a:endParaRPr dirty="0"/>
          </a:p>
          <a:p>
            <a:pPr marL="742950" lvl="1" indent="-285750" algn="l" rtl="0">
              <a:lnSpc>
                <a:spcPct val="80000"/>
              </a:lnSpc>
              <a:spcBef>
                <a:spcPts val="434"/>
              </a:spcBef>
              <a:spcAft>
                <a:spcPts val="0"/>
              </a:spcAft>
              <a:buClr>
                <a:schemeClr val="dk1"/>
              </a:buClr>
              <a:buSzPts val="2170"/>
              <a:buChar char="–"/>
            </a:pPr>
            <a:r>
              <a:rPr lang="en-US" sz="2170" dirty="0"/>
              <a:t>No, high accuracy on </a:t>
            </a:r>
            <a:r>
              <a:rPr lang="en-US" sz="2170" i="1" dirty="0"/>
              <a:t>unseen/new/test data!</a:t>
            </a:r>
            <a:endParaRPr dirty="0"/>
          </a:p>
          <a:p>
            <a:pPr marL="742950" lvl="1" indent="-285750" algn="l" rtl="0">
              <a:lnSpc>
                <a:spcPct val="80000"/>
              </a:lnSpc>
              <a:spcBef>
                <a:spcPts val="434"/>
              </a:spcBef>
              <a:spcAft>
                <a:spcPts val="0"/>
              </a:spcAft>
              <a:buClr>
                <a:schemeClr val="dk1"/>
              </a:buClr>
              <a:buSzPts val="2170"/>
              <a:buChar char="–"/>
            </a:pPr>
            <a:r>
              <a:rPr lang="en-US" sz="2170" dirty="0"/>
              <a:t>Why is this tricky?</a:t>
            </a:r>
            <a:endParaRPr dirty="0"/>
          </a:p>
          <a:p>
            <a:pPr marL="342900" lvl="0" indent="-342900" algn="l" rtl="0">
              <a:lnSpc>
                <a:spcPct val="80000"/>
              </a:lnSpc>
              <a:spcBef>
                <a:spcPts val="496"/>
              </a:spcBef>
              <a:spcAft>
                <a:spcPts val="0"/>
              </a:spcAft>
              <a:buClr>
                <a:schemeClr val="dk1"/>
              </a:buClr>
              <a:buSzPts val="2480"/>
              <a:buChar char="•"/>
            </a:pPr>
            <a:r>
              <a:rPr lang="en-US" sz="2480" dirty="0"/>
              <a:t>Training data</a:t>
            </a:r>
            <a:endParaRPr dirty="0"/>
          </a:p>
          <a:p>
            <a:pPr marL="742950" lvl="1" indent="-285750" algn="l" rtl="0">
              <a:lnSpc>
                <a:spcPct val="80000"/>
              </a:lnSpc>
              <a:spcBef>
                <a:spcPts val="434"/>
              </a:spcBef>
              <a:spcAft>
                <a:spcPts val="0"/>
              </a:spcAft>
              <a:buClr>
                <a:schemeClr val="dk1"/>
              </a:buClr>
              <a:buSzPts val="2170"/>
              <a:buChar char="–"/>
            </a:pPr>
            <a:r>
              <a:rPr lang="en-US" sz="2170" dirty="0"/>
              <a:t>Features (x) and labels (y) used to learn mapping f</a:t>
            </a:r>
            <a:endParaRPr dirty="0"/>
          </a:p>
          <a:p>
            <a:pPr marL="342900" lvl="0" indent="-342900" algn="l" rtl="0">
              <a:lnSpc>
                <a:spcPct val="80000"/>
              </a:lnSpc>
              <a:spcBef>
                <a:spcPts val="496"/>
              </a:spcBef>
              <a:spcAft>
                <a:spcPts val="0"/>
              </a:spcAft>
              <a:buClr>
                <a:schemeClr val="dk1"/>
              </a:buClr>
              <a:buSzPts val="2480"/>
              <a:buChar char="•"/>
            </a:pPr>
            <a:r>
              <a:rPr lang="en-US" sz="2480" dirty="0"/>
              <a:t>Test data</a:t>
            </a:r>
            <a:endParaRPr dirty="0"/>
          </a:p>
          <a:p>
            <a:pPr marL="742950" lvl="1" indent="-285750" algn="l" rtl="0">
              <a:lnSpc>
                <a:spcPct val="80000"/>
              </a:lnSpc>
              <a:spcBef>
                <a:spcPts val="434"/>
              </a:spcBef>
              <a:spcAft>
                <a:spcPts val="0"/>
              </a:spcAft>
              <a:buClr>
                <a:schemeClr val="dk1"/>
              </a:buClr>
              <a:buSzPts val="2170"/>
              <a:buChar char="–"/>
            </a:pPr>
            <a:r>
              <a:rPr lang="en-US" sz="2170" dirty="0"/>
              <a:t>Features used to make a prediction</a:t>
            </a:r>
            <a:endParaRPr dirty="0"/>
          </a:p>
          <a:p>
            <a:pPr marL="742950" lvl="1" indent="-285750" algn="l" rtl="0">
              <a:lnSpc>
                <a:spcPct val="80000"/>
              </a:lnSpc>
              <a:spcBef>
                <a:spcPts val="434"/>
              </a:spcBef>
              <a:spcAft>
                <a:spcPts val="0"/>
              </a:spcAft>
              <a:buClr>
                <a:schemeClr val="dk1"/>
              </a:buClr>
              <a:buSzPts val="2170"/>
              <a:buChar char="–"/>
            </a:pPr>
            <a:r>
              <a:rPr lang="en-US" sz="2170" dirty="0"/>
              <a:t>Labels only used to see how well we’ve learned f!!!</a:t>
            </a:r>
            <a:endParaRPr dirty="0"/>
          </a:p>
          <a:p>
            <a:pPr marL="342900" lvl="0" indent="-342900" algn="l" rtl="0">
              <a:lnSpc>
                <a:spcPct val="80000"/>
              </a:lnSpc>
              <a:spcBef>
                <a:spcPts val="496"/>
              </a:spcBef>
              <a:spcAft>
                <a:spcPts val="0"/>
              </a:spcAft>
              <a:buClr>
                <a:schemeClr val="dk1"/>
              </a:buClr>
              <a:buSzPts val="2480"/>
              <a:buChar char="•"/>
            </a:pPr>
            <a:r>
              <a:rPr lang="en-US" sz="2480" dirty="0"/>
              <a:t>Validation data</a:t>
            </a:r>
            <a:endParaRPr dirty="0"/>
          </a:p>
          <a:p>
            <a:pPr marL="742950" lvl="1" indent="-285750" algn="l" rtl="0">
              <a:lnSpc>
                <a:spcPct val="80000"/>
              </a:lnSpc>
              <a:spcBef>
                <a:spcPts val="434"/>
              </a:spcBef>
              <a:spcAft>
                <a:spcPts val="0"/>
              </a:spcAft>
              <a:buClr>
                <a:schemeClr val="dk1"/>
              </a:buClr>
              <a:buSzPts val="2170"/>
              <a:buChar char="–"/>
            </a:pPr>
            <a:r>
              <a:rPr lang="en-US" sz="2170" dirty="0"/>
              <a:t>Held-out set of the </a:t>
            </a:r>
            <a:r>
              <a:rPr lang="en-US" sz="2170" i="1" dirty="0"/>
              <a:t>training data</a:t>
            </a:r>
            <a:endParaRPr sz="2170" dirty="0"/>
          </a:p>
          <a:p>
            <a:pPr marL="742950" lvl="1" indent="-285750" algn="l" rtl="0">
              <a:lnSpc>
                <a:spcPct val="80000"/>
              </a:lnSpc>
              <a:spcBef>
                <a:spcPts val="434"/>
              </a:spcBef>
              <a:spcAft>
                <a:spcPts val="0"/>
              </a:spcAft>
              <a:buClr>
                <a:schemeClr val="dk1"/>
              </a:buClr>
              <a:buSzPts val="2170"/>
              <a:buChar char="–"/>
            </a:pPr>
            <a:r>
              <a:rPr lang="en-US" sz="2170" dirty="0"/>
              <a:t>Can use both features and labels to tune </a:t>
            </a:r>
            <a:r>
              <a:rPr lang="en-US" sz="2170" i="1" dirty="0"/>
              <a:t>parameters</a:t>
            </a:r>
            <a:r>
              <a:rPr lang="en-US" sz="2170" dirty="0"/>
              <a:t> of the model we’re learning</a:t>
            </a:r>
            <a:endParaRPr dirty="0"/>
          </a:p>
        </p:txBody>
      </p:sp>
      <p:sp>
        <p:nvSpPr>
          <p:cNvPr id="1196" name="Google Shape;1196;p93"/>
          <p:cNvSpPr/>
          <p:nvPr/>
        </p:nvSpPr>
        <p:spPr>
          <a:xfrm>
            <a:off x="5158154" y="226646"/>
            <a:ext cx="3860800" cy="1266092"/>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1197" name="Google Shape;1197;p93"/>
          <p:cNvSpPr txBox="1">
            <a:spLocks noGrp="1"/>
          </p:cNvSpPr>
          <p:nvPr>
            <p:ph type="title"/>
          </p:nvPr>
        </p:nvSpPr>
        <p:spPr>
          <a:xfrm>
            <a:off x="331237" y="203016"/>
            <a:ext cx="5334000" cy="648900"/>
          </a:xfrm>
          <a:prstGeom prst="rect">
            <a:avLst/>
          </a:prstGeom>
          <a:noFill/>
          <a:ln>
            <a:noFill/>
          </a:ln>
        </p:spPr>
        <p:txBody>
          <a:bodyPr spcFirstLastPara="1" wrap="square" lIns="91425" tIns="45700" rIns="91425" bIns="45700" anchor="ctr" anchorCtr="0">
            <a:noAutofit/>
          </a:bodyPr>
          <a:lstStyle/>
          <a:p>
            <a:pPr algn="ctr">
              <a:spcBef>
                <a:spcPts val="0"/>
              </a:spcBef>
              <a:buClr>
                <a:schemeClr val="dk1"/>
              </a:buClr>
              <a:buSzPts val="4400"/>
            </a:pPr>
            <a:r>
              <a:rPr lang="en-US" sz="4400" b="1" dirty="0">
                <a:ea typeface="+mn-ea"/>
                <a:cs typeface="+mn-cs"/>
                <a:sym typeface="Trebuchet MS"/>
              </a:rPr>
              <a:t>Training vs Testing</a:t>
            </a:r>
            <a:endParaRPr sz="4400" b="1" dirty="0">
              <a:ea typeface="+mn-ea"/>
              <a:cs typeface="+mn-cs"/>
              <a:sym typeface="Trebuchet MS"/>
            </a:endParaRPr>
          </a:p>
        </p:txBody>
      </p:sp>
    </p:spTree>
    <p:extLst>
      <p:ext uri="{BB962C8B-B14F-4D97-AF65-F5344CB8AC3E}">
        <p14:creationId xmlns:p14="http://schemas.microsoft.com/office/powerpoint/2010/main" val="3220848291"/>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1202"/>
        <p:cNvGrpSpPr/>
        <p:nvPr/>
      </p:nvGrpSpPr>
      <p:grpSpPr>
        <a:xfrm>
          <a:off x="0" y="0"/>
          <a:ext cx="0" cy="0"/>
          <a:chOff x="0" y="0"/>
          <a:chExt cx="0" cy="0"/>
        </a:xfrm>
      </p:grpSpPr>
      <p:sp>
        <p:nvSpPr>
          <p:cNvPr id="1203" name="Google Shape;1203;p94"/>
          <p:cNvSpPr txBox="1">
            <a:spLocks noGrp="1"/>
          </p:cNvSpPr>
          <p:nvPr>
            <p:ph type="title"/>
          </p:nvPr>
        </p:nvSpPr>
        <p:spPr>
          <a:xfrm>
            <a:off x="94301" y="152400"/>
            <a:ext cx="7998450" cy="696000"/>
          </a:xfrm>
          <a:prstGeom prst="rect">
            <a:avLst/>
          </a:prstGeom>
          <a:noFill/>
          <a:ln>
            <a:noFill/>
          </a:ln>
        </p:spPr>
        <p:txBody>
          <a:bodyPr spcFirstLastPara="1" wrap="square" lIns="91425" tIns="45700" rIns="91425" bIns="45700" anchor="ctr" anchorCtr="0">
            <a:noAutofit/>
          </a:bodyPr>
          <a:lstStyle/>
          <a:p>
            <a:pPr algn="ctr">
              <a:spcBef>
                <a:spcPts val="0"/>
              </a:spcBef>
              <a:buClr>
                <a:schemeClr val="dk1"/>
              </a:buClr>
              <a:buSzPts val="4400"/>
            </a:pPr>
            <a:r>
              <a:rPr lang="en-US" sz="4400" b="1" dirty="0">
                <a:ea typeface="+mn-ea"/>
                <a:cs typeface="+mn-cs"/>
              </a:rPr>
              <a:t>Training vs. Test Distribution</a:t>
            </a:r>
            <a:endParaRPr sz="4400" b="1" dirty="0">
              <a:ea typeface="+mn-ea"/>
              <a:cs typeface="+mn-cs"/>
            </a:endParaRPr>
          </a:p>
        </p:txBody>
      </p:sp>
      <p:sp>
        <p:nvSpPr>
          <p:cNvPr id="1204" name="Google Shape;1204;p94"/>
          <p:cNvSpPr txBox="1"/>
          <p:nvPr/>
        </p:nvSpPr>
        <p:spPr>
          <a:xfrm>
            <a:off x="94301" y="1485925"/>
            <a:ext cx="8220900" cy="2433300"/>
          </a:xfrm>
          <a:prstGeom prst="rect">
            <a:avLst/>
          </a:prstGeom>
          <a:noFill/>
          <a:ln>
            <a:noFill/>
          </a:ln>
        </p:spPr>
        <p:txBody>
          <a:bodyPr spcFirstLastPara="1" wrap="square" lIns="0" tIns="10775" rIns="0" bIns="0" anchor="t" anchorCtr="0">
            <a:noAutofit/>
          </a:bodyPr>
          <a:lstStyle/>
          <a:p>
            <a:pPr marL="355600" marR="80010" lvl="0" indent="-330200" algn="l" rtl="0">
              <a:lnSpc>
                <a:spcPct val="100299"/>
              </a:lnSpc>
              <a:spcBef>
                <a:spcPts val="0"/>
              </a:spcBef>
              <a:spcAft>
                <a:spcPts val="0"/>
              </a:spcAft>
              <a:buSzPts val="3000"/>
              <a:buFont typeface="Calibri"/>
              <a:buChar char="•"/>
            </a:pPr>
            <a:r>
              <a:rPr lang="en-US" sz="3000" dirty="0">
                <a:latin typeface="Calibri"/>
                <a:ea typeface="Calibri"/>
                <a:cs typeface="Calibri"/>
                <a:sym typeface="Calibri"/>
              </a:rPr>
              <a:t>We generally assume that training and  test examples are independently drawn from the same overall distribution of data</a:t>
            </a:r>
            <a:endParaRPr sz="3000" dirty="0">
              <a:latin typeface="Calibri"/>
              <a:ea typeface="Calibri"/>
              <a:cs typeface="Calibri"/>
              <a:sym typeface="Calibri"/>
            </a:endParaRPr>
          </a:p>
          <a:p>
            <a:pPr marL="755650" marR="5080" lvl="0" indent="-285750" algn="l" rtl="0">
              <a:lnSpc>
                <a:spcPct val="101200"/>
              </a:lnSpc>
              <a:spcBef>
                <a:spcPts val="620"/>
              </a:spcBef>
              <a:spcAft>
                <a:spcPts val="0"/>
              </a:spcAft>
              <a:buNone/>
            </a:pPr>
            <a:r>
              <a:rPr lang="en-US" sz="2800" dirty="0">
                <a:latin typeface="Arial"/>
                <a:ea typeface="Arial"/>
                <a:cs typeface="Arial"/>
                <a:sym typeface="Arial"/>
              </a:rPr>
              <a:t>– </a:t>
            </a:r>
            <a:r>
              <a:rPr lang="en-US" sz="2800" dirty="0">
                <a:latin typeface="Calibri"/>
                <a:ea typeface="Calibri"/>
                <a:cs typeface="Calibri"/>
                <a:sym typeface="Calibri"/>
              </a:rPr>
              <a:t>We call this “</a:t>
            </a:r>
            <a:r>
              <a:rPr lang="en-US" sz="2800" dirty="0" err="1">
                <a:latin typeface="Calibri"/>
                <a:ea typeface="Calibri"/>
                <a:cs typeface="Calibri"/>
                <a:sym typeface="Calibri"/>
              </a:rPr>
              <a:t>i.i.d</a:t>
            </a:r>
            <a:r>
              <a:rPr lang="en-US" sz="2800" dirty="0">
                <a:latin typeface="Calibri"/>
                <a:ea typeface="Calibri"/>
                <a:cs typeface="Calibri"/>
                <a:sym typeface="Calibri"/>
              </a:rPr>
              <a:t>” which stands for “independent and identically distributed”</a:t>
            </a:r>
            <a:endParaRPr sz="2800" dirty="0">
              <a:latin typeface="Calibri"/>
              <a:ea typeface="Calibri"/>
              <a:cs typeface="Calibri"/>
              <a:sym typeface="Calibri"/>
            </a:endParaRPr>
          </a:p>
        </p:txBody>
      </p:sp>
      <p:sp>
        <p:nvSpPr>
          <p:cNvPr id="1205" name="Google Shape;1205;p94"/>
          <p:cNvSpPr txBox="1"/>
          <p:nvPr/>
        </p:nvSpPr>
        <p:spPr>
          <a:xfrm>
            <a:off x="0" y="6560975"/>
            <a:ext cx="2132045" cy="304801"/>
          </a:xfrm>
          <a:prstGeom prst="rect">
            <a:avLst/>
          </a:prstGeom>
          <a:noFill/>
          <a:ln>
            <a:noFill/>
          </a:ln>
        </p:spPr>
        <p:txBody>
          <a:bodyPr spcFirstLastPara="1" wrap="square" lIns="0" tIns="12700" rIns="0" bIns="0" anchor="t" anchorCtr="0">
            <a:noAutofit/>
          </a:bodyPr>
          <a:lstStyle>
            <a:defPPr>
              <a:defRPr lang="en-US"/>
            </a:defPPr>
            <a:lvl1pPr marL="12700" fontAlgn="auto">
              <a:spcBef>
                <a:spcPts val="0"/>
              </a:spcBef>
              <a:spcAft>
                <a:spcPts val="0"/>
              </a:spcAft>
              <a:buClr>
                <a:srgbClr val="000000"/>
              </a:buClr>
              <a:buFont typeface="Arial" panose="020B0604020202020204"/>
              <a:buNone/>
              <a:defRPr sz="1400" kern="0">
                <a:solidFill>
                  <a:srgbClr val="000000"/>
                </a:solidFill>
                <a:latin typeface="Trebuchet MS" panose="020B0603020202020204"/>
                <a:ea typeface="Trebuchet MS" panose="020B0603020202020204"/>
                <a:cs typeface="Trebuchet MS" panose="020B0603020202020204"/>
              </a:defRPr>
            </a:lvl1pPr>
          </a:lstStyle>
          <a:p>
            <a:r>
              <a:rPr lang="en-US" sz="1000" dirty="0">
                <a:sym typeface="Trebuchet MS"/>
              </a:rPr>
              <a:t>Slide credit: Ray Mooney</a:t>
            </a:r>
            <a:endParaRPr sz="1000" dirty="0">
              <a:sym typeface="Trebuchet MS"/>
            </a:endParaRPr>
          </a:p>
        </p:txBody>
      </p:sp>
    </p:spTree>
    <p:extLst>
      <p:ext uri="{BB962C8B-B14F-4D97-AF65-F5344CB8AC3E}">
        <p14:creationId xmlns:p14="http://schemas.microsoft.com/office/powerpoint/2010/main" val="3875507065"/>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a:xfrm>
            <a:off x="0" y="524256"/>
            <a:ext cx="9144000" cy="769401"/>
          </a:xfrm>
          <a:noFill/>
          <a:ln w="9525">
            <a:noFill/>
            <a:miter lim="800000"/>
            <a:headEnd/>
            <a:tailEnd/>
          </a:ln>
          <a:effectLst/>
        </p:spPr>
        <p:txBody>
          <a:bodyPr spcFirstLastPara="1" wrap="square" lIns="91425" tIns="45700" rIns="91425" bIns="45700" anchor="ctr" anchorCtr="0">
            <a:spAutoFit/>
          </a:bodyPr>
          <a:lstStyle/>
          <a:p>
            <a:pPr fontAlgn="base">
              <a:spcAft>
                <a:spcPct val="0"/>
              </a:spcAft>
              <a:buSzPts val="1400"/>
            </a:pPr>
            <a:r>
              <a:rPr lang="en-US" sz="4400" b="1" dirty="0">
                <a:ea typeface="+mn-ea"/>
                <a:cs typeface="+mn-cs"/>
              </a:rPr>
              <a:t>Issues in Machine Learning</a:t>
            </a:r>
          </a:p>
        </p:txBody>
      </p:sp>
      <p:sp>
        <p:nvSpPr>
          <p:cNvPr id="16387" name="Rectangle 3"/>
          <p:cNvSpPr>
            <a:spLocks noGrp="1" noChangeArrowheads="1"/>
          </p:cNvSpPr>
          <p:nvPr>
            <p:ph idx="1"/>
          </p:nvPr>
        </p:nvSpPr>
        <p:spPr>
          <a:xfrm>
            <a:off x="304800" y="1524000"/>
            <a:ext cx="8458200" cy="4800600"/>
          </a:xfrm>
        </p:spPr>
        <p:txBody>
          <a:bodyPr>
            <a:noAutofit/>
          </a:bodyPr>
          <a:lstStyle/>
          <a:p>
            <a:pPr algn="just"/>
            <a:r>
              <a:rPr lang="en-US" sz="2800" dirty="0"/>
              <a:t>What algorithms are available for learning a concept? How well do they perform?</a:t>
            </a:r>
          </a:p>
          <a:p>
            <a:pPr algn="just"/>
            <a:r>
              <a:rPr lang="en-US" sz="2800" dirty="0"/>
              <a:t>How much training data is sufficient to learn a concept with high confidence?</a:t>
            </a:r>
          </a:p>
          <a:p>
            <a:pPr algn="just"/>
            <a:r>
              <a:rPr lang="en-US" sz="2800" dirty="0"/>
              <a:t>When is it useful to use prior knowledge?</a:t>
            </a:r>
          </a:p>
          <a:p>
            <a:pPr algn="just"/>
            <a:r>
              <a:rPr lang="en-US" sz="2800" dirty="0"/>
              <a:t>Are some training examples more useful than others?</a:t>
            </a:r>
          </a:p>
          <a:p>
            <a:pPr algn="just"/>
            <a:r>
              <a:rPr lang="en-US" sz="2800" dirty="0"/>
              <a:t>What are the best tasks for a system to learn?</a:t>
            </a:r>
          </a:p>
          <a:p>
            <a:pPr algn="just"/>
            <a:r>
              <a:rPr lang="en-US" sz="2800" dirty="0"/>
              <a:t>What is the best way for a system to represent its knowledge?</a:t>
            </a:r>
          </a:p>
        </p:txBody>
      </p:sp>
      <p:sp>
        <p:nvSpPr>
          <p:cNvPr id="7" name="Date Placeholder 11"/>
          <p:cNvSpPr txBox="1">
            <a:spLocks/>
          </p:cNvSpPr>
          <p:nvPr/>
        </p:nvSpPr>
        <p:spPr>
          <a:xfrm>
            <a:off x="3810000" y="6553200"/>
            <a:ext cx="1828800" cy="280852"/>
          </a:xfrm>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67D86349-F964-4050-B3B2-6C0084D98C77}" type="datetime3">
              <a:rPr kumimoji="0" lang="en-US" sz="1200" b="1" i="0" u="none" strike="noStrike" kern="1200" cap="none" spc="0" normalizeH="0" baseline="0" noProof="0" smtClean="0">
                <a:ln>
                  <a:noFill/>
                </a:ln>
                <a:solidFill>
                  <a:schemeClr val="tx1"/>
                </a:solidFill>
                <a:effectLst/>
                <a:uLnTx/>
                <a:uFillTx/>
                <a:latin typeface="+mn-lt"/>
              </a:rPr>
              <a:pPr marL="0" marR="0" lvl="0" indent="0" algn="l" defTabSz="914400" rtl="0" eaLnBrk="1" fontAlgn="base" latinLnBrk="0" hangingPunct="1">
                <a:lnSpc>
                  <a:spcPct val="100000"/>
                </a:lnSpc>
                <a:spcBef>
                  <a:spcPct val="0"/>
                </a:spcBef>
                <a:spcAft>
                  <a:spcPct val="0"/>
                </a:spcAft>
                <a:buClrTx/>
                <a:buSzTx/>
                <a:buFontTx/>
                <a:buNone/>
                <a:tabLst/>
                <a:defRPr/>
              </a:pPr>
              <a:t>14 November 2021</a:t>
            </a:fld>
            <a:endParaRPr kumimoji="0" lang="en-US" sz="1200" b="1" i="0" u="none" strike="noStrike" kern="1200" cap="none" spc="0" normalizeH="0" baseline="0" noProof="0" dirty="0">
              <a:ln>
                <a:noFill/>
              </a:ln>
              <a:solidFill>
                <a:schemeClr val="tx1"/>
              </a:solidFill>
              <a:effectLst/>
              <a:uLnTx/>
              <a:uFillTx/>
              <a:latin typeface="+mn-lt"/>
            </a:endParaRPr>
          </a:p>
        </p:txBody>
      </p:sp>
    </p:spTree>
    <p:extLst>
      <p:ext uri="{BB962C8B-B14F-4D97-AF65-F5344CB8AC3E}">
        <p14:creationId xmlns:p14="http://schemas.microsoft.com/office/powerpoint/2010/main" val="1379009885"/>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1293"/>
        <p:cNvGrpSpPr/>
        <p:nvPr/>
      </p:nvGrpSpPr>
      <p:grpSpPr>
        <a:xfrm>
          <a:off x="0" y="0"/>
          <a:ext cx="0" cy="0"/>
          <a:chOff x="0" y="0"/>
          <a:chExt cx="0" cy="0"/>
        </a:xfrm>
      </p:grpSpPr>
      <p:sp>
        <p:nvSpPr>
          <p:cNvPr id="1294" name="Google Shape;1294;p96"/>
          <p:cNvSpPr txBox="1">
            <a:spLocks noGrp="1"/>
          </p:cNvSpPr>
          <p:nvPr>
            <p:ph type="title"/>
          </p:nvPr>
        </p:nvSpPr>
        <p:spPr>
          <a:xfrm>
            <a:off x="83236" y="344300"/>
            <a:ext cx="4368000" cy="769401"/>
          </a:xfrm>
          <a:prstGeom prst="rect">
            <a:avLst/>
          </a:prstGeom>
          <a:noFill/>
          <a:ln w="9525">
            <a:noFill/>
            <a:miter lim="800000"/>
            <a:headEnd/>
            <a:tailEnd/>
          </a:ln>
          <a:effectLst/>
        </p:spPr>
        <p:txBody>
          <a:bodyPr spcFirstLastPara="1" wrap="square" lIns="91425" tIns="45700" rIns="91425" bIns="45700" anchor="ctr" anchorCtr="0">
            <a:spAutoFit/>
          </a:bodyPr>
          <a:lstStyle/>
          <a:p>
            <a:pPr fontAlgn="base">
              <a:spcAft>
                <a:spcPct val="0"/>
              </a:spcAft>
              <a:buSzPts val="1400"/>
            </a:pPr>
            <a:r>
              <a:rPr lang="en-US" sz="4400" b="1" dirty="0">
                <a:ea typeface="+mn-ea"/>
                <a:cs typeface="+mn-cs"/>
              </a:rPr>
              <a:t>ML in a Nutshell</a:t>
            </a:r>
          </a:p>
        </p:txBody>
      </p:sp>
      <p:sp>
        <p:nvSpPr>
          <p:cNvPr id="1295" name="Google Shape;1295;p96"/>
          <p:cNvSpPr txBox="1"/>
          <p:nvPr/>
        </p:nvSpPr>
        <p:spPr>
          <a:xfrm>
            <a:off x="457200" y="1514547"/>
            <a:ext cx="8211300" cy="4557900"/>
          </a:xfrm>
          <a:prstGeom prst="rect">
            <a:avLst/>
          </a:prstGeom>
          <a:noFill/>
          <a:ln>
            <a:noFill/>
          </a:ln>
        </p:spPr>
        <p:txBody>
          <a:bodyPr spcFirstLastPara="1" wrap="square" lIns="0" tIns="33000" rIns="0" bIns="0" anchor="t" anchorCtr="0">
            <a:noAutofit/>
          </a:bodyPr>
          <a:lstStyle/>
          <a:p>
            <a:pPr marL="355600" marR="756920" indent="-342900" fontAlgn="auto">
              <a:lnSpc>
                <a:spcPct val="119000"/>
              </a:lnSpc>
              <a:spcBef>
                <a:spcPts val="0"/>
              </a:spcBef>
              <a:spcAft>
                <a:spcPts val="0"/>
              </a:spcAft>
              <a:buClr>
                <a:srgbClr val="000000"/>
              </a:buClr>
              <a:buSzPts val="3200"/>
              <a:buFont typeface="Arial" panose="020B0604020202020204"/>
              <a:buChar char="•"/>
            </a:pPr>
            <a:r>
              <a:rPr lang="en-US" sz="3200" kern="0" dirty="0">
                <a:solidFill>
                  <a:srgbClr val="000000"/>
                </a:solidFill>
                <a:latin typeface="Trebuchet MS" panose="020B0603020202020204"/>
                <a:ea typeface="Trebuchet MS" panose="020B0603020202020204"/>
                <a:cs typeface="Trebuchet MS" panose="020B0603020202020204"/>
                <a:sym typeface="Trebuchet MS" panose="020B0603020202020204"/>
              </a:rPr>
              <a:t>Tens of thousands of machine learning  algorithms</a:t>
            </a:r>
            <a:endParaRPr sz="3200" kern="0" dirty="0">
              <a:solidFill>
                <a:srgbClr val="000000"/>
              </a:solidFill>
              <a:latin typeface="Trebuchet MS" panose="020B0603020202020204"/>
              <a:ea typeface="Trebuchet MS" panose="020B0603020202020204"/>
              <a:cs typeface="Trebuchet MS" panose="020B0603020202020204"/>
              <a:sym typeface="Trebuchet MS" panose="020B0603020202020204"/>
            </a:endParaRPr>
          </a:p>
          <a:p>
            <a:pPr marL="755650" lvl="1" indent="-285750" fontAlgn="auto">
              <a:spcBef>
                <a:spcPts val="640"/>
              </a:spcBef>
              <a:spcAft>
                <a:spcPts val="0"/>
              </a:spcAft>
              <a:buClr>
                <a:srgbClr val="000000"/>
              </a:buClr>
              <a:buSzPts val="2800"/>
              <a:buFont typeface="Arial" panose="020B0604020202020204"/>
              <a:buChar char="–"/>
            </a:pPr>
            <a:r>
              <a:rPr lang="en-US" sz="2800" kern="0" dirty="0">
                <a:solidFill>
                  <a:srgbClr val="000000"/>
                </a:solidFill>
                <a:latin typeface="Trebuchet MS" panose="020B0603020202020204"/>
                <a:ea typeface="Trebuchet MS" panose="020B0603020202020204"/>
                <a:cs typeface="Trebuchet MS" panose="020B0603020202020204"/>
                <a:sym typeface="Trebuchet MS" panose="020B0603020202020204"/>
              </a:rPr>
              <a:t>Hundreds new every year</a:t>
            </a:r>
            <a:endParaRPr sz="2800" kern="0" dirty="0">
              <a:solidFill>
                <a:srgbClr val="000000"/>
              </a:solidFill>
              <a:latin typeface="Trebuchet MS" panose="020B0603020202020204"/>
              <a:ea typeface="Trebuchet MS" panose="020B0603020202020204"/>
              <a:cs typeface="Trebuchet MS" panose="020B0603020202020204"/>
              <a:sym typeface="Trebuchet MS" panose="020B0603020202020204"/>
            </a:endParaRPr>
          </a:p>
          <a:p>
            <a:pPr marL="0" lvl="1" fontAlgn="auto">
              <a:spcBef>
                <a:spcPts val="25"/>
              </a:spcBef>
              <a:spcAft>
                <a:spcPts val="0"/>
              </a:spcAft>
              <a:buClr>
                <a:srgbClr val="000000"/>
              </a:buClr>
              <a:buSzPts val="4100"/>
              <a:buFont typeface="Arial" panose="020B0604020202020204"/>
              <a:buNone/>
            </a:pPr>
            <a:endParaRPr sz="4100" kern="0" dirty="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355600" indent="-342900" fontAlgn="auto">
              <a:spcBef>
                <a:spcPts val="0"/>
              </a:spcBef>
              <a:spcAft>
                <a:spcPts val="0"/>
              </a:spcAft>
              <a:buClr>
                <a:srgbClr val="000000"/>
              </a:buClr>
              <a:buSzPts val="3200"/>
              <a:buFont typeface="Arial" panose="020B0604020202020204"/>
              <a:buChar char="•"/>
            </a:pPr>
            <a:r>
              <a:rPr lang="en-US" sz="3200" kern="0" dirty="0">
                <a:solidFill>
                  <a:srgbClr val="000000"/>
                </a:solidFill>
                <a:latin typeface="Trebuchet MS" panose="020B0603020202020204"/>
                <a:ea typeface="Trebuchet MS" panose="020B0603020202020204"/>
                <a:cs typeface="Trebuchet MS" panose="020B0603020202020204"/>
                <a:sym typeface="Trebuchet MS" panose="020B0603020202020204"/>
              </a:rPr>
              <a:t>Every ML algorithm has three components</a:t>
            </a:r>
            <a:endParaRPr sz="3200" kern="0" dirty="0">
              <a:solidFill>
                <a:srgbClr val="000000"/>
              </a:solidFill>
              <a:latin typeface="Trebuchet MS" panose="020B0603020202020204"/>
              <a:ea typeface="Trebuchet MS" panose="020B0603020202020204"/>
              <a:cs typeface="Trebuchet MS" panose="020B0603020202020204"/>
              <a:sym typeface="Trebuchet MS" panose="020B0603020202020204"/>
            </a:endParaRPr>
          </a:p>
          <a:p>
            <a:pPr marL="755650" lvl="1" indent="-285750" fontAlgn="auto">
              <a:spcBef>
                <a:spcPts val="660"/>
              </a:spcBef>
              <a:spcAft>
                <a:spcPts val="0"/>
              </a:spcAft>
              <a:buClr>
                <a:srgbClr val="4A86E8"/>
              </a:buClr>
              <a:buSzPts val="2800"/>
              <a:buFont typeface="Arial" panose="020B0604020202020204"/>
              <a:buChar char="–"/>
            </a:pPr>
            <a:r>
              <a:rPr lang="en-US" sz="2800" b="1" kern="0" dirty="0">
                <a:solidFill>
                  <a:srgbClr val="4A86E8"/>
                </a:solidFill>
                <a:latin typeface="Trebuchet MS" panose="020B0603020202020204"/>
                <a:ea typeface="Trebuchet MS" panose="020B0603020202020204"/>
                <a:cs typeface="Trebuchet MS" panose="020B0603020202020204"/>
                <a:sym typeface="Trebuchet MS" panose="020B0603020202020204"/>
              </a:rPr>
              <a:t>Representation</a:t>
            </a:r>
            <a:endParaRPr sz="2800" kern="0" dirty="0">
              <a:solidFill>
                <a:srgbClr val="4A86E8"/>
              </a:solidFill>
              <a:latin typeface="Trebuchet MS" panose="020B0603020202020204"/>
              <a:ea typeface="Trebuchet MS" panose="020B0603020202020204"/>
              <a:cs typeface="Trebuchet MS" panose="020B0603020202020204"/>
              <a:sym typeface="Trebuchet MS" panose="020B0603020202020204"/>
            </a:endParaRPr>
          </a:p>
          <a:p>
            <a:pPr marL="755650" lvl="1" indent="-285750" fontAlgn="auto">
              <a:spcBef>
                <a:spcPts val="740"/>
              </a:spcBef>
              <a:spcAft>
                <a:spcPts val="0"/>
              </a:spcAft>
              <a:buClr>
                <a:srgbClr val="4A86E8"/>
              </a:buClr>
              <a:buSzPts val="2800"/>
              <a:buFont typeface="Arial" panose="020B0604020202020204"/>
              <a:buChar char="–"/>
            </a:pPr>
            <a:r>
              <a:rPr lang="en-US" sz="2800" b="1" kern="0" dirty="0">
                <a:solidFill>
                  <a:srgbClr val="4A86E8"/>
                </a:solidFill>
                <a:latin typeface="Trebuchet MS" panose="020B0603020202020204"/>
                <a:ea typeface="Trebuchet MS" panose="020B0603020202020204"/>
                <a:cs typeface="Trebuchet MS" panose="020B0603020202020204"/>
                <a:sym typeface="Trebuchet MS" panose="020B0603020202020204"/>
              </a:rPr>
              <a:t>Optimization</a:t>
            </a:r>
            <a:endParaRPr sz="2800" kern="0" dirty="0">
              <a:solidFill>
                <a:srgbClr val="4A86E8"/>
              </a:solidFill>
              <a:latin typeface="Trebuchet MS" panose="020B0603020202020204"/>
              <a:ea typeface="Trebuchet MS" panose="020B0603020202020204"/>
              <a:cs typeface="Trebuchet MS" panose="020B0603020202020204"/>
              <a:sym typeface="Trebuchet MS" panose="020B0603020202020204"/>
            </a:endParaRPr>
          </a:p>
          <a:p>
            <a:pPr marL="755650" lvl="1" indent="-285750" fontAlgn="auto">
              <a:spcBef>
                <a:spcPts val="640"/>
              </a:spcBef>
              <a:spcAft>
                <a:spcPts val="0"/>
              </a:spcAft>
              <a:buClr>
                <a:srgbClr val="4A86E8"/>
              </a:buClr>
              <a:buSzPts val="2800"/>
              <a:buFont typeface="Arial" panose="020B0604020202020204"/>
              <a:buChar char="–"/>
            </a:pPr>
            <a:r>
              <a:rPr lang="en-US" sz="2800" b="1" kern="0" dirty="0">
                <a:solidFill>
                  <a:srgbClr val="4A86E8"/>
                </a:solidFill>
                <a:latin typeface="Trebuchet MS" panose="020B0603020202020204"/>
                <a:ea typeface="Trebuchet MS" panose="020B0603020202020204"/>
                <a:cs typeface="Trebuchet MS" panose="020B0603020202020204"/>
                <a:sym typeface="Trebuchet MS" panose="020B0603020202020204"/>
              </a:rPr>
              <a:t>Evaluation</a:t>
            </a:r>
            <a:endParaRPr sz="2800" kern="0" dirty="0">
              <a:solidFill>
                <a:srgbClr val="4A86E8"/>
              </a:solidFill>
              <a:latin typeface="Trebuchet MS" panose="020B0603020202020204"/>
              <a:ea typeface="Trebuchet MS" panose="020B0603020202020204"/>
              <a:cs typeface="Trebuchet MS" panose="020B0603020202020204"/>
              <a:sym typeface="Trebuchet MS" panose="020B0603020202020204"/>
            </a:endParaRPr>
          </a:p>
        </p:txBody>
      </p:sp>
      <p:sp>
        <p:nvSpPr>
          <p:cNvPr id="1296" name="Google Shape;1296;p96"/>
          <p:cNvSpPr txBox="1"/>
          <p:nvPr/>
        </p:nvSpPr>
        <p:spPr>
          <a:xfrm>
            <a:off x="78754" y="6569500"/>
            <a:ext cx="2825400" cy="238800"/>
          </a:xfrm>
          <a:prstGeom prst="rect">
            <a:avLst/>
          </a:prstGeom>
          <a:noFill/>
          <a:ln>
            <a:noFill/>
          </a:ln>
        </p:spPr>
        <p:txBody>
          <a:bodyPr spcFirstLastPara="1" wrap="square" lIns="0" tIns="12700" rIns="0" bIns="0" anchor="t" anchorCtr="0">
            <a:noAutofit/>
          </a:bodyPr>
          <a:lstStyle/>
          <a:p>
            <a:pPr marL="12700" fontAlgn="auto">
              <a:spcBef>
                <a:spcPts val="0"/>
              </a:spcBef>
              <a:spcAft>
                <a:spcPts val="0"/>
              </a:spcAft>
              <a:buClr>
                <a:srgbClr val="000000"/>
              </a:buClr>
              <a:buFont typeface="Arial" panose="020B0604020202020204"/>
              <a:buNone/>
            </a:pPr>
            <a:r>
              <a:rPr lang="en-US" sz="1400" kern="0" dirty="0">
                <a:solidFill>
                  <a:srgbClr val="000000"/>
                </a:solidFill>
                <a:latin typeface="Trebuchet MS" panose="020B0603020202020204"/>
                <a:ea typeface="Trebuchet MS" panose="020B0603020202020204"/>
                <a:cs typeface="Trebuchet MS" panose="020B0603020202020204"/>
                <a:sym typeface="Trebuchet MS" panose="020B0603020202020204"/>
              </a:rPr>
              <a:t>Slide credit: Pedro </a:t>
            </a:r>
            <a:r>
              <a:rPr lang="en-US" sz="1400" kern="0" dirty="0" err="1">
                <a:solidFill>
                  <a:srgbClr val="000000"/>
                </a:solidFill>
                <a:latin typeface="Trebuchet MS" panose="020B0603020202020204"/>
                <a:ea typeface="Trebuchet MS" panose="020B0603020202020204"/>
                <a:cs typeface="Trebuchet MS" panose="020B0603020202020204"/>
                <a:sym typeface="Trebuchet MS" panose="020B0603020202020204"/>
              </a:rPr>
              <a:t>Domingos</a:t>
            </a:r>
            <a:endParaRPr sz="1400" kern="0" dirty="0">
              <a:solidFill>
                <a:srgbClr val="000000"/>
              </a:solidFill>
              <a:latin typeface="Trebuchet MS" panose="020B0603020202020204"/>
              <a:ea typeface="Trebuchet MS" panose="020B0603020202020204"/>
              <a:cs typeface="Trebuchet MS" panose="020B0603020202020204"/>
              <a:sym typeface="Trebuchet MS" panose="020B0603020202020204"/>
            </a:endParaRPr>
          </a:p>
        </p:txBody>
      </p:sp>
    </p:spTree>
    <p:extLst>
      <p:ext uri="{BB962C8B-B14F-4D97-AF65-F5344CB8AC3E}">
        <p14:creationId xmlns:p14="http://schemas.microsoft.com/office/powerpoint/2010/main" val="2984970269"/>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1371"/>
        <p:cNvGrpSpPr/>
        <p:nvPr/>
      </p:nvGrpSpPr>
      <p:grpSpPr>
        <a:xfrm>
          <a:off x="0" y="0"/>
          <a:ext cx="0" cy="0"/>
          <a:chOff x="0" y="0"/>
          <a:chExt cx="0" cy="0"/>
        </a:xfrm>
      </p:grpSpPr>
      <p:sp>
        <p:nvSpPr>
          <p:cNvPr id="1372" name="Google Shape;1372;p102"/>
          <p:cNvSpPr txBox="1">
            <a:spLocks noGrp="1"/>
          </p:cNvSpPr>
          <p:nvPr>
            <p:ph type="title"/>
          </p:nvPr>
        </p:nvSpPr>
        <p:spPr>
          <a:xfrm>
            <a:off x="105646" y="571671"/>
            <a:ext cx="3178800" cy="769401"/>
          </a:xfrm>
          <a:prstGeom prst="rect">
            <a:avLst/>
          </a:prstGeom>
          <a:noFill/>
          <a:ln w="9525">
            <a:noFill/>
            <a:miter lim="800000"/>
            <a:headEnd/>
            <a:tailEnd/>
          </a:ln>
          <a:effectLst/>
        </p:spPr>
        <p:txBody>
          <a:bodyPr spcFirstLastPara="1" wrap="square" lIns="91425" tIns="45700" rIns="91425" bIns="45700" anchor="ctr" anchorCtr="0">
            <a:spAutoFit/>
          </a:bodyPr>
          <a:lstStyle/>
          <a:p>
            <a:pPr fontAlgn="base">
              <a:spcAft>
                <a:spcPct val="0"/>
              </a:spcAft>
              <a:buSzPts val="1400"/>
            </a:pPr>
            <a:r>
              <a:rPr lang="en-US" sz="4400" b="1" dirty="0">
                <a:ea typeface="+mn-ea"/>
                <a:cs typeface="+mn-cs"/>
              </a:rPr>
              <a:t>Evaluation</a:t>
            </a:r>
          </a:p>
        </p:txBody>
      </p:sp>
      <p:sp>
        <p:nvSpPr>
          <p:cNvPr id="1373" name="Google Shape;1373;p102"/>
          <p:cNvSpPr txBox="1"/>
          <p:nvPr/>
        </p:nvSpPr>
        <p:spPr>
          <a:xfrm>
            <a:off x="666476" y="1447800"/>
            <a:ext cx="4266900" cy="4300200"/>
          </a:xfrm>
          <a:prstGeom prst="rect">
            <a:avLst/>
          </a:prstGeom>
          <a:noFill/>
          <a:ln>
            <a:noFill/>
          </a:ln>
        </p:spPr>
        <p:txBody>
          <a:bodyPr spcFirstLastPara="1" wrap="square" lIns="0" tIns="12700" rIns="0" bIns="0" anchor="t" anchorCtr="0">
            <a:noAutofit/>
          </a:bodyPr>
          <a:lstStyle/>
          <a:p>
            <a:pPr marL="355600" indent="-342900" fontAlgn="auto">
              <a:spcBef>
                <a:spcPts val="0"/>
              </a:spcBef>
              <a:spcAft>
                <a:spcPts val="0"/>
              </a:spcAft>
              <a:buClr>
                <a:srgbClr val="000000"/>
              </a:buClr>
              <a:buSzPts val="2800"/>
              <a:buFont typeface="Arial" panose="020B0604020202020204"/>
              <a:buChar char="•"/>
            </a:pPr>
            <a:r>
              <a:rPr lang="en-US" sz="2800" kern="0" dirty="0">
                <a:solidFill>
                  <a:srgbClr val="000000"/>
                </a:solidFill>
                <a:latin typeface="Trebuchet MS" panose="020B0603020202020204"/>
                <a:ea typeface="Trebuchet MS" panose="020B0603020202020204"/>
                <a:cs typeface="Trebuchet MS" panose="020B0603020202020204"/>
                <a:sym typeface="Trebuchet MS" panose="020B0603020202020204"/>
              </a:rPr>
              <a:t>Accuracy</a:t>
            </a:r>
            <a:endParaRPr sz="2800" kern="0" dirty="0">
              <a:solidFill>
                <a:srgbClr val="000000"/>
              </a:solidFill>
              <a:latin typeface="Trebuchet MS" panose="020B0603020202020204"/>
              <a:ea typeface="Trebuchet MS" panose="020B0603020202020204"/>
              <a:cs typeface="Trebuchet MS" panose="020B0603020202020204"/>
              <a:sym typeface="Trebuchet MS" panose="020B0603020202020204"/>
            </a:endParaRPr>
          </a:p>
          <a:p>
            <a:pPr marL="355600" indent="-342900" fontAlgn="auto">
              <a:lnSpc>
                <a:spcPct val="119000"/>
              </a:lnSpc>
              <a:spcBef>
                <a:spcPts val="40"/>
              </a:spcBef>
              <a:spcAft>
                <a:spcPts val="0"/>
              </a:spcAft>
              <a:buClr>
                <a:srgbClr val="000000"/>
              </a:buClr>
              <a:buSzPts val="2800"/>
              <a:buFont typeface="Arial" panose="020B0604020202020204"/>
              <a:buChar char="•"/>
            </a:pPr>
            <a:r>
              <a:rPr lang="en-US" sz="2800" kern="0" dirty="0">
                <a:solidFill>
                  <a:srgbClr val="000000"/>
                </a:solidFill>
                <a:latin typeface="Trebuchet MS" panose="020B0603020202020204"/>
                <a:ea typeface="Trebuchet MS" panose="020B0603020202020204"/>
                <a:cs typeface="Trebuchet MS" panose="020B0603020202020204"/>
                <a:sym typeface="Trebuchet MS" panose="020B0603020202020204"/>
              </a:rPr>
              <a:t>Precision and recall</a:t>
            </a:r>
            <a:endParaRPr sz="2800" kern="0" dirty="0">
              <a:solidFill>
                <a:srgbClr val="000000"/>
              </a:solidFill>
              <a:latin typeface="Trebuchet MS" panose="020B0603020202020204"/>
              <a:ea typeface="Trebuchet MS" panose="020B0603020202020204"/>
              <a:cs typeface="Trebuchet MS" panose="020B0603020202020204"/>
              <a:sym typeface="Trebuchet MS" panose="020B0603020202020204"/>
            </a:endParaRPr>
          </a:p>
          <a:p>
            <a:pPr marL="355600" indent="-342900" fontAlgn="auto">
              <a:lnSpc>
                <a:spcPct val="119000"/>
              </a:lnSpc>
              <a:spcBef>
                <a:spcPts val="0"/>
              </a:spcBef>
              <a:spcAft>
                <a:spcPts val="0"/>
              </a:spcAft>
              <a:buClr>
                <a:srgbClr val="000000"/>
              </a:buClr>
              <a:buSzPts val="2800"/>
              <a:buFont typeface="Arial" panose="020B0604020202020204"/>
              <a:buChar char="•"/>
            </a:pPr>
            <a:r>
              <a:rPr lang="en-US" sz="2800" kern="0" dirty="0">
                <a:solidFill>
                  <a:srgbClr val="000000"/>
                </a:solidFill>
                <a:latin typeface="Trebuchet MS" panose="020B0603020202020204"/>
                <a:ea typeface="Trebuchet MS" panose="020B0603020202020204"/>
                <a:cs typeface="Trebuchet MS" panose="020B0603020202020204"/>
                <a:sym typeface="Trebuchet MS" panose="020B0603020202020204"/>
              </a:rPr>
              <a:t>Squared error</a:t>
            </a:r>
            <a:endParaRPr sz="2800" kern="0" dirty="0">
              <a:solidFill>
                <a:srgbClr val="000000"/>
              </a:solidFill>
              <a:latin typeface="Trebuchet MS" panose="020B0603020202020204"/>
              <a:ea typeface="Trebuchet MS" panose="020B0603020202020204"/>
              <a:cs typeface="Trebuchet MS" panose="020B0603020202020204"/>
              <a:sym typeface="Trebuchet MS" panose="020B0603020202020204"/>
            </a:endParaRPr>
          </a:p>
          <a:p>
            <a:pPr marL="355600" indent="-342900" fontAlgn="auto">
              <a:spcBef>
                <a:spcPts val="40"/>
              </a:spcBef>
              <a:spcAft>
                <a:spcPts val="0"/>
              </a:spcAft>
              <a:buClr>
                <a:srgbClr val="000000"/>
              </a:buClr>
              <a:buSzPts val="2800"/>
              <a:buFont typeface="Arial" panose="020B0604020202020204"/>
              <a:buChar char="•"/>
            </a:pPr>
            <a:r>
              <a:rPr lang="en-US" sz="2800" kern="0" dirty="0">
                <a:solidFill>
                  <a:srgbClr val="000000"/>
                </a:solidFill>
                <a:latin typeface="Trebuchet MS" panose="020B0603020202020204"/>
                <a:ea typeface="Trebuchet MS" panose="020B0603020202020204"/>
                <a:cs typeface="Trebuchet MS" panose="020B0603020202020204"/>
                <a:sym typeface="Trebuchet MS" panose="020B0603020202020204"/>
              </a:rPr>
              <a:t>Likelihood</a:t>
            </a:r>
            <a:endParaRPr sz="2800" kern="0" dirty="0">
              <a:solidFill>
                <a:srgbClr val="000000"/>
              </a:solidFill>
              <a:latin typeface="Trebuchet MS" panose="020B0603020202020204"/>
              <a:ea typeface="Trebuchet MS" panose="020B0603020202020204"/>
              <a:cs typeface="Trebuchet MS" panose="020B0603020202020204"/>
              <a:sym typeface="Trebuchet MS" panose="020B0603020202020204"/>
            </a:endParaRPr>
          </a:p>
          <a:p>
            <a:pPr marL="355600" indent="-342900" fontAlgn="auto">
              <a:lnSpc>
                <a:spcPct val="119000"/>
              </a:lnSpc>
              <a:spcBef>
                <a:spcPts val="40"/>
              </a:spcBef>
              <a:spcAft>
                <a:spcPts val="0"/>
              </a:spcAft>
              <a:buClr>
                <a:srgbClr val="000000"/>
              </a:buClr>
              <a:buSzPts val="2800"/>
              <a:buFont typeface="Arial" panose="020B0604020202020204"/>
              <a:buChar char="•"/>
            </a:pPr>
            <a:r>
              <a:rPr lang="en-US" sz="2800" kern="0" dirty="0">
                <a:solidFill>
                  <a:srgbClr val="000000"/>
                </a:solidFill>
                <a:latin typeface="Trebuchet MS" panose="020B0603020202020204"/>
                <a:ea typeface="Trebuchet MS" panose="020B0603020202020204"/>
                <a:cs typeface="Trebuchet MS" panose="020B0603020202020204"/>
                <a:sym typeface="Trebuchet MS" panose="020B0603020202020204"/>
              </a:rPr>
              <a:t>Posterior probability</a:t>
            </a:r>
            <a:endParaRPr sz="2800" kern="0" dirty="0">
              <a:solidFill>
                <a:srgbClr val="000000"/>
              </a:solidFill>
              <a:latin typeface="Trebuchet MS" panose="020B0603020202020204"/>
              <a:ea typeface="Trebuchet MS" panose="020B0603020202020204"/>
              <a:cs typeface="Trebuchet MS" panose="020B0603020202020204"/>
              <a:sym typeface="Trebuchet MS" panose="020B0603020202020204"/>
            </a:endParaRPr>
          </a:p>
          <a:p>
            <a:pPr marL="355600" indent="-342900" fontAlgn="auto">
              <a:lnSpc>
                <a:spcPct val="119000"/>
              </a:lnSpc>
              <a:spcBef>
                <a:spcPts val="0"/>
              </a:spcBef>
              <a:spcAft>
                <a:spcPts val="0"/>
              </a:spcAft>
              <a:buClr>
                <a:srgbClr val="000000"/>
              </a:buClr>
              <a:buSzPts val="2800"/>
              <a:buFont typeface="Arial" panose="020B0604020202020204"/>
              <a:buChar char="•"/>
            </a:pPr>
            <a:r>
              <a:rPr lang="en-US" sz="2800" kern="0" dirty="0">
                <a:solidFill>
                  <a:srgbClr val="000000"/>
                </a:solidFill>
                <a:latin typeface="Trebuchet MS" panose="020B0603020202020204"/>
                <a:ea typeface="Trebuchet MS" panose="020B0603020202020204"/>
                <a:cs typeface="Trebuchet MS" panose="020B0603020202020204"/>
                <a:sym typeface="Trebuchet MS" panose="020B0603020202020204"/>
              </a:rPr>
              <a:t>Cost / Utility</a:t>
            </a:r>
            <a:endParaRPr sz="2800" kern="0" dirty="0">
              <a:solidFill>
                <a:srgbClr val="000000"/>
              </a:solidFill>
              <a:latin typeface="Trebuchet MS" panose="020B0603020202020204"/>
              <a:ea typeface="Trebuchet MS" panose="020B0603020202020204"/>
              <a:cs typeface="Trebuchet MS" panose="020B0603020202020204"/>
              <a:sym typeface="Trebuchet MS" panose="020B0603020202020204"/>
            </a:endParaRPr>
          </a:p>
          <a:p>
            <a:pPr marL="355600" indent="-342900" fontAlgn="auto">
              <a:lnSpc>
                <a:spcPct val="119000"/>
              </a:lnSpc>
              <a:spcBef>
                <a:spcPts val="40"/>
              </a:spcBef>
              <a:spcAft>
                <a:spcPts val="0"/>
              </a:spcAft>
              <a:buClr>
                <a:srgbClr val="000000"/>
              </a:buClr>
              <a:buSzPts val="2800"/>
              <a:buFont typeface="Arial" panose="020B0604020202020204"/>
              <a:buChar char="•"/>
            </a:pPr>
            <a:r>
              <a:rPr lang="en-US" sz="2800" kern="0" dirty="0">
                <a:solidFill>
                  <a:srgbClr val="000000"/>
                </a:solidFill>
                <a:latin typeface="Trebuchet MS" panose="020B0603020202020204"/>
                <a:ea typeface="Trebuchet MS" panose="020B0603020202020204"/>
                <a:cs typeface="Trebuchet MS" panose="020B0603020202020204"/>
                <a:sym typeface="Trebuchet MS" panose="020B0603020202020204"/>
              </a:rPr>
              <a:t>Margin</a:t>
            </a:r>
            <a:endParaRPr sz="2800" kern="0" dirty="0">
              <a:solidFill>
                <a:srgbClr val="000000"/>
              </a:solidFill>
              <a:latin typeface="Trebuchet MS" panose="020B0603020202020204"/>
              <a:ea typeface="Trebuchet MS" panose="020B0603020202020204"/>
              <a:cs typeface="Trebuchet MS" panose="020B0603020202020204"/>
              <a:sym typeface="Trebuchet MS" panose="020B0603020202020204"/>
            </a:endParaRPr>
          </a:p>
          <a:p>
            <a:pPr marL="355600" indent="-342900" fontAlgn="auto">
              <a:lnSpc>
                <a:spcPct val="119000"/>
              </a:lnSpc>
              <a:spcBef>
                <a:spcPts val="0"/>
              </a:spcBef>
              <a:spcAft>
                <a:spcPts val="0"/>
              </a:spcAft>
              <a:buClr>
                <a:srgbClr val="000000"/>
              </a:buClr>
              <a:buSzPts val="2800"/>
              <a:buFont typeface="Arial" panose="020B0604020202020204"/>
              <a:buChar char="•"/>
            </a:pPr>
            <a:r>
              <a:rPr lang="en-US" sz="2800" kern="0" dirty="0">
                <a:solidFill>
                  <a:srgbClr val="000000"/>
                </a:solidFill>
                <a:latin typeface="Trebuchet MS" panose="020B0603020202020204"/>
                <a:ea typeface="Trebuchet MS" panose="020B0603020202020204"/>
                <a:cs typeface="Trebuchet MS" panose="020B0603020202020204"/>
                <a:sym typeface="Trebuchet MS" panose="020B0603020202020204"/>
              </a:rPr>
              <a:t>Entropy</a:t>
            </a:r>
            <a:endParaRPr sz="2800" kern="0" dirty="0">
              <a:solidFill>
                <a:srgbClr val="000000"/>
              </a:solidFill>
              <a:latin typeface="Trebuchet MS" panose="020B0603020202020204"/>
              <a:ea typeface="Trebuchet MS" panose="020B0603020202020204"/>
              <a:cs typeface="Trebuchet MS" panose="020B0603020202020204"/>
              <a:sym typeface="Trebuchet MS" panose="020B0603020202020204"/>
            </a:endParaRPr>
          </a:p>
          <a:p>
            <a:pPr marL="355600" indent="-342900" fontAlgn="auto">
              <a:spcBef>
                <a:spcPts val="40"/>
              </a:spcBef>
              <a:spcAft>
                <a:spcPts val="0"/>
              </a:spcAft>
              <a:buClr>
                <a:srgbClr val="000000"/>
              </a:buClr>
              <a:buSzPts val="2800"/>
              <a:buFont typeface="Arial" panose="020B0604020202020204"/>
              <a:buChar char="•"/>
            </a:pPr>
            <a:r>
              <a:rPr lang="en-US" sz="2800" kern="0" dirty="0">
                <a:solidFill>
                  <a:srgbClr val="000000"/>
                </a:solidFill>
                <a:latin typeface="Trebuchet MS" panose="020B0603020202020204"/>
                <a:ea typeface="Trebuchet MS" panose="020B0603020202020204"/>
                <a:cs typeface="Trebuchet MS" panose="020B0603020202020204"/>
                <a:sym typeface="Trebuchet MS" panose="020B0603020202020204"/>
              </a:rPr>
              <a:t>etc.</a:t>
            </a:r>
            <a:endParaRPr sz="2800" kern="0" dirty="0">
              <a:solidFill>
                <a:srgbClr val="000000"/>
              </a:solidFill>
              <a:latin typeface="Trebuchet MS" panose="020B0603020202020204"/>
              <a:ea typeface="Trebuchet MS" panose="020B0603020202020204"/>
              <a:cs typeface="Trebuchet MS" panose="020B0603020202020204"/>
              <a:sym typeface="Trebuchet MS" panose="020B0603020202020204"/>
            </a:endParaRPr>
          </a:p>
        </p:txBody>
      </p:sp>
      <p:sp>
        <p:nvSpPr>
          <p:cNvPr id="1374" name="Google Shape;1374;p102"/>
          <p:cNvSpPr txBox="1"/>
          <p:nvPr/>
        </p:nvSpPr>
        <p:spPr>
          <a:xfrm>
            <a:off x="78752" y="6569500"/>
            <a:ext cx="2535000" cy="238800"/>
          </a:xfrm>
          <a:prstGeom prst="rect">
            <a:avLst/>
          </a:prstGeom>
          <a:noFill/>
          <a:ln>
            <a:noFill/>
          </a:ln>
        </p:spPr>
        <p:txBody>
          <a:bodyPr spcFirstLastPara="1" wrap="square" lIns="0" tIns="12700" rIns="0" bIns="0" anchor="t" anchorCtr="0">
            <a:noAutofit/>
          </a:bodyPr>
          <a:lstStyle/>
          <a:p>
            <a:pPr marL="12700" fontAlgn="auto">
              <a:spcBef>
                <a:spcPts val="0"/>
              </a:spcBef>
              <a:spcAft>
                <a:spcPts val="0"/>
              </a:spcAft>
              <a:buClr>
                <a:srgbClr val="000000"/>
              </a:buClr>
              <a:buFont typeface="Arial" panose="020B0604020202020204"/>
              <a:buNone/>
            </a:pPr>
            <a:r>
              <a:rPr lang="en-US" sz="1400" kern="0">
                <a:solidFill>
                  <a:srgbClr val="000000"/>
                </a:solidFill>
                <a:latin typeface="Trebuchet MS" panose="020B0603020202020204"/>
                <a:ea typeface="Trebuchet MS" panose="020B0603020202020204"/>
                <a:cs typeface="Trebuchet MS" panose="020B0603020202020204"/>
                <a:sym typeface="Trebuchet MS" panose="020B0603020202020204"/>
              </a:rPr>
              <a:t>Slide credit: Pedro Domingos</a:t>
            </a:r>
            <a:endParaRPr sz="1400" kern="0">
              <a:solidFill>
                <a:srgbClr val="000000"/>
              </a:solidFill>
              <a:latin typeface="Trebuchet MS" panose="020B0603020202020204"/>
              <a:ea typeface="Trebuchet MS" panose="020B0603020202020204"/>
              <a:cs typeface="Trebuchet MS" panose="020B0603020202020204"/>
              <a:sym typeface="Trebuchet MS" panose="020B0603020202020204"/>
            </a:endParaRPr>
          </a:p>
        </p:txBody>
      </p:sp>
    </p:spTree>
    <p:extLst>
      <p:ext uri="{BB962C8B-B14F-4D97-AF65-F5344CB8AC3E}">
        <p14:creationId xmlns:p14="http://schemas.microsoft.com/office/powerpoint/2010/main" val="1072825977"/>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1380"/>
        <p:cNvGrpSpPr/>
        <p:nvPr/>
      </p:nvGrpSpPr>
      <p:grpSpPr>
        <a:xfrm>
          <a:off x="0" y="0"/>
          <a:ext cx="0" cy="0"/>
          <a:chOff x="0" y="0"/>
          <a:chExt cx="0" cy="0"/>
        </a:xfrm>
      </p:grpSpPr>
      <p:sp>
        <p:nvSpPr>
          <p:cNvPr id="1381" name="Google Shape;1381;p103"/>
          <p:cNvSpPr txBox="1">
            <a:spLocks noGrp="1"/>
          </p:cNvSpPr>
          <p:nvPr>
            <p:ph type="title"/>
          </p:nvPr>
        </p:nvSpPr>
        <p:spPr>
          <a:xfrm>
            <a:off x="152400" y="468581"/>
            <a:ext cx="8229600" cy="769401"/>
          </a:xfrm>
          <a:prstGeom prst="rect">
            <a:avLst/>
          </a:prstGeom>
          <a:noFill/>
          <a:ln w="9525">
            <a:noFill/>
            <a:miter lim="800000"/>
            <a:headEnd/>
            <a:tailEnd/>
          </a:ln>
          <a:effectLst/>
        </p:spPr>
        <p:txBody>
          <a:bodyPr spcFirstLastPara="1" wrap="square" lIns="91425" tIns="45700" rIns="91425" bIns="45700" anchor="ctr" anchorCtr="0">
            <a:spAutoFit/>
          </a:bodyPr>
          <a:lstStyle/>
          <a:p>
            <a:pPr fontAlgn="base">
              <a:spcAft>
                <a:spcPct val="0"/>
              </a:spcAft>
              <a:buSzPts val="1400"/>
            </a:pPr>
            <a:r>
              <a:rPr lang="en-US" sz="4400" b="1" dirty="0">
                <a:ea typeface="+mn-ea"/>
                <a:cs typeface="+mn-cs"/>
              </a:rPr>
              <a:t>Evaluating Performance</a:t>
            </a:r>
          </a:p>
        </p:txBody>
      </p:sp>
      <p:sp>
        <p:nvSpPr>
          <p:cNvPr id="1382" name="Google Shape;1382;p103"/>
          <p:cNvSpPr txBox="1">
            <a:spLocks noGrp="1"/>
          </p:cNvSpPr>
          <p:nvPr>
            <p:ph type="body" idx="1"/>
          </p:nvPr>
        </p:nvSpPr>
        <p:spPr>
          <a:xfrm>
            <a:off x="457200" y="1600200"/>
            <a:ext cx="8229600" cy="4526100"/>
          </a:xfrm>
          <a:prstGeom prst="rect">
            <a:avLst/>
          </a:prstGeom>
          <a:noFill/>
          <a:ln>
            <a:noFill/>
          </a:ln>
        </p:spPr>
        <p:txBody>
          <a:bodyPr spcFirstLastPara="1" wrap="square" lIns="91425" tIns="45700" rIns="91425" bIns="45700" anchor="t" anchorCtr="0">
            <a:noAutofit/>
          </a:bodyPr>
          <a:lstStyle/>
          <a:p>
            <a:pPr marL="342900" lvl="0" indent="-342900" algn="l" rtl="0">
              <a:lnSpc>
                <a:spcPct val="90000"/>
              </a:lnSpc>
              <a:spcBef>
                <a:spcPts val="0"/>
              </a:spcBef>
              <a:spcAft>
                <a:spcPts val="0"/>
              </a:spcAft>
              <a:buClr>
                <a:schemeClr val="dk1"/>
              </a:buClr>
              <a:buSzPts val="3200"/>
              <a:buChar char="•"/>
            </a:pPr>
            <a:r>
              <a:rPr lang="en-US" dirty="0"/>
              <a:t>If </a:t>
            </a:r>
            <a:r>
              <a:rPr lang="en-US" i="1" dirty="0"/>
              <a:t>y </a:t>
            </a:r>
            <a:r>
              <a:rPr lang="en-US" dirty="0"/>
              <a:t>is discrete:</a:t>
            </a:r>
          </a:p>
          <a:p>
            <a:pPr marL="742950" lvl="1" indent="-285750" algn="l" rtl="0">
              <a:lnSpc>
                <a:spcPct val="90000"/>
              </a:lnSpc>
              <a:spcBef>
                <a:spcPts val="480"/>
              </a:spcBef>
              <a:spcAft>
                <a:spcPts val="0"/>
              </a:spcAft>
              <a:buClr>
                <a:schemeClr val="dk1"/>
              </a:buClr>
              <a:buSzPts val="2400"/>
              <a:buChar char="–"/>
            </a:pPr>
            <a:r>
              <a:rPr lang="en-US" sz="2400" dirty="0"/>
              <a:t>Accuracy: # correctly classified / # all test </a:t>
            </a:r>
            <a:r>
              <a:rPr lang="en-US" sz="2400" dirty="0" smtClean="0"/>
              <a:t>examples</a:t>
            </a:r>
          </a:p>
          <a:p>
            <a:pPr lvl="2" indent="-285750">
              <a:lnSpc>
                <a:spcPct val="90000"/>
              </a:lnSpc>
              <a:spcBef>
                <a:spcPts val="480"/>
              </a:spcBef>
              <a:buClr>
                <a:schemeClr val="dk1"/>
              </a:buClr>
              <a:buSzPts val="2400"/>
              <a:buChar char="–"/>
            </a:pPr>
            <a:r>
              <a:rPr lang="en-US" sz="2000" dirty="0" smtClean="0"/>
              <a:t>Good for class balanced dataset</a:t>
            </a:r>
            <a:endParaRPr lang="en-US" sz="2000" dirty="0"/>
          </a:p>
          <a:p>
            <a:pPr marL="342900" lvl="0" indent="-342900" algn="l" rtl="0">
              <a:lnSpc>
                <a:spcPct val="90000"/>
              </a:lnSpc>
              <a:spcBef>
                <a:spcPts val="520"/>
              </a:spcBef>
              <a:spcAft>
                <a:spcPts val="0"/>
              </a:spcAft>
              <a:buClr>
                <a:schemeClr val="dk1"/>
              </a:buClr>
              <a:buSzPts val="2600"/>
              <a:buChar char="•"/>
            </a:pPr>
            <a:r>
              <a:rPr lang="en-US" sz="2600" dirty="0" smtClean="0"/>
              <a:t>Want </a:t>
            </a:r>
            <a:r>
              <a:rPr lang="en-US" sz="2600" dirty="0"/>
              <a:t>evaluation metric to be in some range, e.g. [0 1]</a:t>
            </a:r>
          </a:p>
          <a:p>
            <a:pPr marL="742950" lvl="1" indent="-285750" algn="l" rtl="0">
              <a:lnSpc>
                <a:spcPct val="90000"/>
              </a:lnSpc>
              <a:spcBef>
                <a:spcPts val="440"/>
              </a:spcBef>
              <a:spcAft>
                <a:spcPts val="0"/>
              </a:spcAft>
              <a:buClr>
                <a:schemeClr val="dk1"/>
              </a:buClr>
              <a:buSzPts val="2200"/>
              <a:buChar char="–"/>
            </a:pPr>
            <a:r>
              <a:rPr lang="en-US" sz="2200" dirty="0"/>
              <a:t>0 = worst possible classifier, 1 = best possible </a:t>
            </a:r>
            <a:r>
              <a:rPr lang="en-US" sz="2200" dirty="0" smtClean="0"/>
              <a:t>classifier</a:t>
            </a:r>
            <a:endParaRPr lang="en-US" sz="2200" dirty="0"/>
          </a:p>
        </p:txBody>
      </p:sp>
    </p:spTree>
    <p:extLst>
      <p:ext uri="{BB962C8B-B14F-4D97-AF65-F5344CB8AC3E}">
        <p14:creationId xmlns:p14="http://schemas.microsoft.com/office/powerpoint/2010/main" val="2750913625"/>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536" y="-23584"/>
            <a:ext cx="6120680" cy="1446550"/>
          </a:xfrm>
          <a:noFill/>
          <a:ln w="9525">
            <a:noFill/>
            <a:miter lim="800000"/>
            <a:headEnd/>
            <a:tailEnd/>
          </a:ln>
          <a:effectLst/>
        </p:spPr>
        <p:txBody>
          <a:bodyPr wrap="square" anchor="ctr">
            <a:spAutoFit/>
          </a:bodyPr>
          <a:lstStyle/>
          <a:p>
            <a:pPr fontAlgn="base">
              <a:spcAft>
                <a:spcPct val="0"/>
              </a:spcAft>
            </a:pPr>
            <a:r>
              <a:rPr lang="en-US" sz="4400" b="1" dirty="0">
                <a:ea typeface="+mn-ea"/>
                <a:cs typeface="+mn-cs"/>
              </a:rPr>
              <a:t>Confusion matrix</a:t>
            </a:r>
            <a:br>
              <a:rPr lang="en-US" sz="4400" b="1" dirty="0">
                <a:ea typeface="+mn-ea"/>
                <a:cs typeface="+mn-cs"/>
              </a:rPr>
            </a:br>
            <a:endParaRPr lang="en-IN" sz="4400" b="1" dirty="0">
              <a:ea typeface="+mn-ea"/>
              <a:cs typeface="+mn-cs"/>
            </a:endParaRPr>
          </a:p>
        </p:txBody>
      </p:sp>
      <p:pic>
        <p:nvPicPr>
          <p:cNvPr id="4" name="Picture 2" descr="Simple guide to confusion matrix terminology">
            <a:extLst>
              <a:ext uri="{FF2B5EF4-FFF2-40B4-BE49-F238E27FC236}">
                <a16:creationId xmlns="" xmlns:a16="http://schemas.microsoft.com/office/drawing/2014/main" id="{BF3DFAD1-B811-4710-89F3-F6C5DA144B70}"/>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4953000" y="4031512"/>
            <a:ext cx="3941954" cy="22502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3095" y="914400"/>
            <a:ext cx="5542698" cy="3124200"/>
          </a:xfrm>
          <a:prstGeom prst="rect">
            <a:avLst/>
          </a:prstGeom>
        </p:spPr>
      </p:pic>
    </p:spTree>
    <p:extLst>
      <p:ext uri="{BB962C8B-B14F-4D97-AF65-F5344CB8AC3E}">
        <p14:creationId xmlns:p14="http://schemas.microsoft.com/office/powerpoint/2010/main" val="388946993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a:xfrm>
            <a:off x="76200" y="304800"/>
            <a:ext cx="9144000" cy="762000"/>
          </a:xfrm>
          <a:noFill/>
          <a:ln w="9525">
            <a:noFill/>
            <a:miter lim="800000"/>
            <a:headEnd/>
            <a:tailEnd/>
          </a:ln>
          <a:effectLst/>
        </p:spPr>
        <p:txBody>
          <a:bodyPr wrap="square" anchor="ctr">
            <a:spAutoFit/>
          </a:bodyPr>
          <a:lstStyle/>
          <a:p>
            <a:pPr algn="l" fontAlgn="base">
              <a:spcAft>
                <a:spcPct val="0"/>
              </a:spcAft>
            </a:pPr>
            <a:r>
              <a:rPr lang="en-US" b="1" dirty="0">
                <a:ea typeface="+mn-ea"/>
                <a:cs typeface="+mn-cs"/>
              </a:rPr>
              <a:t>What is Machine Learning?</a:t>
            </a:r>
          </a:p>
        </p:txBody>
      </p:sp>
      <p:sp>
        <p:nvSpPr>
          <p:cNvPr id="3075" name="Rectangle 3"/>
          <p:cNvSpPr>
            <a:spLocks noGrp="1" noChangeArrowheads="1"/>
          </p:cNvSpPr>
          <p:nvPr>
            <p:ph type="subTitle" idx="1"/>
          </p:nvPr>
        </p:nvSpPr>
        <p:spPr>
          <a:xfrm>
            <a:off x="304800" y="1524000"/>
            <a:ext cx="8686800" cy="2819400"/>
          </a:xfrm>
        </p:spPr>
        <p:txBody>
          <a:bodyPr>
            <a:noAutofit/>
          </a:bodyPr>
          <a:lstStyle/>
          <a:p>
            <a:pPr marL="12700" lvl="0" algn="l">
              <a:spcBef>
                <a:spcPts val="0"/>
              </a:spcBef>
            </a:pPr>
            <a:r>
              <a:rPr lang="en-US" sz="2800" dirty="0">
                <a:latin typeface="Trebuchet MS"/>
                <a:ea typeface="Trebuchet MS"/>
                <a:cs typeface="Trebuchet MS"/>
                <a:sym typeface="Trebuchet MS"/>
              </a:rPr>
              <a:t>Definition by Tom Mitchell (1998):</a:t>
            </a:r>
          </a:p>
          <a:p>
            <a:pPr algn="l"/>
            <a:r>
              <a:rPr lang="en-US" sz="2800" dirty="0">
                <a:solidFill>
                  <a:schemeClr val="tx1"/>
                </a:solidFill>
              </a:rPr>
              <a:t>"A computer program is said to learn from experience E with respect to some class of tasks T and performance measure P, if its performance at tasks in T, as measured by P, improves with experience E.” Example: playing checkers.</a:t>
            </a:r>
          </a:p>
          <a:p>
            <a:pPr algn="l"/>
            <a:r>
              <a:rPr lang="en-US" sz="2800" dirty="0">
                <a:solidFill>
                  <a:schemeClr val="tx1"/>
                </a:solidFill>
              </a:rPr>
              <a:t>E = the experience of playing many games of checkers</a:t>
            </a:r>
          </a:p>
          <a:p>
            <a:pPr algn="l"/>
            <a:r>
              <a:rPr lang="en-US" sz="2800" dirty="0">
                <a:solidFill>
                  <a:schemeClr val="tx1"/>
                </a:solidFill>
              </a:rPr>
              <a:t>T = the task of playing checkers.</a:t>
            </a:r>
          </a:p>
          <a:p>
            <a:pPr algn="l"/>
            <a:r>
              <a:rPr lang="en-US" sz="2800" dirty="0">
                <a:solidFill>
                  <a:schemeClr val="tx1"/>
                </a:solidFill>
              </a:rPr>
              <a:t>P = the probability that the program will win the next game.</a:t>
            </a:r>
          </a:p>
        </p:txBody>
      </p:sp>
      <mc:AlternateContent xmlns:mc="http://schemas.openxmlformats.org/markup-compatibility/2006">
        <mc:Choice xmlns:p14="http://schemas.microsoft.com/office/powerpoint/2010/main" Requires="p14">
          <p:contentPart p14:bwMode="auto" r:id="rId2">
            <p14:nvContentPartPr>
              <p14:cNvPr id="2" name="Ink 1"/>
              <p14:cNvContentPartPr/>
              <p14:nvPr/>
            </p14:nvContentPartPr>
            <p14:xfrm>
              <a:off x="151560" y="727200"/>
              <a:ext cx="8521560" cy="5153760"/>
            </p14:xfrm>
          </p:contentPart>
        </mc:Choice>
        <mc:Fallback>
          <p:pic>
            <p:nvPicPr>
              <p:cNvPr id="2" name="Ink 1"/>
              <p:cNvPicPr/>
              <p:nvPr/>
            </p:nvPicPr>
            <p:blipFill>
              <a:blip r:embed="rId3"/>
              <a:stretch>
                <a:fillRect/>
              </a:stretch>
            </p:blipFill>
            <p:spPr>
              <a:xfrm>
                <a:off x="142560" y="714960"/>
                <a:ext cx="8543520" cy="5174280"/>
              </a:xfrm>
              <a:prstGeom prst="rect">
                <a:avLst/>
              </a:prstGeom>
            </p:spPr>
          </p:pic>
        </mc:Fallback>
      </mc:AlternateContent>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02840" y="1278783"/>
                <a:ext cx="8229600" cy="5546668"/>
              </a:xfrm>
            </p:spPr>
            <p:txBody>
              <a:bodyPr>
                <a:noAutofit/>
              </a:bodyPr>
              <a:lstStyle/>
              <a:p>
                <a:pPr marL="0" indent="0">
                  <a:buNone/>
                </a:pPr>
                <a:r>
                  <a:rPr lang="en-US" sz="2400" b="1" dirty="0">
                    <a:latin typeface="Times New Roman" pitchFamily="18" charset="0"/>
                    <a:cs typeface="Times New Roman" pitchFamily="18" charset="0"/>
                  </a:rPr>
                  <a:t>		</a:t>
                </a:r>
              </a:p>
              <a:p>
                <a:r>
                  <a:rPr lang="en-US" sz="2400" b="1" u="sng" dirty="0">
                    <a:solidFill>
                      <a:srgbClr val="00B050"/>
                    </a:solidFill>
                    <a:latin typeface="Times New Roman" pitchFamily="18" charset="0"/>
                    <a:cs typeface="Times New Roman" pitchFamily="18" charset="0"/>
                  </a:rPr>
                  <a:t>True Positive Rate (TPR): </a:t>
                </a:r>
                <a:r>
                  <a:rPr lang="en-US" sz="2400" dirty="0">
                    <a:latin typeface="Times New Roman" pitchFamily="18" charset="0"/>
                    <a:cs typeface="Times New Roman" pitchFamily="18" charset="0"/>
                  </a:rPr>
                  <a:t>It is defined as the fraction of the positive examples predicted correctly by the classifier.</a:t>
                </a:r>
              </a:p>
              <a:p>
                <a:pPr marL="0" indent="0">
                  <a:buNone/>
                </a:pPr>
                <a:r>
                  <a:rPr lang="en-US" sz="2400" dirty="0">
                    <a:latin typeface="Times New Roman" pitchFamily="18" charset="0"/>
                    <a:cs typeface="Times New Roman" pitchFamily="18" charset="0"/>
                  </a:rPr>
                  <a:t>			 </a:t>
                </a:r>
                <a14:m>
                  <m:oMath xmlns:m="http://schemas.openxmlformats.org/officeDocument/2006/math">
                    <m:r>
                      <a:rPr lang="en-IN" sz="2400" i="1" smtClean="0">
                        <a:solidFill>
                          <a:srgbClr val="0033CC"/>
                        </a:solidFill>
                        <a:latin typeface="Cambria Math"/>
                      </a:rPr>
                      <m:t>𝑇𝑃𝑅</m:t>
                    </m:r>
                    <m:r>
                      <a:rPr lang="en-IN" sz="2400" i="1" smtClean="0">
                        <a:solidFill>
                          <a:srgbClr val="0033CC"/>
                        </a:solidFill>
                        <a:latin typeface="Cambria Math"/>
                      </a:rPr>
                      <m:t>=</m:t>
                    </m:r>
                    <m:f>
                      <m:fPr>
                        <m:ctrlPr>
                          <a:rPr lang="en-IN" sz="2400" i="1">
                            <a:solidFill>
                              <a:srgbClr val="0033CC"/>
                            </a:solidFill>
                            <a:latin typeface="Cambria Math" panose="02040503050406030204" pitchFamily="18" charset="0"/>
                          </a:rPr>
                        </m:ctrlPr>
                      </m:fPr>
                      <m:num>
                        <m:r>
                          <a:rPr lang="en-IN" sz="2400" i="1">
                            <a:solidFill>
                              <a:srgbClr val="0033CC"/>
                            </a:solidFill>
                            <a:latin typeface="Cambria Math"/>
                          </a:rPr>
                          <m:t>𝑇𝑃</m:t>
                        </m:r>
                      </m:num>
                      <m:den>
                        <m:r>
                          <a:rPr lang="en-IN" sz="2400" i="1">
                            <a:solidFill>
                              <a:srgbClr val="0033CC"/>
                            </a:solidFill>
                            <a:latin typeface="Cambria Math"/>
                          </a:rPr>
                          <m:t>𝑃</m:t>
                        </m:r>
                      </m:den>
                    </m:f>
                  </m:oMath>
                </a14:m>
                <a:r>
                  <a:rPr lang="en-US" sz="2400" dirty="0">
                    <a:solidFill>
                      <a:srgbClr val="0033CC"/>
                    </a:solidFill>
                    <a:latin typeface="Times New Roman" pitchFamily="18" charset="0"/>
                    <a:cs typeface="Times New Roman" pitchFamily="18" charset="0"/>
                  </a:rPr>
                  <a:t> </a:t>
                </a:r>
                <a:r>
                  <a:rPr lang="en-US" sz="2400" b="1" dirty="0">
                    <a:solidFill>
                      <a:srgbClr val="0033CC"/>
                    </a:solidFill>
                    <a:latin typeface="Times New Roman" pitchFamily="18" charset="0"/>
                    <a:cs typeface="Times New Roman" pitchFamily="18" charset="0"/>
                  </a:rPr>
                  <a:t>=</a:t>
                </a:r>
                <a:r>
                  <a:rPr lang="en-US" sz="2400" dirty="0">
                    <a:solidFill>
                      <a:srgbClr val="0033CC"/>
                    </a:solidFill>
                    <a:latin typeface="Times New Roman" pitchFamily="18" charset="0"/>
                    <a:cs typeface="Times New Roman" pitchFamily="18" charset="0"/>
                  </a:rPr>
                  <a:t> </a:t>
                </a:r>
                <a14:m>
                  <m:oMath xmlns:m="http://schemas.openxmlformats.org/officeDocument/2006/math">
                    <m:f>
                      <m:fPr>
                        <m:ctrlPr>
                          <a:rPr lang="en-US" sz="2400" i="1" dirty="0">
                            <a:solidFill>
                              <a:srgbClr val="0033CC"/>
                            </a:solidFill>
                            <a:latin typeface="Cambria Math" panose="02040503050406030204" pitchFamily="18" charset="0"/>
                          </a:rPr>
                        </m:ctrlPr>
                      </m:fPr>
                      <m:num>
                        <m:r>
                          <a:rPr lang="en-IN" sz="2400" i="1" dirty="0">
                            <a:solidFill>
                              <a:srgbClr val="0033CC"/>
                            </a:solidFill>
                            <a:latin typeface="Cambria Math"/>
                          </a:rPr>
                          <m:t>𝑇𝑃</m:t>
                        </m:r>
                      </m:num>
                      <m:den>
                        <m:r>
                          <a:rPr lang="en-IN" sz="2400" i="1" dirty="0">
                            <a:solidFill>
                              <a:srgbClr val="0033CC"/>
                            </a:solidFill>
                            <a:latin typeface="Cambria Math"/>
                          </a:rPr>
                          <m:t>𝑇𝑃</m:t>
                        </m:r>
                        <m:r>
                          <a:rPr lang="en-IN" sz="2400" i="1" dirty="0">
                            <a:solidFill>
                              <a:srgbClr val="0033CC"/>
                            </a:solidFill>
                            <a:latin typeface="Cambria Math"/>
                          </a:rPr>
                          <m:t>+</m:t>
                        </m:r>
                        <m:r>
                          <a:rPr lang="en-IN" sz="2400" i="1" dirty="0">
                            <a:solidFill>
                              <a:srgbClr val="0033CC"/>
                            </a:solidFill>
                            <a:latin typeface="Cambria Math"/>
                          </a:rPr>
                          <m:t>𝐹𝑁</m:t>
                        </m:r>
                      </m:den>
                    </m:f>
                  </m:oMath>
                </a14:m>
                <a:endParaRPr lang="en-US" sz="2400" dirty="0">
                  <a:latin typeface="Times New Roman" pitchFamily="18" charset="0"/>
                </a:endParaRPr>
              </a:p>
              <a:p>
                <a:pPr lvl="1"/>
                <a:r>
                  <a:rPr lang="en-US" sz="2400" dirty="0" smtClean="0">
                    <a:latin typeface="Times New Roman" pitchFamily="18" charset="0"/>
                    <a:cs typeface="Times New Roman" pitchFamily="18" charset="0"/>
                  </a:rPr>
                  <a:t>This </a:t>
                </a:r>
                <a:r>
                  <a:rPr lang="en-US" sz="2400" dirty="0">
                    <a:latin typeface="Times New Roman" pitchFamily="18" charset="0"/>
                    <a:cs typeface="Times New Roman" pitchFamily="18" charset="0"/>
                  </a:rPr>
                  <a:t>metrics is also known as</a:t>
                </a:r>
                <a:r>
                  <a:rPr lang="en-US" sz="2400" dirty="0">
                    <a:solidFill>
                      <a:srgbClr val="A50021"/>
                    </a:solidFill>
                    <a:latin typeface="Times New Roman" pitchFamily="18" charset="0"/>
                    <a:cs typeface="Times New Roman" pitchFamily="18" charset="0"/>
                  </a:rPr>
                  <a:t> </a:t>
                </a:r>
                <a:r>
                  <a:rPr lang="en-US" sz="2400" b="1" i="1" dirty="0">
                    <a:solidFill>
                      <a:srgbClr val="A50021"/>
                    </a:solidFill>
                    <a:latin typeface="Times New Roman" pitchFamily="18" charset="0"/>
                    <a:cs typeface="Times New Roman" pitchFamily="18" charset="0"/>
                  </a:rPr>
                  <a:t>Recall</a:t>
                </a:r>
                <a:r>
                  <a:rPr lang="en-US" sz="2400" dirty="0">
                    <a:solidFill>
                      <a:srgbClr val="A50021"/>
                    </a:solidFill>
                    <a:latin typeface="Times New Roman" pitchFamily="18" charset="0"/>
                    <a:cs typeface="Times New Roman" pitchFamily="18" charset="0"/>
                  </a:rPr>
                  <a:t>,  </a:t>
                </a:r>
                <a:r>
                  <a:rPr lang="en-US" sz="2400" b="1" i="1" dirty="0">
                    <a:solidFill>
                      <a:srgbClr val="A50021"/>
                    </a:solidFill>
                    <a:latin typeface="Times New Roman" pitchFamily="18" charset="0"/>
                    <a:cs typeface="Times New Roman" pitchFamily="18" charset="0"/>
                  </a:rPr>
                  <a:t>Sensitivity</a:t>
                </a:r>
                <a:r>
                  <a:rPr lang="en-US" sz="2400" dirty="0">
                    <a:solidFill>
                      <a:srgbClr val="A50021"/>
                    </a:solidFill>
                    <a:latin typeface="Times New Roman" pitchFamily="18" charset="0"/>
                    <a:cs typeface="Times New Roman" pitchFamily="18" charset="0"/>
                  </a:rPr>
                  <a:t>  or </a:t>
                </a:r>
                <a:r>
                  <a:rPr lang="en-US" sz="2400" b="1" i="1" dirty="0">
                    <a:solidFill>
                      <a:srgbClr val="A50021"/>
                    </a:solidFill>
                    <a:latin typeface="Times New Roman" pitchFamily="18" charset="0"/>
                    <a:cs typeface="Times New Roman" pitchFamily="18" charset="0"/>
                  </a:rPr>
                  <a:t>Hit rate</a:t>
                </a:r>
                <a:r>
                  <a:rPr lang="en-US" sz="2400" dirty="0">
                    <a:solidFill>
                      <a:srgbClr val="A50021"/>
                    </a:solidFill>
                    <a:latin typeface="Times New Roman" pitchFamily="18" charset="0"/>
                    <a:cs typeface="Times New Roman" pitchFamily="18" charset="0"/>
                  </a:rPr>
                  <a:t>.</a:t>
                </a:r>
              </a:p>
              <a:p>
                <a:pPr marL="0" indent="0">
                  <a:buNone/>
                </a:pPr>
                <a:endParaRPr lang="en-US" sz="2400" dirty="0">
                  <a:latin typeface="Times New Roman" pitchFamily="18" charset="0"/>
                  <a:cs typeface="Times New Roman" pitchFamily="18" charset="0"/>
                </a:endParaRPr>
              </a:p>
              <a:p>
                <a:r>
                  <a:rPr lang="en-US" sz="2400" b="1" u="sng" dirty="0">
                    <a:solidFill>
                      <a:srgbClr val="00B050"/>
                    </a:solidFill>
                    <a:latin typeface="Times New Roman" pitchFamily="18" charset="0"/>
                    <a:cs typeface="Times New Roman" pitchFamily="18" charset="0"/>
                  </a:rPr>
                  <a:t>False Positive Rate (FPR)</a:t>
                </a:r>
                <a:r>
                  <a:rPr lang="en-US" sz="2400" b="1" dirty="0">
                    <a:latin typeface="Times New Roman" pitchFamily="18" charset="0"/>
                    <a:cs typeface="Times New Roman" pitchFamily="18" charset="0"/>
                  </a:rPr>
                  <a:t>: </a:t>
                </a:r>
                <a:r>
                  <a:rPr lang="en-US" sz="2400" dirty="0">
                    <a:latin typeface="Times New Roman" pitchFamily="18" charset="0"/>
                    <a:cs typeface="Times New Roman" pitchFamily="18" charset="0"/>
                  </a:rPr>
                  <a:t>It is defined as the fraction of negative examples classified as positive class by the classifier. </a:t>
                </a:r>
              </a:p>
              <a:p>
                <a:pPr marL="0" indent="0">
                  <a:buNone/>
                </a:pPr>
                <a14:m>
                  <m:oMathPara xmlns:m="http://schemas.openxmlformats.org/officeDocument/2006/math">
                    <m:oMathParaPr>
                      <m:jc m:val="centerGroup"/>
                    </m:oMathParaPr>
                    <m:oMath xmlns:m="http://schemas.openxmlformats.org/officeDocument/2006/math">
                      <m:r>
                        <a:rPr lang="en-IN" sz="2400" i="1" smtClean="0">
                          <a:solidFill>
                            <a:srgbClr val="0033CC"/>
                          </a:solidFill>
                          <a:latin typeface="Cambria Math"/>
                        </a:rPr>
                        <m:t>𝐹𝑃𝑅</m:t>
                      </m:r>
                      <m:r>
                        <a:rPr lang="en-IN" sz="2400" i="1" smtClean="0">
                          <a:solidFill>
                            <a:srgbClr val="0033CC"/>
                          </a:solidFill>
                          <a:latin typeface="Cambria Math"/>
                        </a:rPr>
                        <m:t>=</m:t>
                      </m:r>
                      <m:f>
                        <m:fPr>
                          <m:ctrlPr>
                            <a:rPr lang="en-IN" sz="2400" i="1">
                              <a:solidFill>
                                <a:srgbClr val="0033CC"/>
                              </a:solidFill>
                              <a:latin typeface="Cambria Math" panose="02040503050406030204" pitchFamily="18" charset="0"/>
                            </a:rPr>
                          </m:ctrlPr>
                        </m:fPr>
                        <m:num>
                          <m:r>
                            <a:rPr lang="en-IN" sz="2400" i="1">
                              <a:solidFill>
                                <a:srgbClr val="0033CC"/>
                              </a:solidFill>
                              <a:latin typeface="Cambria Math"/>
                            </a:rPr>
                            <m:t>𝐹𝑃</m:t>
                          </m:r>
                        </m:num>
                        <m:den>
                          <m:r>
                            <a:rPr lang="en-IN" sz="2400" i="1">
                              <a:solidFill>
                                <a:srgbClr val="0033CC"/>
                              </a:solidFill>
                              <a:latin typeface="Cambria Math"/>
                            </a:rPr>
                            <m:t>𝑁</m:t>
                          </m:r>
                        </m:den>
                      </m:f>
                      <m:r>
                        <a:rPr lang="en-IN" sz="2400" i="1">
                          <a:solidFill>
                            <a:srgbClr val="0033CC"/>
                          </a:solidFill>
                          <a:latin typeface="Cambria Math"/>
                        </a:rPr>
                        <m:t>=</m:t>
                      </m:r>
                      <m:f>
                        <m:fPr>
                          <m:ctrlPr>
                            <a:rPr lang="en-IN" sz="2400" i="1">
                              <a:solidFill>
                                <a:srgbClr val="0033CC"/>
                              </a:solidFill>
                              <a:latin typeface="Cambria Math" panose="02040503050406030204" pitchFamily="18" charset="0"/>
                            </a:rPr>
                          </m:ctrlPr>
                        </m:fPr>
                        <m:num>
                          <m:r>
                            <a:rPr lang="en-IN" sz="2400" i="1">
                              <a:solidFill>
                                <a:srgbClr val="0033CC"/>
                              </a:solidFill>
                              <a:latin typeface="Cambria Math"/>
                            </a:rPr>
                            <m:t>𝐹𝑃</m:t>
                          </m:r>
                        </m:num>
                        <m:den>
                          <m:r>
                            <a:rPr lang="en-IN" sz="2400" i="1">
                              <a:solidFill>
                                <a:srgbClr val="0033CC"/>
                              </a:solidFill>
                              <a:latin typeface="Cambria Math"/>
                            </a:rPr>
                            <m:t>𝐹𝑃</m:t>
                          </m:r>
                          <m:r>
                            <a:rPr lang="en-IN" sz="2400" i="1">
                              <a:solidFill>
                                <a:srgbClr val="0033CC"/>
                              </a:solidFill>
                              <a:latin typeface="Cambria Math"/>
                            </a:rPr>
                            <m:t>+</m:t>
                          </m:r>
                          <m:r>
                            <a:rPr lang="en-IN" sz="2400" i="1">
                              <a:solidFill>
                                <a:srgbClr val="0033CC"/>
                              </a:solidFill>
                              <a:latin typeface="Cambria Math"/>
                            </a:rPr>
                            <m:t>𝑇𝑁</m:t>
                          </m:r>
                        </m:den>
                      </m:f>
                    </m:oMath>
                  </m:oMathPara>
                </a14:m>
                <a:endParaRPr lang="en-US" sz="2400" dirty="0">
                  <a:latin typeface="Times New Roman" pitchFamily="18" charset="0"/>
                  <a:cs typeface="Times New Roman" pitchFamily="18" charset="0"/>
                </a:endParaRPr>
              </a:p>
              <a:p>
                <a:pPr lvl="1"/>
                <a:r>
                  <a:rPr lang="en-US" sz="2400" dirty="0" smtClean="0">
                    <a:latin typeface="Times New Roman" pitchFamily="18" charset="0"/>
                    <a:cs typeface="Times New Roman" pitchFamily="18" charset="0"/>
                  </a:rPr>
                  <a:t>This </a:t>
                </a:r>
                <a:r>
                  <a:rPr lang="en-US" sz="2400" dirty="0">
                    <a:latin typeface="Times New Roman" pitchFamily="18" charset="0"/>
                    <a:cs typeface="Times New Roman" pitchFamily="18" charset="0"/>
                  </a:rPr>
                  <a:t>metric is also known as </a:t>
                </a:r>
                <a:r>
                  <a:rPr lang="en-US" sz="2400" b="1" i="1" dirty="0">
                    <a:solidFill>
                      <a:srgbClr val="A50021"/>
                    </a:solidFill>
                    <a:latin typeface="Times New Roman" pitchFamily="18" charset="0"/>
                    <a:cs typeface="Times New Roman" pitchFamily="18" charset="0"/>
                  </a:rPr>
                  <a:t>False Alarm Rate</a:t>
                </a:r>
                <a:r>
                  <a:rPr lang="en-US" sz="2400" dirty="0">
                    <a:solidFill>
                      <a:srgbClr val="A50021"/>
                    </a:solidFill>
                    <a:latin typeface="Times New Roman" pitchFamily="18" charset="0"/>
                    <a:cs typeface="Times New Roman" pitchFamily="18" charset="0"/>
                  </a:rPr>
                  <a:t>.</a:t>
                </a:r>
              </a:p>
              <a:p>
                <a:pPr marL="0" indent="0">
                  <a:buNone/>
                </a:pPr>
                <a:endParaRPr lang="en-US" sz="2400" dirty="0">
                  <a:latin typeface="Times New Roman" pitchFamily="18" charset="0"/>
                  <a:cs typeface="Times New Roman"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02840" y="1278783"/>
                <a:ext cx="8229600" cy="5546668"/>
              </a:xfrm>
              <a:blipFill rotWithShape="0">
                <a:blip r:embed="rId3"/>
                <a:stretch>
                  <a:fillRect l="-1037" r="-519"/>
                </a:stretch>
              </a:blipFill>
            </p:spPr>
            <p:txBody>
              <a:bodyPr/>
              <a:lstStyle/>
              <a:p>
                <a:r>
                  <a:rPr lang="en-IN">
                    <a:noFill/>
                  </a:rPr>
                  <a:t> </a:t>
                </a:r>
              </a:p>
            </p:txBody>
          </p:sp>
        </mc:Fallback>
      </mc:AlternateContent>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80</a:t>
            </a:fld>
            <a:endParaRPr lang="en-IN" dirty="0">
              <a:solidFill>
                <a:srgbClr val="04617B">
                  <a:shade val="90000"/>
                </a:srgbClr>
              </a:solidFill>
            </a:endParaRPr>
          </a:p>
        </p:txBody>
      </p:sp>
      <p:sp>
        <p:nvSpPr>
          <p:cNvPr id="7" name="Google Shape;1381;p103"/>
          <p:cNvSpPr txBox="1">
            <a:spLocks/>
          </p:cNvSpPr>
          <p:nvPr/>
        </p:nvSpPr>
        <p:spPr>
          <a:xfrm>
            <a:off x="152400" y="468581"/>
            <a:ext cx="8229600" cy="769401"/>
          </a:xfrm>
          <a:prstGeom prst="rect">
            <a:avLst/>
          </a:prstGeom>
          <a:noFill/>
          <a:ln w="9525">
            <a:noFill/>
            <a:miter lim="800000"/>
            <a:headEnd/>
            <a:tailEnd/>
          </a:ln>
          <a:effectLst/>
        </p:spPr>
        <p:txBody>
          <a:bodyPr spcFirstLastPara="1" wrap="square" lIns="91425" tIns="45700" rIns="91425" bIns="45700" anchor="ctr" anchorCtr="0">
            <a:spAutoFit/>
          </a:bodyPr>
          <a:lstStyle>
            <a:lvl1pPr defTabSz="914400" eaLnBrk="1" latinLnBrk="0" hangingPunct="1">
              <a:buSzPts val="1400"/>
              <a:buNone/>
              <a:defRPr sz="4400" b="1">
                <a:latin typeface="+mj-lt"/>
              </a:defRPr>
            </a:lvl1pPr>
          </a:lstStyle>
          <a:p>
            <a:r>
              <a:rPr lang="en-US" dirty="0"/>
              <a:t>Evaluating Performance</a:t>
            </a:r>
          </a:p>
        </p:txBody>
      </p:sp>
    </p:spTree>
    <p:extLst>
      <p:ext uri="{BB962C8B-B14F-4D97-AF65-F5344CB8AC3E}">
        <p14:creationId xmlns:p14="http://schemas.microsoft.com/office/powerpoint/2010/main" val="3071926674"/>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02840" y="1363999"/>
                <a:ext cx="8229600" cy="5019871"/>
              </a:xfrm>
            </p:spPr>
            <p:txBody>
              <a:bodyPr>
                <a:noAutofit/>
              </a:bodyPr>
              <a:lstStyle/>
              <a:p>
                <a:r>
                  <a:rPr lang="en-US" sz="2400" b="1" u="sng" dirty="0">
                    <a:solidFill>
                      <a:srgbClr val="00B050"/>
                    </a:solidFill>
                    <a:latin typeface="Times New Roman" pitchFamily="18" charset="0"/>
                    <a:cs typeface="Times New Roman" pitchFamily="18" charset="0"/>
                  </a:rPr>
                  <a:t>False Negative Rate (FNR): </a:t>
                </a:r>
                <a:r>
                  <a:rPr lang="en-US" sz="2400" dirty="0">
                    <a:latin typeface="Times New Roman" pitchFamily="18" charset="0"/>
                    <a:cs typeface="Times New Roman" pitchFamily="18" charset="0"/>
                  </a:rPr>
                  <a:t>It is defined as the fraction of positive examples classified as a negative class by the classifier.</a:t>
                </a:r>
              </a:p>
              <a:p>
                <a:pPr marL="0" indent="0">
                  <a:buNone/>
                </a:pPr>
                <a14:m>
                  <m:oMathPara xmlns:m="http://schemas.openxmlformats.org/officeDocument/2006/math">
                    <m:oMathParaPr>
                      <m:jc m:val="centerGroup"/>
                    </m:oMathParaPr>
                    <m:oMath xmlns:m="http://schemas.openxmlformats.org/officeDocument/2006/math">
                      <m:r>
                        <a:rPr lang="en-IN" sz="2400" i="1" smtClean="0">
                          <a:solidFill>
                            <a:srgbClr val="0033CC"/>
                          </a:solidFill>
                          <a:latin typeface="Cambria Math"/>
                        </a:rPr>
                        <m:t>𝐹𝑁𝑅</m:t>
                      </m:r>
                      <m:r>
                        <a:rPr lang="en-IN" sz="2400" i="1" smtClean="0">
                          <a:solidFill>
                            <a:srgbClr val="0033CC"/>
                          </a:solidFill>
                          <a:latin typeface="Cambria Math"/>
                        </a:rPr>
                        <m:t>=</m:t>
                      </m:r>
                      <m:f>
                        <m:fPr>
                          <m:ctrlPr>
                            <a:rPr lang="en-IN" sz="2400" i="1">
                              <a:solidFill>
                                <a:srgbClr val="0033CC"/>
                              </a:solidFill>
                              <a:latin typeface="Cambria Math" panose="02040503050406030204" pitchFamily="18" charset="0"/>
                            </a:rPr>
                          </m:ctrlPr>
                        </m:fPr>
                        <m:num>
                          <m:r>
                            <a:rPr lang="en-IN" sz="2400" i="1">
                              <a:solidFill>
                                <a:srgbClr val="0033CC"/>
                              </a:solidFill>
                              <a:latin typeface="Cambria Math"/>
                            </a:rPr>
                            <m:t>𝐹𝑁</m:t>
                          </m:r>
                        </m:num>
                        <m:den>
                          <m:r>
                            <a:rPr lang="en-IN" sz="2400" i="1">
                              <a:solidFill>
                                <a:srgbClr val="0033CC"/>
                              </a:solidFill>
                              <a:latin typeface="Cambria Math"/>
                            </a:rPr>
                            <m:t>𝑃</m:t>
                          </m:r>
                        </m:den>
                      </m:f>
                      <m:r>
                        <a:rPr lang="en-IN" sz="2400" i="1">
                          <a:solidFill>
                            <a:srgbClr val="0033CC"/>
                          </a:solidFill>
                          <a:latin typeface="Cambria Math"/>
                        </a:rPr>
                        <m:t>=</m:t>
                      </m:r>
                      <m:f>
                        <m:fPr>
                          <m:ctrlPr>
                            <a:rPr lang="en-IN" sz="2400" i="1">
                              <a:solidFill>
                                <a:srgbClr val="0033CC"/>
                              </a:solidFill>
                              <a:latin typeface="Cambria Math" panose="02040503050406030204" pitchFamily="18" charset="0"/>
                            </a:rPr>
                          </m:ctrlPr>
                        </m:fPr>
                        <m:num>
                          <m:r>
                            <a:rPr lang="en-IN" sz="2400" i="1">
                              <a:solidFill>
                                <a:srgbClr val="0033CC"/>
                              </a:solidFill>
                              <a:latin typeface="Cambria Math"/>
                            </a:rPr>
                            <m:t>𝐹𝑁</m:t>
                          </m:r>
                        </m:num>
                        <m:den>
                          <m:r>
                            <a:rPr lang="en-IN" sz="2400" i="1">
                              <a:solidFill>
                                <a:srgbClr val="0033CC"/>
                              </a:solidFill>
                              <a:latin typeface="Cambria Math"/>
                            </a:rPr>
                            <m:t>𝑇𝑃</m:t>
                          </m:r>
                          <m:r>
                            <a:rPr lang="en-IN" sz="2400" i="1">
                              <a:solidFill>
                                <a:srgbClr val="0033CC"/>
                              </a:solidFill>
                              <a:latin typeface="Cambria Math"/>
                            </a:rPr>
                            <m:t>+</m:t>
                          </m:r>
                          <m:r>
                            <a:rPr lang="en-IN" sz="2400" i="1">
                              <a:solidFill>
                                <a:srgbClr val="0033CC"/>
                              </a:solidFill>
                              <a:latin typeface="Cambria Math"/>
                            </a:rPr>
                            <m:t>𝐹𝑁</m:t>
                          </m:r>
                        </m:den>
                      </m:f>
                    </m:oMath>
                  </m:oMathPara>
                </a14:m>
                <a:endParaRPr lang="en-US" sz="2400" dirty="0">
                  <a:latin typeface="Times New Roman" pitchFamily="18" charset="0"/>
                  <a:cs typeface="Times New Roman" pitchFamily="18" charset="0"/>
                </a:endParaRPr>
              </a:p>
              <a:p>
                <a:pPr marL="0" indent="0">
                  <a:buNone/>
                </a:pPr>
                <a:endParaRPr lang="en-US" sz="2400" dirty="0">
                  <a:latin typeface="Times New Roman" pitchFamily="18" charset="0"/>
                  <a:cs typeface="Times New Roman" pitchFamily="18" charset="0"/>
                </a:endParaRPr>
              </a:p>
              <a:p>
                <a:r>
                  <a:rPr lang="en-US" sz="2400" b="1" u="sng" dirty="0">
                    <a:solidFill>
                      <a:srgbClr val="00B050"/>
                    </a:solidFill>
                    <a:latin typeface="Times New Roman" pitchFamily="18" charset="0"/>
                    <a:cs typeface="Times New Roman" pitchFamily="18" charset="0"/>
                  </a:rPr>
                  <a:t>True Negative Rate (TNR): </a:t>
                </a:r>
                <a:r>
                  <a:rPr lang="en-US" sz="2400" dirty="0">
                    <a:latin typeface="Times New Roman" pitchFamily="18" charset="0"/>
                    <a:cs typeface="Times New Roman" pitchFamily="18" charset="0"/>
                  </a:rPr>
                  <a:t>It is defined as the fraction of negative examples classified correctly by the classifier</a:t>
                </a:r>
              </a:p>
              <a:p>
                <a:pPr marL="0" indent="0">
                  <a:buNone/>
                </a:pPr>
                <a14:m>
                  <m:oMathPara xmlns:m="http://schemas.openxmlformats.org/officeDocument/2006/math">
                    <m:oMathParaPr>
                      <m:jc m:val="centerGroup"/>
                    </m:oMathParaPr>
                    <m:oMath xmlns:m="http://schemas.openxmlformats.org/officeDocument/2006/math">
                      <m:r>
                        <a:rPr lang="en-IN" sz="2400" i="1" smtClean="0">
                          <a:solidFill>
                            <a:srgbClr val="0033CC"/>
                          </a:solidFill>
                          <a:latin typeface="Cambria Math"/>
                        </a:rPr>
                        <m:t>𝑇𝑁𝑅</m:t>
                      </m:r>
                      <m:r>
                        <a:rPr lang="en-IN" sz="2400" i="1" smtClean="0">
                          <a:solidFill>
                            <a:srgbClr val="0033CC"/>
                          </a:solidFill>
                          <a:latin typeface="Cambria Math"/>
                        </a:rPr>
                        <m:t>=</m:t>
                      </m:r>
                      <m:f>
                        <m:fPr>
                          <m:ctrlPr>
                            <a:rPr lang="en-IN" sz="2400" i="1">
                              <a:solidFill>
                                <a:srgbClr val="0033CC"/>
                              </a:solidFill>
                              <a:latin typeface="Cambria Math" panose="02040503050406030204" pitchFamily="18" charset="0"/>
                            </a:rPr>
                          </m:ctrlPr>
                        </m:fPr>
                        <m:num>
                          <m:r>
                            <a:rPr lang="en-IN" sz="2400" i="1">
                              <a:solidFill>
                                <a:srgbClr val="0033CC"/>
                              </a:solidFill>
                              <a:latin typeface="Cambria Math"/>
                            </a:rPr>
                            <m:t>𝑇𝑁</m:t>
                          </m:r>
                        </m:num>
                        <m:den>
                          <m:r>
                            <a:rPr lang="en-IN" sz="2400" i="1">
                              <a:solidFill>
                                <a:srgbClr val="0033CC"/>
                              </a:solidFill>
                              <a:latin typeface="Cambria Math"/>
                            </a:rPr>
                            <m:t>𝑁</m:t>
                          </m:r>
                        </m:den>
                      </m:f>
                      <m:r>
                        <a:rPr lang="en-IN" sz="2400" i="1">
                          <a:solidFill>
                            <a:srgbClr val="0033CC"/>
                          </a:solidFill>
                          <a:latin typeface="Cambria Math"/>
                        </a:rPr>
                        <m:t>=</m:t>
                      </m:r>
                      <m:f>
                        <m:fPr>
                          <m:ctrlPr>
                            <a:rPr lang="en-IN" sz="2400" i="1">
                              <a:solidFill>
                                <a:srgbClr val="0033CC"/>
                              </a:solidFill>
                              <a:latin typeface="Cambria Math" panose="02040503050406030204" pitchFamily="18" charset="0"/>
                            </a:rPr>
                          </m:ctrlPr>
                        </m:fPr>
                        <m:num>
                          <m:r>
                            <a:rPr lang="en-IN" sz="2400" i="1">
                              <a:solidFill>
                                <a:srgbClr val="0033CC"/>
                              </a:solidFill>
                              <a:latin typeface="Cambria Math"/>
                            </a:rPr>
                            <m:t>𝑇𝑁</m:t>
                          </m:r>
                        </m:num>
                        <m:den>
                          <m:r>
                            <a:rPr lang="en-IN" sz="2400" i="1">
                              <a:solidFill>
                                <a:srgbClr val="0033CC"/>
                              </a:solidFill>
                              <a:latin typeface="Cambria Math"/>
                            </a:rPr>
                            <m:t>𝑇𝑁</m:t>
                          </m:r>
                          <m:r>
                            <a:rPr lang="en-IN" sz="2400" i="1">
                              <a:solidFill>
                                <a:srgbClr val="0033CC"/>
                              </a:solidFill>
                              <a:latin typeface="Cambria Math"/>
                            </a:rPr>
                            <m:t>+</m:t>
                          </m:r>
                          <m:r>
                            <a:rPr lang="en-IN" sz="2400" i="1">
                              <a:solidFill>
                                <a:srgbClr val="0033CC"/>
                              </a:solidFill>
                              <a:latin typeface="Cambria Math"/>
                            </a:rPr>
                            <m:t>𝐹𝑃</m:t>
                          </m:r>
                        </m:den>
                      </m:f>
                    </m:oMath>
                  </m:oMathPara>
                </a14:m>
                <a:endParaRPr lang="en-US" sz="2400" dirty="0">
                  <a:latin typeface="Times New Roman" pitchFamily="18" charset="0"/>
                  <a:cs typeface="Times New Roman" pitchFamily="18" charset="0"/>
                </a:endParaRPr>
              </a:p>
              <a:p>
                <a:pPr lvl="1"/>
                <a:r>
                  <a:rPr lang="en-US" sz="2400" dirty="0" smtClean="0">
                    <a:latin typeface="Times New Roman" pitchFamily="18" charset="0"/>
                    <a:cs typeface="Times New Roman" pitchFamily="18" charset="0"/>
                  </a:rPr>
                  <a:t>This </a:t>
                </a:r>
                <a:r>
                  <a:rPr lang="en-US" sz="2400" dirty="0">
                    <a:latin typeface="Times New Roman" pitchFamily="18" charset="0"/>
                    <a:cs typeface="Times New Roman" pitchFamily="18" charset="0"/>
                  </a:rPr>
                  <a:t>metric is also known as </a:t>
                </a:r>
                <a:r>
                  <a:rPr lang="en-US" sz="2400" b="1" i="1" dirty="0">
                    <a:solidFill>
                      <a:srgbClr val="A50021"/>
                    </a:solidFill>
                    <a:latin typeface="Times New Roman" pitchFamily="18" charset="0"/>
                    <a:cs typeface="Times New Roman" pitchFamily="18" charset="0"/>
                  </a:rPr>
                  <a:t>Specificity</a:t>
                </a:r>
                <a:r>
                  <a:rPr lang="en-US" sz="2400" dirty="0">
                    <a:latin typeface="Times New Roman" pitchFamily="18" charset="0"/>
                    <a:cs typeface="Times New Roman" pitchFamily="18" charset="0"/>
                  </a:rPr>
                  <a:t>.</a:t>
                </a:r>
              </a:p>
              <a:p>
                <a:pPr marL="0" indent="0">
                  <a:buNone/>
                </a:pPr>
                <a:endParaRPr lang="en-US" sz="2400" dirty="0">
                  <a:latin typeface="Times New Roman" pitchFamily="18" charset="0"/>
                  <a:cs typeface="Times New Roman"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02840" y="1363999"/>
                <a:ext cx="8229600" cy="5019871"/>
              </a:xfrm>
              <a:blipFill rotWithShape="0">
                <a:blip r:embed="rId2"/>
                <a:stretch>
                  <a:fillRect l="-1037" t="-972"/>
                </a:stretch>
              </a:blipFill>
            </p:spPr>
            <p:txBody>
              <a:bodyPr/>
              <a:lstStyle/>
              <a:p>
                <a:r>
                  <a:rPr lang="en-IN">
                    <a:noFill/>
                  </a:rPr>
                  <a:t> </a:t>
                </a:r>
              </a:p>
            </p:txBody>
          </p:sp>
        </mc:Fallback>
      </mc:AlternateContent>
      <p:sp>
        <p:nvSpPr>
          <p:cNvPr id="5" name="Slide Number Placeholder 4"/>
          <p:cNvSpPr>
            <a:spLocks noGrp="1"/>
          </p:cNvSpPr>
          <p:nvPr>
            <p:ph type="sldNum" sz="quarter" idx="12"/>
          </p:nvPr>
        </p:nvSpPr>
        <p:spPr>
          <a:xfrm>
            <a:off x="8532440" y="6172200"/>
            <a:ext cx="611560" cy="358229"/>
          </a:xfrm>
        </p:spPr>
        <p:txBody>
          <a:bodyPr/>
          <a:lstStyle/>
          <a:p>
            <a:fld id="{E2D238DB-7230-45D0-89A2-1890D4DEDBDF}" type="slidenum">
              <a:rPr lang="en-IN" smtClean="0">
                <a:solidFill>
                  <a:srgbClr val="04617B">
                    <a:shade val="90000"/>
                  </a:srgbClr>
                </a:solidFill>
              </a:rPr>
              <a:pPr/>
              <a:t>81</a:t>
            </a:fld>
            <a:endParaRPr lang="en-IN" dirty="0">
              <a:solidFill>
                <a:srgbClr val="04617B">
                  <a:shade val="90000"/>
                </a:srgbClr>
              </a:solidFill>
            </a:endParaRPr>
          </a:p>
        </p:txBody>
      </p:sp>
      <p:sp>
        <p:nvSpPr>
          <p:cNvPr id="7" name="Google Shape;1381;p103"/>
          <p:cNvSpPr txBox="1">
            <a:spLocks/>
          </p:cNvSpPr>
          <p:nvPr/>
        </p:nvSpPr>
        <p:spPr>
          <a:xfrm>
            <a:off x="152400" y="533400"/>
            <a:ext cx="8229600" cy="639762"/>
          </a:xfrm>
          <a:prstGeom prst="rect">
            <a:avLst/>
          </a:prstGeom>
          <a:noFill/>
          <a:ln>
            <a:noFill/>
          </a:ln>
        </p:spPr>
        <p:txBody>
          <a:bodyPr spcFirstLastPara="1" wrap="square" lIns="91425" tIns="45700" rIns="91425" bIns="45700" anchor="ctr" anchorCtr="0">
            <a:noAutofit/>
          </a:bodyPr>
          <a:lstStyle>
            <a:lvl1pPr algn="l" defTabSz="914400" rtl="0" eaLnBrk="1" latinLnBrk="0" hangingPunct="1">
              <a:spcBef>
                <a:spcPct val="0"/>
              </a:spcBef>
              <a:buNone/>
              <a:defRPr sz="3200" kern="1200">
                <a:solidFill>
                  <a:schemeClr val="tx1"/>
                </a:solidFill>
                <a:latin typeface="+mj-lt"/>
                <a:ea typeface="+mj-ea"/>
                <a:cs typeface="+mj-cs"/>
              </a:defRPr>
            </a:lvl1pPr>
          </a:lstStyle>
          <a:p>
            <a:pPr fontAlgn="auto">
              <a:spcBef>
                <a:spcPts val="0"/>
              </a:spcBef>
              <a:spcAft>
                <a:spcPts val="0"/>
              </a:spcAft>
              <a:buClr>
                <a:schemeClr val="dk1"/>
              </a:buClr>
              <a:buSzPts val="4400"/>
              <a:buFont typeface="Calibri" panose="020F0502020204030204"/>
              <a:buNone/>
            </a:pPr>
            <a:r>
              <a:rPr lang="en-US" sz="4400" b="1" dirty="0">
                <a:ea typeface="+mn-ea"/>
                <a:cs typeface="+mn-cs"/>
              </a:rPr>
              <a:t>Evaluating Performance</a:t>
            </a:r>
          </a:p>
        </p:txBody>
      </p:sp>
    </p:spTree>
    <p:extLst>
      <p:ext uri="{BB962C8B-B14F-4D97-AF65-F5344CB8AC3E}">
        <p14:creationId xmlns:p14="http://schemas.microsoft.com/office/powerpoint/2010/main" val="1900596723"/>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Content Placeholder 4"/>
              <p:cNvSpPr txBox="1">
                <a:spLocks/>
              </p:cNvSpPr>
              <p:nvPr/>
            </p:nvSpPr>
            <p:spPr>
              <a:xfrm>
                <a:off x="175727" y="1295400"/>
                <a:ext cx="8991600" cy="5257800"/>
              </a:xfrm>
              <a:prstGeom prst="rect">
                <a:avLst/>
              </a:prstGeom>
            </p:spPr>
            <p:txBody>
              <a:bodyPr vert="horz">
                <a:noAutofit/>
              </a:bodyPr>
              <a:lst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a:lstStyle>
              <a:p>
                <a:pPr>
                  <a:buClr>
                    <a:srgbClr val="0BD0D9"/>
                  </a:buClr>
                </a:pPr>
                <a:r>
                  <a:rPr lang="en-US" sz="2400" b="1" u="sng" dirty="0">
                    <a:solidFill>
                      <a:srgbClr val="00B050"/>
                    </a:solidFill>
                    <a:latin typeface="Times New Roman" pitchFamily="18" charset="0"/>
                    <a:cs typeface="Times New Roman" pitchFamily="18" charset="0"/>
                  </a:rPr>
                  <a:t>Positive Predictive Value (PPV): </a:t>
                </a:r>
                <a:r>
                  <a:rPr lang="en-US" sz="2400" dirty="0">
                    <a:latin typeface="Times New Roman" pitchFamily="18" charset="0"/>
                    <a:cs typeface="Times New Roman" pitchFamily="18" charset="0"/>
                  </a:rPr>
                  <a:t>It is defined as the fraction of the positive examples classified as positive that are really positive</a:t>
                </a:r>
              </a:p>
              <a:p>
                <a:pPr marL="0" indent="0">
                  <a:buClr>
                    <a:srgbClr val="0BD0D9"/>
                  </a:buClr>
                  <a:buNone/>
                </a:pPr>
                <a14:m>
                  <m:oMathPara xmlns:m="http://schemas.openxmlformats.org/officeDocument/2006/math">
                    <m:oMathParaPr>
                      <m:jc m:val="centerGroup"/>
                    </m:oMathParaPr>
                    <m:oMath xmlns:m="http://schemas.openxmlformats.org/officeDocument/2006/math">
                      <m:r>
                        <a:rPr lang="en-IN" sz="2400" i="1" smtClean="0">
                          <a:solidFill>
                            <a:srgbClr val="0033CC"/>
                          </a:solidFill>
                          <a:latin typeface="Cambria Math"/>
                        </a:rPr>
                        <m:t>𝑃𝑃𝑉</m:t>
                      </m:r>
                      <m:r>
                        <a:rPr lang="en-IN" sz="2400" i="1" smtClean="0">
                          <a:solidFill>
                            <a:srgbClr val="0033CC"/>
                          </a:solidFill>
                          <a:latin typeface="Cambria Math"/>
                        </a:rPr>
                        <m:t>=</m:t>
                      </m:r>
                      <m:f>
                        <m:fPr>
                          <m:ctrlPr>
                            <a:rPr lang="en-IN" sz="2400" i="1">
                              <a:solidFill>
                                <a:srgbClr val="0033CC"/>
                              </a:solidFill>
                              <a:latin typeface="Cambria Math" panose="02040503050406030204" pitchFamily="18" charset="0"/>
                            </a:rPr>
                          </m:ctrlPr>
                        </m:fPr>
                        <m:num>
                          <m:r>
                            <a:rPr lang="en-IN" sz="2400" i="1">
                              <a:solidFill>
                                <a:srgbClr val="0033CC"/>
                              </a:solidFill>
                              <a:latin typeface="Cambria Math"/>
                            </a:rPr>
                            <m:t>𝑇𝑃</m:t>
                          </m:r>
                        </m:num>
                        <m:den>
                          <m:r>
                            <a:rPr lang="en-IN" sz="2400" i="1">
                              <a:solidFill>
                                <a:srgbClr val="0033CC"/>
                              </a:solidFill>
                              <a:latin typeface="Cambria Math"/>
                            </a:rPr>
                            <m:t>𝑇𝑃</m:t>
                          </m:r>
                          <m:r>
                            <a:rPr lang="en-IN" sz="2400" i="1">
                              <a:solidFill>
                                <a:srgbClr val="0033CC"/>
                              </a:solidFill>
                              <a:latin typeface="Cambria Math"/>
                            </a:rPr>
                            <m:t>+</m:t>
                          </m:r>
                          <m:r>
                            <a:rPr lang="en-IN" sz="2400" i="1">
                              <a:solidFill>
                                <a:srgbClr val="0033CC"/>
                              </a:solidFill>
                              <a:latin typeface="Cambria Math"/>
                            </a:rPr>
                            <m:t>𝐹𝑃</m:t>
                          </m:r>
                        </m:den>
                      </m:f>
                    </m:oMath>
                  </m:oMathPara>
                </a14:m>
                <a:endParaRPr lang="en-US" sz="2400" dirty="0">
                  <a:latin typeface="Times New Roman" pitchFamily="18" charset="0"/>
                  <a:cs typeface="Times New Roman" pitchFamily="18" charset="0"/>
                </a:endParaRPr>
              </a:p>
              <a:p>
                <a:pPr lvl="1">
                  <a:buClr>
                    <a:srgbClr val="0BD0D9"/>
                  </a:buClr>
                </a:pPr>
                <a:r>
                  <a:rPr lang="en-US" dirty="0" smtClean="0">
                    <a:latin typeface="Times New Roman" pitchFamily="18" charset="0"/>
                    <a:cs typeface="Times New Roman" pitchFamily="18" charset="0"/>
                  </a:rPr>
                  <a:t>It </a:t>
                </a:r>
                <a:r>
                  <a:rPr lang="en-US" dirty="0">
                    <a:latin typeface="Times New Roman" pitchFamily="18" charset="0"/>
                    <a:cs typeface="Times New Roman" pitchFamily="18" charset="0"/>
                  </a:rPr>
                  <a:t>is also known as </a:t>
                </a:r>
                <a:r>
                  <a:rPr lang="en-US" i="1" dirty="0">
                    <a:solidFill>
                      <a:srgbClr val="A50021"/>
                    </a:solidFill>
                    <a:latin typeface="Times New Roman" pitchFamily="18" charset="0"/>
                    <a:cs typeface="Times New Roman" pitchFamily="18" charset="0"/>
                  </a:rPr>
                  <a:t>Precision</a:t>
                </a:r>
                <a:r>
                  <a:rPr lang="en-US" dirty="0">
                    <a:latin typeface="Times New Roman" pitchFamily="18" charset="0"/>
                    <a:cs typeface="Times New Roman" pitchFamily="18" charset="0"/>
                  </a:rPr>
                  <a:t>.</a:t>
                </a:r>
              </a:p>
              <a:p>
                <a:pPr>
                  <a:buClr>
                    <a:srgbClr val="0BD0D9"/>
                  </a:buClr>
                </a:pPr>
                <a:r>
                  <a:rPr lang="en-US" sz="2400" b="1" u="sng" dirty="0">
                    <a:solidFill>
                      <a:srgbClr val="00B050"/>
                    </a:solidFill>
                    <a:latin typeface="Times New Roman" pitchFamily="18" charset="0"/>
                    <a:cs typeface="Times New Roman" pitchFamily="18" charset="0"/>
                  </a:rPr>
                  <a:t>F1 Score (F1):  </a:t>
                </a:r>
                <a:r>
                  <a:rPr lang="en-US" sz="2400" dirty="0">
                    <a:solidFill>
                      <a:prstClr val="black"/>
                    </a:solidFill>
                    <a:latin typeface="Times New Roman" pitchFamily="18" charset="0"/>
                    <a:cs typeface="Times New Roman" pitchFamily="18" charset="0"/>
                  </a:rPr>
                  <a:t>Recall (</a:t>
                </a:r>
                <a:r>
                  <a:rPr lang="en-US" sz="2400" i="1" dirty="0">
                    <a:solidFill>
                      <a:prstClr val="black"/>
                    </a:solidFill>
                    <a:latin typeface="Times New Roman" pitchFamily="18" charset="0"/>
                    <a:cs typeface="Times New Roman" pitchFamily="18" charset="0"/>
                  </a:rPr>
                  <a:t>r</a:t>
                </a:r>
                <a:r>
                  <a:rPr lang="en-US" sz="2400" dirty="0">
                    <a:solidFill>
                      <a:prstClr val="black"/>
                    </a:solidFill>
                    <a:latin typeface="Times New Roman" pitchFamily="18" charset="0"/>
                    <a:cs typeface="Times New Roman" pitchFamily="18" charset="0"/>
                  </a:rPr>
                  <a:t>) and Precision (</a:t>
                </a:r>
                <a:r>
                  <a:rPr lang="en-US" sz="2400" i="1" dirty="0">
                    <a:solidFill>
                      <a:prstClr val="black"/>
                    </a:solidFill>
                    <a:latin typeface="Times New Roman" pitchFamily="18" charset="0"/>
                    <a:cs typeface="Times New Roman" pitchFamily="18" charset="0"/>
                  </a:rPr>
                  <a:t>p</a:t>
                </a:r>
                <a:r>
                  <a:rPr lang="en-US" sz="2400" dirty="0">
                    <a:solidFill>
                      <a:prstClr val="black"/>
                    </a:solidFill>
                    <a:latin typeface="Times New Roman" pitchFamily="18" charset="0"/>
                    <a:cs typeface="Times New Roman" pitchFamily="18" charset="0"/>
                  </a:rPr>
                  <a:t>)  are two widely used metrics employed in analysis, where detection of one of the classes is considered more significant than the others.</a:t>
                </a:r>
              </a:p>
              <a:p>
                <a:pPr lvl="1">
                  <a:buClr>
                    <a:srgbClr val="0BD0D9"/>
                  </a:buClr>
                </a:pPr>
                <a:r>
                  <a:rPr lang="en-US" b="1" dirty="0" smtClean="0">
                    <a:solidFill>
                      <a:prstClr val="black"/>
                    </a:solidFill>
                    <a:latin typeface="Times New Roman" pitchFamily="18" charset="0"/>
                    <a:cs typeface="Times New Roman" pitchFamily="18" charset="0"/>
                  </a:rPr>
                  <a:t> </a:t>
                </a:r>
                <a:r>
                  <a:rPr lang="en-US" dirty="0">
                    <a:solidFill>
                      <a:prstClr val="black"/>
                    </a:solidFill>
                    <a:latin typeface="Times New Roman" pitchFamily="18" charset="0"/>
                    <a:cs typeface="Times New Roman" pitchFamily="18" charset="0"/>
                  </a:rPr>
                  <a:t>It is defined in terms of  (</a:t>
                </a:r>
                <a:r>
                  <a:rPr lang="en-US" i="1" dirty="0">
                    <a:solidFill>
                      <a:prstClr val="black"/>
                    </a:solidFill>
                    <a:latin typeface="Times New Roman" pitchFamily="18" charset="0"/>
                    <a:cs typeface="Times New Roman" pitchFamily="18" charset="0"/>
                  </a:rPr>
                  <a:t>r</a:t>
                </a:r>
                <a:r>
                  <a:rPr lang="en-US" dirty="0">
                    <a:solidFill>
                      <a:prstClr val="black"/>
                    </a:solidFill>
                    <a:latin typeface="Times New Roman" pitchFamily="18" charset="0"/>
                    <a:cs typeface="Times New Roman" pitchFamily="18" charset="0"/>
                  </a:rPr>
                  <a:t> or TPR) and (</a:t>
                </a:r>
                <a:r>
                  <a:rPr lang="en-US" i="1" dirty="0">
                    <a:solidFill>
                      <a:prstClr val="black"/>
                    </a:solidFill>
                    <a:latin typeface="Times New Roman" pitchFamily="18" charset="0"/>
                    <a:cs typeface="Times New Roman" pitchFamily="18" charset="0"/>
                  </a:rPr>
                  <a:t>p</a:t>
                </a:r>
                <a:r>
                  <a:rPr lang="en-US" dirty="0">
                    <a:solidFill>
                      <a:prstClr val="black"/>
                    </a:solidFill>
                    <a:latin typeface="Times New Roman" pitchFamily="18" charset="0"/>
                    <a:cs typeface="Times New Roman" pitchFamily="18" charset="0"/>
                  </a:rPr>
                  <a:t> or PPV) as follows.   </a:t>
                </a:r>
              </a:p>
              <a:p>
                <a:pPr marL="0" indent="0" algn="ctr">
                  <a:buClr>
                    <a:srgbClr val="0BD0D9"/>
                  </a:buClr>
                  <a:buNone/>
                </a:pPr>
                <a14:m>
                  <m:oMath xmlns:m="http://schemas.openxmlformats.org/officeDocument/2006/math">
                    <m:sSub>
                      <m:sSubPr>
                        <m:ctrlPr>
                          <a:rPr lang="en-IN" sz="2400" i="1" smtClean="0">
                            <a:solidFill>
                              <a:srgbClr val="0033CC"/>
                            </a:solidFill>
                            <a:latin typeface="Cambria Math" panose="02040503050406030204" pitchFamily="18" charset="0"/>
                          </a:rPr>
                        </m:ctrlPr>
                      </m:sSubPr>
                      <m:e>
                        <m:r>
                          <a:rPr lang="en-IN" sz="2400" i="1">
                            <a:solidFill>
                              <a:srgbClr val="0033CC"/>
                            </a:solidFill>
                            <a:latin typeface="Cambria Math"/>
                          </a:rPr>
                          <m:t>𝐹</m:t>
                        </m:r>
                      </m:e>
                      <m:sub>
                        <m:r>
                          <a:rPr lang="en-IN" sz="2400" i="1">
                            <a:solidFill>
                              <a:srgbClr val="0033CC"/>
                            </a:solidFill>
                            <a:latin typeface="Cambria Math"/>
                          </a:rPr>
                          <m:t>1</m:t>
                        </m:r>
                      </m:sub>
                    </m:sSub>
                    <m:r>
                      <a:rPr lang="en-IN" sz="2400" i="1">
                        <a:solidFill>
                          <a:srgbClr val="0033CC"/>
                        </a:solidFill>
                        <a:latin typeface="Cambria Math"/>
                      </a:rPr>
                      <m:t>=</m:t>
                    </m:r>
                    <m:f>
                      <m:fPr>
                        <m:ctrlPr>
                          <a:rPr lang="en-IN" sz="2400" i="1">
                            <a:solidFill>
                              <a:srgbClr val="0033CC"/>
                            </a:solidFill>
                            <a:latin typeface="Cambria Math" panose="02040503050406030204" pitchFamily="18" charset="0"/>
                          </a:rPr>
                        </m:ctrlPr>
                      </m:fPr>
                      <m:num>
                        <m:r>
                          <a:rPr lang="en-IN" sz="2400" i="1">
                            <a:solidFill>
                              <a:srgbClr val="0033CC"/>
                            </a:solidFill>
                            <a:latin typeface="Cambria Math"/>
                          </a:rPr>
                          <m:t>2</m:t>
                        </m:r>
                        <m:r>
                          <a:rPr lang="en-IN" sz="2400" i="1">
                            <a:solidFill>
                              <a:srgbClr val="0033CC"/>
                            </a:solidFill>
                            <a:latin typeface="Cambria Math"/>
                          </a:rPr>
                          <m:t>𝑟</m:t>
                        </m:r>
                        <m:r>
                          <a:rPr lang="en-IN" sz="2400" i="1">
                            <a:solidFill>
                              <a:srgbClr val="0033CC"/>
                            </a:solidFill>
                            <a:latin typeface="Cambria Math"/>
                          </a:rPr>
                          <m:t>.</m:t>
                        </m:r>
                        <m:r>
                          <a:rPr lang="en-IN" sz="2400" i="1">
                            <a:solidFill>
                              <a:srgbClr val="0033CC"/>
                            </a:solidFill>
                            <a:latin typeface="Cambria Math"/>
                          </a:rPr>
                          <m:t>𝑝</m:t>
                        </m:r>
                      </m:num>
                      <m:den>
                        <m:r>
                          <a:rPr lang="en-IN" sz="2400" i="1">
                            <a:solidFill>
                              <a:srgbClr val="0033CC"/>
                            </a:solidFill>
                            <a:latin typeface="Cambria Math"/>
                          </a:rPr>
                          <m:t>𝑟</m:t>
                        </m:r>
                        <m:r>
                          <a:rPr lang="en-IN" sz="2400" i="1">
                            <a:solidFill>
                              <a:srgbClr val="0033CC"/>
                            </a:solidFill>
                            <a:latin typeface="Cambria Math"/>
                          </a:rPr>
                          <m:t>+</m:t>
                        </m:r>
                        <m:r>
                          <a:rPr lang="en-IN" sz="2400" i="1">
                            <a:solidFill>
                              <a:srgbClr val="0033CC"/>
                            </a:solidFill>
                            <a:latin typeface="Cambria Math"/>
                          </a:rPr>
                          <m:t>𝑝</m:t>
                        </m:r>
                      </m:den>
                    </m:f>
                    <m:r>
                      <a:rPr lang="en-IN" sz="2400" i="1">
                        <a:solidFill>
                          <a:srgbClr val="0033CC"/>
                        </a:solidFill>
                        <a:latin typeface="Cambria Math"/>
                      </a:rPr>
                      <m:t>=</m:t>
                    </m:r>
                    <m:f>
                      <m:fPr>
                        <m:ctrlPr>
                          <a:rPr lang="en-IN" sz="2400" i="1">
                            <a:solidFill>
                              <a:srgbClr val="0033CC"/>
                            </a:solidFill>
                            <a:latin typeface="Cambria Math" panose="02040503050406030204" pitchFamily="18" charset="0"/>
                          </a:rPr>
                        </m:ctrlPr>
                      </m:fPr>
                      <m:num>
                        <m:r>
                          <a:rPr lang="en-IN" sz="2400" i="1">
                            <a:solidFill>
                              <a:srgbClr val="0033CC"/>
                            </a:solidFill>
                            <a:latin typeface="Cambria Math"/>
                          </a:rPr>
                          <m:t>2</m:t>
                        </m:r>
                        <m:r>
                          <a:rPr lang="en-IN" sz="2400" i="1">
                            <a:solidFill>
                              <a:srgbClr val="0033CC"/>
                            </a:solidFill>
                            <a:latin typeface="Cambria Math"/>
                          </a:rPr>
                          <m:t>𝑇𝑃</m:t>
                        </m:r>
                      </m:num>
                      <m:den>
                        <m:r>
                          <a:rPr lang="en-IN" sz="2400" i="1">
                            <a:solidFill>
                              <a:srgbClr val="0033CC"/>
                            </a:solidFill>
                            <a:latin typeface="Cambria Math"/>
                          </a:rPr>
                          <m:t>2</m:t>
                        </m:r>
                        <m:r>
                          <a:rPr lang="en-IN" sz="2400" i="1">
                            <a:solidFill>
                              <a:srgbClr val="0033CC"/>
                            </a:solidFill>
                            <a:latin typeface="Cambria Math"/>
                          </a:rPr>
                          <m:t>𝑇𝑃</m:t>
                        </m:r>
                        <m:r>
                          <a:rPr lang="en-IN" sz="2400" i="1">
                            <a:solidFill>
                              <a:srgbClr val="0033CC"/>
                            </a:solidFill>
                            <a:latin typeface="Cambria Math"/>
                          </a:rPr>
                          <m:t>+</m:t>
                        </m:r>
                        <m:r>
                          <a:rPr lang="en-IN" sz="2400" i="1">
                            <a:solidFill>
                              <a:srgbClr val="0033CC"/>
                            </a:solidFill>
                            <a:latin typeface="Cambria Math"/>
                          </a:rPr>
                          <m:t>𝐹𝑃</m:t>
                        </m:r>
                        <m:r>
                          <a:rPr lang="en-IN" sz="2400" i="1">
                            <a:solidFill>
                              <a:srgbClr val="0033CC"/>
                            </a:solidFill>
                            <a:latin typeface="Cambria Math"/>
                          </a:rPr>
                          <m:t>+</m:t>
                        </m:r>
                        <m:r>
                          <a:rPr lang="en-IN" sz="2400" i="1">
                            <a:solidFill>
                              <a:srgbClr val="0033CC"/>
                            </a:solidFill>
                            <a:latin typeface="Cambria Math"/>
                          </a:rPr>
                          <m:t>𝐹𝑁</m:t>
                        </m:r>
                      </m:den>
                    </m:f>
                  </m:oMath>
                </a14:m>
                <a:r>
                  <a:rPr lang="en-US" sz="2400" i="1" dirty="0" smtClean="0">
                    <a:solidFill>
                      <a:srgbClr val="0033CC"/>
                    </a:solidFill>
                    <a:latin typeface="Cambria Math"/>
                  </a:rPr>
                  <a:t> </a:t>
                </a:r>
                <a14:m>
                  <m:oMath xmlns:m="http://schemas.openxmlformats.org/officeDocument/2006/math">
                    <m:r>
                      <a:rPr lang="en-IN" sz="2400" i="1">
                        <a:solidFill>
                          <a:srgbClr val="0033CC"/>
                        </a:solidFill>
                        <a:latin typeface="Cambria Math"/>
                      </a:rPr>
                      <m:t>=</m:t>
                    </m:r>
                    <m:f>
                      <m:fPr>
                        <m:ctrlPr>
                          <a:rPr lang="en-IN" sz="2400" i="1">
                            <a:solidFill>
                              <a:srgbClr val="0033CC"/>
                            </a:solidFill>
                            <a:latin typeface="Cambria Math" panose="02040503050406030204" pitchFamily="18" charset="0"/>
                          </a:rPr>
                        </m:ctrlPr>
                      </m:fPr>
                      <m:num>
                        <m:r>
                          <a:rPr lang="en-IN" sz="2400" i="1">
                            <a:solidFill>
                              <a:srgbClr val="0033CC"/>
                            </a:solidFill>
                            <a:latin typeface="Cambria Math"/>
                          </a:rPr>
                          <m:t>2</m:t>
                        </m:r>
                      </m:num>
                      <m:den>
                        <m:f>
                          <m:fPr>
                            <m:ctrlPr>
                              <a:rPr lang="en-IN" sz="2400" i="1">
                                <a:solidFill>
                                  <a:srgbClr val="0033CC"/>
                                </a:solidFill>
                                <a:latin typeface="Cambria Math" panose="02040503050406030204" pitchFamily="18" charset="0"/>
                              </a:rPr>
                            </m:ctrlPr>
                          </m:fPr>
                          <m:num>
                            <m:r>
                              <a:rPr lang="en-IN" sz="2400" i="1">
                                <a:solidFill>
                                  <a:srgbClr val="0033CC"/>
                                </a:solidFill>
                                <a:latin typeface="Cambria Math"/>
                              </a:rPr>
                              <m:t>1</m:t>
                            </m:r>
                          </m:num>
                          <m:den>
                            <m:r>
                              <a:rPr lang="en-IN" sz="2400" i="1">
                                <a:solidFill>
                                  <a:srgbClr val="0033CC"/>
                                </a:solidFill>
                                <a:latin typeface="Cambria Math"/>
                              </a:rPr>
                              <m:t>𝑟</m:t>
                            </m:r>
                          </m:den>
                        </m:f>
                        <m:r>
                          <a:rPr lang="en-IN" sz="2400" i="1">
                            <a:solidFill>
                              <a:srgbClr val="0033CC"/>
                            </a:solidFill>
                            <a:latin typeface="Cambria Math"/>
                          </a:rPr>
                          <m:t>+</m:t>
                        </m:r>
                        <m:f>
                          <m:fPr>
                            <m:ctrlPr>
                              <a:rPr lang="en-IN" sz="2400" i="1">
                                <a:solidFill>
                                  <a:srgbClr val="0033CC"/>
                                </a:solidFill>
                                <a:latin typeface="Cambria Math" panose="02040503050406030204" pitchFamily="18" charset="0"/>
                              </a:rPr>
                            </m:ctrlPr>
                          </m:fPr>
                          <m:num>
                            <m:r>
                              <a:rPr lang="en-IN" sz="2400" i="1">
                                <a:solidFill>
                                  <a:srgbClr val="0033CC"/>
                                </a:solidFill>
                                <a:latin typeface="Cambria Math"/>
                              </a:rPr>
                              <m:t>1</m:t>
                            </m:r>
                          </m:num>
                          <m:den>
                            <m:r>
                              <a:rPr lang="en-IN" sz="2400" i="1">
                                <a:solidFill>
                                  <a:srgbClr val="0033CC"/>
                                </a:solidFill>
                                <a:latin typeface="Cambria Math"/>
                              </a:rPr>
                              <m:t>𝑝</m:t>
                            </m:r>
                          </m:den>
                        </m:f>
                      </m:den>
                    </m:f>
                  </m:oMath>
                </a14:m>
                <a:endParaRPr lang="en-US" sz="2400" dirty="0">
                  <a:latin typeface="Times New Roman" pitchFamily="18" charset="0"/>
                  <a:cs typeface="Times New Roman" pitchFamily="18" charset="0"/>
                </a:endParaRPr>
              </a:p>
              <a:p>
                <a:pPr lvl="1">
                  <a:buClr>
                    <a:srgbClr val="0BD0D9"/>
                  </a:buClr>
                </a:pPr>
                <a:r>
                  <a:rPr lang="en-US" dirty="0" smtClean="0">
                    <a:solidFill>
                      <a:srgbClr val="FF0000"/>
                    </a:solidFill>
                    <a:latin typeface="Times New Roman" pitchFamily="18" charset="0"/>
                    <a:cs typeface="Times New Roman" pitchFamily="18" charset="0"/>
                  </a:rPr>
                  <a:t>High </a:t>
                </a:r>
                <a:r>
                  <a:rPr lang="en-US" dirty="0">
                    <a:solidFill>
                      <a:srgbClr val="FF0000"/>
                    </a:solidFill>
                    <a:latin typeface="Times New Roman" pitchFamily="18" charset="0"/>
                    <a:cs typeface="Times New Roman" pitchFamily="18" charset="0"/>
                  </a:rPr>
                  <a:t>value of F</a:t>
                </a:r>
                <a:r>
                  <a:rPr lang="en-US" baseline="-25000" dirty="0">
                    <a:solidFill>
                      <a:srgbClr val="FF0000"/>
                    </a:solidFill>
                    <a:latin typeface="Times New Roman" pitchFamily="18" charset="0"/>
                    <a:cs typeface="Times New Roman" pitchFamily="18" charset="0"/>
                  </a:rPr>
                  <a:t>1</a:t>
                </a:r>
                <a:r>
                  <a:rPr lang="en-US" dirty="0">
                    <a:solidFill>
                      <a:srgbClr val="FF0000"/>
                    </a:solidFill>
                    <a:latin typeface="Times New Roman" pitchFamily="18" charset="0"/>
                    <a:cs typeface="Times New Roman" pitchFamily="18" charset="0"/>
                  </a:rPr>
                  <a:t> score ensures that both Precision and Recall are reasonably </a:t>
                </a:r>
                <a:r>
                  <a:rPr lang="en-US" dirty="0" smtClean="0">
                    <a:solidFill>
                      <a:srgbClr val="FF0000"/>
                    </a:solidFill>
                    <a:latin typeface="Times New Roman" pitchFamily="18" charset="0"/>
                    <a:cs typeface="Times New Roman" pitchFamily="18" charset="0"/>
                  </a:rPr>
                  <a:t>high.</a:t>
                </a:r>
                <a:r>
                  <a:rPr lang="en-US" dirty="0">
                    <a:solidFill>
                      <a:srgbClr val="0B5ED7"/>
                    </a:solidFill>
                    <a:latin typeface="Times New Roman" pitchFamily="18" charset="0"/>
                    <a:cs typeface="Times New Roman" pitchFamily="18" charset="0"/>
                  </a:rPr>
                  <a:t>	</a:t>
                </a:r>
                <a:endParaRPr lang="en-IN" dirty="0">
                  <a:solidFill>
                    <a:srgbClr val="0B5ED7"/>
                  </a:solidFill>
                  <a:latin typeface="Times New Roman" pitchFamily="18" charset="0"/>
                  <a:cs typeface="Times New Roman" pitchFamily="18" charset="0"/>
                </a:endParaRPr>
              </a:p>
            </p:txBody>
          </p:sp>
        </mc:Choice>
        <mc:Fallback xmlns="">
          <p:sp>
            <p:nvSpPr>
              <p:cNvPr id="7" name="Content Placeholder 4"/>
              <p:cNvSpPr txBox="1">
                <a:spLocks noRot="1" noChangeAspect="1" noMove="1" noResize="1" noEditPoints="1" noAdjustHandles="1" noChangeArrowheads="1" noChangeShapeType="1" noTextEdit="1"/>
              </p:cNvSpPr>
              <p:nvPr/>
            </p:nvSpPr>
            <p:spPr>
              <a:xfrm>
                <a:off x="175727" y="1295400"/>
                <a:ext cx="8991600" cy="5257800"/>
              </a:xfrm>
              <a:prstGeom prst="rect">
                <a:avLst/>
              </a:prstGeom>
              <a:blipFill rotWithShape="0">
                <a:blip r:embed="rId3"/>
                <a:stretch>
                  <a:fillRect l="-746" t="-928" r="-949" b="-1624"/>
                </a:stretch>
              </a:blipFill>
            </p:spPr>
            <p:txBody>
              <a:bodyPr/>
              <a:lstStyle/>
              <a:p>
                <a:r>
                  <a:rPr lang="en-IN">
                    <a:noFill/>
                  </a:rPr>
                  <a:t> </a:t>
                </a:r>
              </a:p>
            </p:txBody>
          </p:sp>
        </mc:Fallback>
      </mc:AlternateContent>
      <p:sp>
        <p:nvSpPr>
          <p:cNvPr id="9" name="Google Shape;1381;p103"/>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a:spcBef>
                <a:spcPts val="0"/>
              </a:spcBef>
              <a:buClr>
                <a:schemeClr val="dk1"/>
              </a:buClr>
              <a:buSzPts val="4400"/>
              <a:buFont typeface="Calibri" panose="020F0502020204030204"/>
            </a:pPr>
            <a:r>
              <a:rPr lang="en-US" sz="4400" b="1" dirty="0">
                <a:ea typeface="+mn-ea"/>
                <a:cs typeface="+mn-cs"/>
              </a:rPr>
              <a:t>Evaluating Performance</a:t>
            </a:r>
          </a:p>
        </p:txBody>
      </p:sp>
    </p:spTree>
    <p:extLst>
      <p:ext uri="{BB962C8B-B14F-4D97-AF65-F5344CB8AC3E}">
        <p14:creationId xmlns:p14="http://schemas.microsoft.com/office/powerpoint/2010/main" val="1611573488"/>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1423"/>
        <p:cNvGrpSpPr/>
        <p:nvPr/>
      </p:nvGrpSpPr>
      <p:grpSpPr>
        <a:xfrm>
          <a:off x="0" y="0"/>
          <a:ext cx="0" cy="0"/>
          <a:chOff x="0" y="0"/>
          <a:chExt cx="0" cy="0"/>
        </a:xfrm>
      </p:grpSpPr>
      <p:sp>
        <p:nvSpPr>
          <p:cNvPr id="1424" name="Google Shape;1424;p105"/>
          <p:cNvSpPr txBox="1">
            <a:spLocks noGrp="1"/>
          </p:cNvSpPr>
          <p:nvPr>
            <p:ph type="title"/>
          </p:nvPr>
        </p:nvSpPr>
        <p:spPr>
          <a:xfrm>
            <a:off x="304800" y="581534"/>
            <a:ext cx="8229600" cy="411162"/>
          </a:xfrm>
          <a:prstGeom prst="rect">
            <a:avLst/>
          </a:prstGeom>
          <a:noFill/>
          <a:ln>
            <a:noFill/>
          </a:ln>
        </p:spPr>
        <p:txBody>
          <a:bodyPr spcFirstLastPara="1" wrap="square" lIns="91425" tIns="45700" rIns="91425" bIns="45700" anchor="ctr" anchorCtr="0">
            <a:noAutofit/>
          </a:bodyPr>
          <a:lstStyle/>
          <a:p>
            <a:pPr>
              <a:spcBef>
                <a:spcPts val="0"/>
              </a:spcBef>
              <a:buClr>
                <a:schemeClr val="dk1"/>
              </a:buClr>
              <a:buSzPts val="4400"/>
              <a:buFont typeface="Calibri" panose="020F0502020204030204"/>
            </a:pPr>
            <a:r>
              <a:rPr lang="en-US" sz="4400" b="1" dirty="0">
                <a:ea typeface="+mn-ea"/>
                <a:cs typeface="+mn-cs"/>
              </a:rPr>
              <a:t>Evaluating Performance</a:t>
            </a:r>
          </a:p>
        </p:txBody>
      </p:sp>
      <p:sp>
        <p:nvSpPr>
          <p:cNvPr id="1425" name="Google Shape;1425;p105"/>
          <p:cNvSpPr txBox="1">
            <a:spLocks noGrp="1"/>
          </p:cNvSpPr>
          <p:nvPr>
            <p:ph type="body" idx="1"/>
          </p:nvPr>
        </p:nvSpPr>
        <p:spPr>
          <a:xfrm>
            <a:off x="457200" y="1600200"/>
            <a:ext cx="8229600" cy="4526100"/>
          </a:xfrm>
          <a:prstGeom prst="rect">
            <a:avLst/>
          </a:prstGeom>
          <a:noFill/>
          <a:ln>
            <a:noFill/>
          </a:ln>
        </p:spPr>
        <p:txBody>
          <a:bodyPr spcFirstLastPara="1" wrap="square" lIns="91425" tIns="45700" rIns="91425" bIns="45700" anchor="t" anchorCtr="0">
            <a:noAutofit/>
          </a:bodyPr>
          <a:lstStyle/>
          <a:p>
            <a:pPr marL="342900" lvl="0" indent="-342900" algn="l" rtl="0">
              <a:spcBef>
                <a:spcPts val="0"/>
              </a:spcBef>
              <a:spcAft>
                <a:spcPts val="0"/>
              </a:spcAft>
              <a:buClr>
                <a:schemeClr val="dk1"/>
              </a:buClr>
              <a:buSzPts val="3200"/>
              <a:buChar char="•"/>
            </a:pPr>
            <a:r>
              <a:rPr lang="en-US"/>
              <a:t>If </a:t>
            </a:r>
            <a:r>
              <a:rPr lang="en-US" i="1"/>
              <a:t>y </a:t>
            </a:r>
            <a:r>
              <a:rPr lang="en-US"/>
              <a:t>is continuous:</a:t>
            </a:r>
          </a:p>
          <a:p>
            <a:pPr marL="742950" lvl="1" indent="-285750" algn="l" rtl="0">
              <a:spcBef>
                <a:spcPts val="560"/>
              </a:spcBef>
              <a:spcAft>
                <a:spcPts val="0"/>
              </a:spcAft>
              <a:buClr>
                <a:schemeClr val="dk1"/>
              </a:buClr>
              <a:buSzPts val="2800"/>
              <a:buChar char="–"/>
            </a:pPr>
            <a:r>
              <a:rPr lang="en-US"/>
              <a:t>Sum-of-Squared-Differences (SSD) error between predicted and true </a:t>
            </a:r>
            <a:r>
              <a:rPr lang="en-US" i="1"/>
              <a:t>y</a:t>
            </a:r>
            <a:r>
              <a:rPr lang="en-US"/>
              <a:t>:</a:t>
            </a:r>
          </a:p>
          <a:p>
            <a:pPr marL="457200" lvl="1" indent="0" algn="l" rtl="0">
              <a:spcBef>
                <a:spcPts val="560"/>
              </a:spcBef>
              <a:spcAft>
                <a:spcPts val="0"/>
              </a:spcAft>
              <a:buClr>
                <a:schemeClr val="dk1"/>
              </a:buClr>
              <a:buSzPts val="2800"/>
              <a:buNone/>
            </a:pPr>
            <a:endParaRPr lang="en-US"/>
          </a:p>
          <a:p>
            <a:pPr marL="342900" lvl="0" indent="-139700" algn="l" rtl="0">
              <a:spcBef>
                <a:spcPts val="640"/>
              </a:spcBef>
              <a:spcAft>
                <a:spcPts val="0"/>
              </a:spcAft>
              <a:buClr>
                <a:schemeClr val="dk1"/>
              </a:buClr>
              <a:buSzPts val="3200"/>
              <a:buNone/>
            </a:pPr>
            <a:endParaRPr lang="en-US"/>
          </a:p>
        </p:txBody>
      </p:sp>
      <p:pic>
        <p:nvPicPr>
          <p:cNvPr id="1426" name="Google Shape;1426;p105"/>
          <p:cNvPicPr preferRelativeResize="0"/>
          <p:nvPr/>
        </p:nvPicPr>
        <p:blipFill rotWithShape="1">
          <a:blip r:embed="rId3"/>
          <a:srcRect/>
          <a:stretch>
            <a:fillRect/>
          </a:stretch>
        </p:blipFill>
        <p:spPr>
          <a:xfrm>
            <a:off x="3157538" y="3298089"/>
            <a:ext cx="2828924" cy="619125"/>
          </a:xfrm>
          <a:prstGeom prst="rect">
            <a:avLst/>
          </a:prstGeom>
          <a:solidFill>
            <a:schemeClr val="tx2">
              <a:lumMod val="40000"/>
              <a:lumOff val="60000"/>
            </a:schemeClr>
          </a:solidFill>
          <a:ln>
            <a:noFill/>
          </a:ln>
        </p:spPr>
      </p:pic>
      <mc:AlternateContent xmlns:mc="http://schemas.openxmlformats.org/markup-compatibility/2006">
        <mc:Choice xmlns:p14="http://schemas.microsoft.com/office/powerpoint/2010/main" Requires="p14">
          <p:contentPart p14:bwMode="auto" r:id="rId4">
            <p14:nvContentPartPr>
              <p14:cNvPr id="2" name="Ink 1"/>
              <p14:cNvContentPartPr/>
              <p14:nvPr/>
            </p14:nvContentPartPr>
            <p14:xfrm>
              <a:off x="4252680" y="2797560"/>
              <a:ext cx="2265480" cy="1656720"/>
            </p14:xfrm>
          </p:contentPart>
        </mc:Choice>
        <mc:Fallback>
          <p:pic>
            <p:nvPicPr>
              <p:cNvPr id="2" name="Ink 1"/>
              <p:cNvPicPr/>
              <p:nvPr/>
            </p:nvPicPr>
            <p:blipFill>
              <a:blip r:embed="rId5"/>
              <a:stretch>
                <a:fillRect/>
              </a:stretch>
            </p:blipFill>
            <p:spPr>
              <a:xfrm>
                <a:off x="4241520" y="2786400"/>
                <a:ext cx="2288520" cy="1679040"/>
              </a:xfrm>
              <a:prstGeom prst="rect">
                <a:avLst/>
              </a:prstGeom>
            </p:spPr>
          </p:pic>
        </mc:Fallback>
      </mc:AlternateContent>
    </p:spTree>
    <p:extLst>
      <p:ext uri="{BB962C8B-B14F-4D97-AF65-F5344CB8AC3E}">
        <p14:creationId xmlns:p14="http://schemas.microsoft.com/office/powerpoint/2010/main" val="1625212641"/>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1430"/>
        <p:cNvGrpSpPr/>
        <p:nvPr/>
      </p:nvGrpSpPr>
      <p:grpSpPr>
        <a:xfrm>
          <a:off x="0" y="0"/>
          <a:ext cx="0" cy="0"/>
          <a:chOff x="0" y="0"/>
          <a:chExt cx="0" cy="0"/>
        </a:xfrm>
      </p:grpSpPr>
      <p:sp>
        <p:nvSpPr>
          <p:cNvPr id="1431" name="Google Shape;1431;p106"/>
          <p:cNvSpPr txBox="1">
            <a:spLocks noGrp="1"/>
          </p:cNvSpPr>
          <p:nvPr>
            <p:ph type="title"/>
          </p:nvPr>
        </p:nvSpPr>
        <p:spPr>
          <a:xfrm>
            <a:off x="1066800" y="321719"/>
            <a:ext cx="3651900" cy="769441"/>
          </a:xfrm>
          <a:prstGeom prst="rect">
            <a:avLst/>
          </a:prstGeom>
          <a:noFill/>
          <a:ln w="9525">
            <a:noFill/>
            <a:miter lim="800000"/>
            <a:headEnd/>
            <a:tailEnd/>
          </a:ln>
          <a:effectLst/>
        </p:spPr>
        <p:txBody>
          <a:bodyPr wrap="square" anchor="ctr">
            <a:spAutoFit/>
          </a:bodyPr>
          <a:lstStyle/>
          <a:p>
            <a:pPr fontAlgn="base">
              <a:spcAft>
                <a:spcPct val="0"/>
              </a:spcAft>
            </a:pPr>
            <a:r>
              <a:rPr lang="en-US" sz="4400" b="1" dirty="0">
                <a:ea typeface="+mn-ea"/>
                <a:cs typeface="+mn-cs"/>
              </a:rPr>
              <a:t>ML in Practice</a:t>
            </a:r>
            <a:endParaRPr sz="4400" b="1" dirty="0">
              <a:ea typeface="+mn-ea"/>
              <a:cs typeface="+mn-cs"/>
            </a:endParaRPr>
          </a:p>
        </p:txBody>
      </p:sp>
      <p:sp>
        <p:nvSpPr>
          <p:cNvPr id="1432" name="Google Shape;1432;p106"/>
          <p:cNvSpPr txBox="1"/>
          <p:nvPr/>
        </p:nvSpPr>
        <p:spPr>
          <a:xfrm>
            <a:off x="1323339" y="1376680"/>
            <a:ext cx="7375525" cy="2235200"/>
          </a:xfrm>
          <a:prstGeom prst="rect">
            <a:avLst/>
          </a:prstGeom>
          <a:noFill/>
          <a:ln>
            <a:noFill/>
          </a:ln>
        </p:spPr>
        <p:txBody>
          <a:bodyPr spcFirstLastPara="1" wrap="square" lIns="0" tIns="91425" rIns="0" bIns="0" anchor="t" anchorCtr="0">
            <a:noAutofit/>
          </a:bodyPr>
          <a:lstStyle/>
          <a:p>
            <a:pPr marL="355600" indent="-342900" fontAlgn="auto">
              <a:spcBef>
                <a:spcPts val="0"/>
              </a:spcBef>
              <a:spcAft>
                <a:spcPts val="0"/>
              </a:spcAft>
              <a:buClr>
                <a:srgbClr val="000000"/>
              </a:buClr>
              <a:buSzPts val="2400"/>
              <a:buFont typeface="Arial" panose="020B0604020202020204"/>
              <a:buChar char="•"/>
            </a:pPr>
            <a:r>
              <a:rPr lang="en-US" sz="2400" kern="0">
                <a:solidFill>
                  <a:srgbClr val="000000"/>
                </a:solidFill>
                <a:latin typeface="Trebuchet MS" panose="020B0603020202020204"/>
                <a:ea typeface="Trebuchet MS" panose="020B0603020202020204"/>
                <a:cs typeface="Trebuchet MS" panose="020B0603020202020204"/>
                <a:sym typeface="Trebuchet MS" panose="020B0603020202020204"/>
              </a:rPr>
              <a:t>Understand domain, prior knowledge, and goals</a:t>
            </a:r>
            <a:endParaRPr sz="2400" kern="0">
              <a:solidFill>
                <a:srgbClr val="000000"/>
              </a:solidFill>
              <a:latin typeface="Trebuchet MS" panose="020B0603020202020204"/>
              <a:ea typeface="Trebuchet MS" panose="020B0603020202020204"/>
              <a:cs typeface="Trebuchet MS" panose="020B0603020202020204"/>
              <a:sym typeface="Trebuchet MS" panose="020B0603020202020204"/>
            </a:endParaRPr>
          </a:p>
          <a:p>
            <a:pPr marL="355600" indent="-342900" fontAlgn="auto">
              <a:spcBef>
                <a:spcPts val="620"/>
              </a:spcBef>
              <a:spcAft>
                <a:spcPts val="0"/>
              </a:spcAft>
              <a:buClr>
                <a:srgbClr val="000000"/>
              </a:buClr>
              <a:buSzPts val="2400"/>
              <a:buFont typeface="Arial" panose="020B0604020202020204"/>
              <a:buChar char="•"/>
            </a:pPr>
            <a:r>
              <a:rPr lang="en-US" sz="2400" kern="0">
                <a:solidFill>
                  <a:srgbClr val="000000"/>
                </a:solidFill>
                <a:latin typeface="Trebuchet MS" panose="020B0603020202020204"/>
                <a:ea typeface="Trebuchet MS" panose="020B0603020202020204"/>
                <a:cs typeface="Trebuchet MS" panose="020B0603020202020204"/>
                <a:sym typeface="Trebuchet MS" panose="020B0603020202020204"/>
              </a:rPr>
              <a:t>Data integration, selection, cleaning, pre-processing, etc.</a:t>
            </a:r>
            <a:endParaRPr sz="2400" kern="0">
              <a:solidFill>
                <a:srgbClr val="000000"/>
              </a:solidFill>
              <a:latin typeface="Trebuchet MS" panose="020B0603020202020204"/>
              <a:ea typeface="Trebuchet MS" panose="020B0603020202020204"/>
              <a:cs typeface="Trebuchet MS" panose="020B0603020202020204"/>
              <a:sym typeface="Trebuchet MS" panose="020B0603020202020204"/>
            </a:endParaRPr>
          </a:p>
          <a:p>
            <a:pPr marL="355600" indent="-342900" fontAlgn="auto">
              <a:spcBef>
                <a:spcPts val="620"/>
              </a:spcBef>
              <a:spcAft>
                <a:spcPts val="0"/>
              </a:spcAft>
              <a:buClr>
                <a:srgbClr val="000000"/>
              </a:buClr>
              <a:buSzPts val="2400"/>
              <a:buFont typeface="Arial" panose="020B0604020202020204"/>
              <a:buChar char="•"/>
            </a:pPr>
            <a:r>
              <a:rPr lang="en-US" sz="2400" kern="0">
                <a:solidFill>
                  <a:srgbClr val="000000"/>
                </a:solidFill>
                <a:latin typeface="Trebuchet MS" panose="020B0603020202020204"/>
                <a:ea typeface="Trebuchet MS" panose="020B0603020202020204"/>
                <a:cs typeface="Trebuchet MS" panose="020B0603020202020204"/>
                <a:sym typeface="Trebuchet MS" panose="020B0603020202020204"/>
              </a:rPr>
              <a:t>Learn models</a:t>
            </a:r>
            <a:endParaRPr sz="2400" kern="0">
              <a:solidFill>
                <a:srgbClr val="000000"/>
              </a:solidFill>
              <a:latin typeface="Trebuchet MS" panose="020B0603020202020204"/>
              <a:ea typeface="Trebuchet MS" panose="020B0603020202020204"/>
              <a:cs typeface="Trebuchet MS" panose="020B0603020202020204"/>
              <a:sym typeface="Trebuchet MS" panose="020B0603020202020204"/>
            </a:endParaRPr>
          </a:p>
          <a:p>
            <a:pPr marL="355600" indent="-342900" fontAlgn="auto">
              <a:spcBef>
                <a:spcPts val="520"/>
              </a:spcBef>
              <a:spcAft>
                <a:spcPts val="0"/>
              </a:spcAft>
              <a:buClr>
                <a:srgbClr val="000000"/>
              </a:buClr>
              <a:buSzPts val="2400"/>
              <a:buFont typeface="Arial" panose="020B0604020202020204"/>
              <a:buChar char="•"/>
            </a:pPr>
            <a:r>
              <a:rPr lang="en-US" sz="2400" kern="0">
                <a:solidFill>
                  <a:srgbClr val="000000"/>
                </a:solidFill>
                <a:latin typeface="Trebuchet MS" panose="020B0603020202020204"/>
                <a:ea typeface="Trebuchet MS" panose="020B0603020202020204"/>
                <a:cs typeface="Trebuchet MS" panose="020B0603020202020204"/>
                <a:sym typeface="Trebuchet MS" panose="020B0603020202020204"/>
              </a:rPr>
              <a:t>Interpret results</a:t>
            </a:r>
            <a:endParaRPr sz="2400" kern="0">
              <a:solidFill>
                <a:srgbClr val="000000"/>
              </a:solidFill>
              <a:latin typeface="Trebuchet MS" panose="020B0603020202020204"/>
              <a:ea typeface="Trebuchet MS" panose="020B0603020202020204"/>
              <a:cs typeface="Trebuchet MS" panose="020B0603020202020204"/>
              <a:sym typeface="Trebuchet MS" panose="020B0603020202020204"/>
            </a:endParaRPr>
          </a:p>
          <a:p>
            <a:pPr marL="355600" indent="-342900" fontAlgn="auto">
              <a:spcBef>
                <a:spcPts val="620"/>
              </a:spcBef>
              <a:spcAft>
                <a:spcPts val="0"/>
              </a:spcAft>
              <a:buClr>
                <a:srgbClr val="000000"/>
              </a:buClr>
              <a:buSzPts val="2400"/>
              <a:buFont typeface="Arial" panose="020B0604020202020204"/>
              <a:buChar char="•"/>
            </a:pPr>
            <a:r>
              <a:rPr lang="en-US" sz="2400" kern="0">
                <a:solidFill>
                  <a:srgbClr val="000000"/>
                </a:solidFill>
                <a:latin typeface="Trebuchet MS" panose="020B0603020202020204"/>
                <a:ea typeface="Trebuchet MS" panose="020B0603020202020204"/>
                <a:cs typeface="Trebuchet MS" panose="020B0603020202020204"/>
                <a:sym typeface="Trebuchet MS" panose="020B0603020202020204"/>
              </a:rPr>
              <a:t>Consolidate and deploy discovered knowledge</a:t>
            </a:r>
            <a:endParaRPr sz="2400" kern="0">
              <a:solidFill>
                <a:srgbClr val="000000"/>
              </a:solidFill>
              <a:latin typeface="Trebuchet MS" panose="020B0603020202020204"/>
              <a:ea typeface="Trebuchet MS" panose="020B0603020202020204"/>
              <a:cs typeface="Trebuchet MS" panose="020B0603020202020204"/>
              <a:sym typeface="Trebuchet MS" panose="020B0603020202020204"/>
            </a:endParaRPr>
          </a:p>
        </p:txBody>
      </p:sp>
      <p:sp>
        <p:nvSpPr>
          <p:cNvPr id="1433" name="Google Shape;1433;p106"/>
          <p:cNvSpPr txBox="1"/>
          <p:nvPr/>
        </p:nvSpPr>
        <p:spPr>
          <a:xfrm>
            <a:off x="78752" y="6569500"/>
            <a:ext cx="3093300" cy="238800"/>
          </a:xfrm>
          <a:prstGeom prst="rect">
            <a:avLst/>
          </a:prstGeom>
          <a:noFill/>
          <a:ln>
            <a:noFill/>
          </a:ln>
        </p:spPr>
        <p:txBody>
          <a:bodyPr spcFirstLastPara="1" wrap="square" lIns="0" tIns="12700" rIns="0" bIns="0" anchor="t" anchorCtr="0">
            <a:noAutofit/>
          </a:bodyPr>
          <a:lstStyle/>
          <a:p>
            <a:pPr marL="12700" fontAlgn="auto">
              <a:spcBef>
                <a:spcPts val="0"/>
              </a:spcBef>
              <a:spcAft>
                <a:spcPts val="0"/>
              </a:spcAft>
              <a:buClr>
                <a:srgbClr val="000000"/>
              </a:buClr>
              <a:buFont typeface="Arial" panose="020B0604020202020204"/>
              <a:buNone/>
            </a:pPr>
            <a:r>
              <a:rPr lang="en-US" sz="1400" kern="0" dirty="0">
                <a:solidFill>
                  <a:srgbClr val="000000"/>
                </a:solidFill>
                <a:latin typeface="Trebuchet MS" panose="020B0603020202020204"/>
                <a:ea typeface="Trebuchet MS" panose="020B0603020202020204"/>
                <a:cs typeface="Trebuchet MS" panose="020B0603020202020204"/>
                <a:sym typeface="Trebuchet MS" panose="020B0603020202020204"/>
              </a:rPr>
              <a:t>Based on a slide by Pedro </a:t>
            </a:r>
            <a:r>
              <a:rPr lang="en-US" sz="1400" kern="0" dirty="0" err="1">
                <a:solidFill>
                  <a:srgbClr val="000000"/>
                </a:solidFill>
                <a:latin typeface="Trebuchet MS" panose="020B0603020202020204"/>
                <a:ea typeface="Trebuchet MS" panose="020B0603020202020204"/>
                <a:cs typeface="Trebuchet MS" panose="020B0603020202020204"/>
                <a:sym typeface="Trebuchet MS" panose="020B0603020202020204"/>
              </a:rPr>
              <a:t>Domingos</a:t>
            </a:r>
            <a:endParaRPr sz="1400" kern="0" dirty="0">
              <a:solidFill>
                <a:srgbClr val="000000"/>
              </a:solidFill>
              <a:latin typeface="Trebuchet MS" panose="020B0603020202020204"/>
              <a:ea typeface="Trebuchet MS" panose="020B0603020202020204"/>
              <a:cs typeface="Trebuchet MS" panose="020B0603020202020204"/>
              <a:sym typeface="Trebuchet MS" panose="020B0603020202020204"/>
            </a:endParaRPr>
          </a:p>
        </p:txBody>
      </p:sp>
      <p:sp>
        <p:nvSpPr>
          <p:cNvPr id="1434" name="Google Shape;1434;p106"/>
          <p:cNvSpPr/>
          <p:nvPr/>
        </p:nvSpPr>
        <p:spPr>
          <a:xfrm>
            <a:off x="139700" y="1435100"/>
            <a:ext cx="1168400" cy="2286000"/>
          </a:xfrm>
          <a:prstGeom prst="rect">
            <a:avLst/>
          </a:prstGeom>
          <a:blipFill rotWithShape="1">
            <a:blip r:embed="rId3"/>
            <a:stretch>
              <a:fillRect/>
            </a:stretch>
          </a:blipFill>
          <a:ln>
            <a:noFill/>
          </a:ln>
        </p:spPr>
        <p:txBody>
          <a:bodyPr spcFirstLastPara="1" wrap="square" lIns="0" tIns="0" rIns="0" bIns="0" anchor="t" anchorCtr="0">
            <a:noAutofit/>
          </a:bodyPr>
          <a:lstStyle/>
          <a:p>
            <a:pPr fontAlgn="auto">
              <a:spcBef>
                <a:spcPts val="0"/>
              </a:spcBef>
              <a:spcAft>
                <a:spcPts val="0"/>
              </a:spcAft>
              <a:buClr>
                <a:srgbClr val="000000"/>
              </a:buClr>
              <a:buFont typeface="Arial" panose="020B0604020202020204"/>
              <a:buNone/>
            </a:pPr>
            <a:endParaRPr sz="1800" kern="0">
              <a:solidFill>
                <a:srgbClr val="000000"/>
              </a:solidFill>
              <a:latin typeface="Arial" panose="020B0604020202020204"/>
              <a:cs typeface="Arial" panose="020B0604020202020204"/>
              <a:sym typeface="Arial" panose="020B0604020202020204"/>
            </a:endParaRPr>
          </a:p>
        </p:txBody>
      </p:sp>
      <p:sp>
        <p:nvSpPr>
          <p:cNvPr id="1435" name="Google Shape;1435;p106"/>
          <p:cNvSpPr/>
          <p:nvPr/>
        </p:nvSpPr>
        <p:spPr>
          <a:xfrm>
            <a:off x="203063" y="1476286"/>
            <a:ext cx="1041536" cy="2155913"/>
          </a:xfrm>
          <a:prstGeom prst="rect">
            <a:avLst/>
          </a:prstGeom>
          <a:blipFill rotWithShape="1">
            <a:blip r:embed="rId4"/>
            <a:stretch>
              <a:fillRect/>
            </a:stretch>
          </a:blipFill>
          <a:ln>
            <a:noFill/>
          </a:ln>
        </p:spPr>
        <p:txBody>
          <a:bodyPr spcFirstLastPara="1" wrap="square" lIns="0" tIns="0" rIns="0" bIns="0" anchor="t" anchorCtr="0">
            <a:noAutofit/>
          </a:bodyPr>
          <a:lstStyle/>
          <a:p>
            <a:pPr fontAlgn="auto">
              <a:spcBef>
                <a:spcPts val="0"/>
              </a:spcBef>
              <a:spcAft>
                <a:spcPts val="0"/>
              </a:spcAft>
              <a:buClr>
                <a:srgbClr val="000000"/>
              </a:buClr>
              <a:buFont typeface="Arial" panose="020B0604020202020204"/>
              <a:buNone/>
            </a:pPr>
            <a:endParaRPr sz="1800" kern="0">
              <a:solidFill>
                <a:srgbClr val="000000"/>
              </a:solidFill>
              <a:latin typeface="Arial" panose="020B0604020202020204"/>
              <a:cs typeface="Arial" panose="020B0604020202020204"/>
              <a:sym typeface="Arial" panose="020B0604020202020204"/>
            </a:endParaRPr>
          </a:p>
        </p:txBody>
      </p:sp>
      <p:sp>
        <p:nvSpPr>
          <p:cNvPr id="1436" name="Google Shape;1436;p106"/>
          <p:cNvSpPr/>
          <p:nvPr/>
        </p:nvSpPr>
        <p:spPr>
          <a:xfrm>
            <a:off x="203200" y="1476278"/>
            <a:ext cx="1041400" cy="2156460"/>
          </a:xfrm>
          <a:custGeom>
            <a:avLst/>
            <a:gdLst/>
            <a:ahLst/>
            <a:cxnLst/>
            <a:rect l="l" t="t" r="r" b="b"/>
            <a:pathLst>
              <a:path w="1041400" h="2156460" extrusionOk="0">
                <a:moveTo>
                  <a:pt x="0" y="1258983"/>
                </a:moveTo>
                <a:lnTo>
                  <a:pt x="1312" y="1213762"/>
                </a:lnTo>
                <a:lnTo>
                  <a:pt x="5213" y="1169029"/>
                </a:lnTo>
                <a:lnTo>
                  <a:pt x="11647" y="1124846"/>
                </a:lnTo>
                <a:lnTo>
                  <a:pt x="20558" y="1081275"/>
                </a:lnTo>
                <a:lnTo>
                  <a:pt x="31890" y="1038379"/>
                </a:lnTo>
                <a:lnTo>
                  <a:pt x="45588" y="996218"/>
                </a:lnTo>
                <a:lnTo>
                  <a:pt x="61595" y="954856"/>
                </a:lnTo>
                <a:lnTo>
                  <a:pt x="79857" y="914353"/>
                </a:lnTo>
                <a:lnTo>
                  <a:pt x="100317" y="874772"/>
                </a:lnTo>
                <a:lnTo>
                  <a:pt x="122920" y="836174"/>
                </a:lnTo>
                <a:lnTo>
                  <a:pt x="147610" y="798622"/>
                </a:lnTo>
                <a:lnTo>
                  <a:pt x="174331" y="762178"/>
                </a:lnTo>
                <a:lnTo>
                  <a:pt x="203029" y="726904"/>
                </a:lnTo>
                <a:lnTo>
                  <a:pt x="233646" y="692860"/>
                </a:lnTo>
                <a:lnTo>
                  <a:pt x="266127" y="660110"/>
                </a:lnTo>
                <a:lnTo>
                  <a:pt x="300418" y="628715"/>
                </a:lnTo>
                <a:lnTo>
                  <a:pt x="336461" y="598738"/>
                </a:lnTo>
                <a:lnTo>
                  <a:pt x="374201" y="570239"/>
                </a:lnTo>
                <a:lnTo>
                  <a:pt x="413583" y="543282"/>
                </a:lnTo>
                <a:lnTo>
                  <a:pt x="454551" y="517927"/>
                </a:lnTo>
                <a:lnTo>
                  <a:pt x="497049" y="494237"/>
                </a:lnTo>
                <a:lnTo>
                  <a:pt x="541021" y="472275"/>
                </a:lnTo>
                <a:lnTo>
                  <a:pt x="586412" y="452100"/>
                </a:lnTo>
                <a:lnTo>
                  <a:pt x="633166" y="433777"/>
                </a:lnTo>
                <a:lnTo>
                  <a:pt x="681228" y="417366"/>
                </a:lnTo>
                <a:lnTo>
                  <a:pt x="730541" y="402930"/>
                </a:lnTo>
                <a:lnTo>
                  <a:pt x="781050" y="390530"/>
                </a:lnTo>
                <a:lnTo>
                  <a:pt x="781051" y="520700"/>
                </a:lnTo>
                <a:lnTo>
                  <a:pt x="1041400" y="231870"/>
                </a:lnTo>
                <a:lnTo>
                  <a:pt x="781051" y="0"/>
                </a:lnTo>
                <a:lnTo>
                  <a:pt x="781051" y="130180"/>
                </a:lnTo>
                <a:lnTo>
                  <a:pt x="730542" y="142580"/>
                </a:lnTo>
                <a:lnTo>
                  <a:pt x="681229" y="157016"/>
                </a:lnTo>
                <a:lnTo>
                  <a:pt x="633167" y="173427"/>
                </a:lnTo>
                <a:lnTo>
                  <a:pt x="586413" y="191750"/>
                </a:lnTo>
                <a:lnTo>
                  <a:pt x="541022" y="211924"/>
                </a:lnTo>
                <a:lnTo>
                  <a:pt x="497050" y="233887"/>
                </a:lnTo>
                <a:lnTo>
                  <a:pt x="454552" y="257577"/>
                </a:lnTo>
                <a:lnTo>
                  <a:pt x="413584" y="282931"/>
                </a:lnTo>
                <a:lnTo>
                  <a:pt x="374202" y="309889"/>
                </a:lnTo>
                <a:lnTo>
                  <a:pt x="336462" y="338387"/>
                </a:lnTo>
                <a:lnTo>
                  <a:pt x="300419" y="368365"/>
                </a:lnTo>
                <a:lnTo>
                  <a:pt x="266128" y="399760"/>
                </a:lnTo>
                <a:lnTo>
                  <a:pt x="233647" y="432510"/>
                </a:lnTo>
                <a:lnTo>
                  <a:pt x="203030" y="466553"/>
                </a:lnTo>
                <a:lnTo>
                  <a:pt x="174332" y="501828"/>
                </a:lnTo>
                <a:lnTo>
                  <a:pt x="147611" y="538272"/>
                </a:lnTo>
                <a:lnTo>
                  <a:pt x="122921" y="575823"/>
                </a:lnTo>
                <a:lnTo>
                  <a:pt x="100318" y="614421"/>
                </a:lnTo>
                <a:lnTo>
                  <a:pt x="79858" y="654002"/>
                </a:lnTo>
                <a:lnTo>
                  <a:pt x="61596" y="694504"/>
                </a:lnTo>
                <a:lnTo>
                  <a:pt x="45589" y="735867"/>
                </a:lnTo>
                <a:lnTo>
                  <a:pt x="31891" y="778027"/>
                </a:lnTo>
                <a:lnTo>
                  <a:pt x="20559" y="820923"/>
                </a:lnTo>
                <a:lnTo>
                  <a:pt x="11648" y="864494"/>
                </a:lnTo>
                <a:lnTo>
                  <a:pt x="5214" y="908676"/>
                </a:lnTo>
                <a:lnTo>
                  <a:pt x="1313" y="953409"/>
                </a:lnTo>
                <a:lnTo>
                  <a:pt x="0" y="998630"/>
                </a:lnTo>
                <a:lnTo>
                  <a:pt x="0" y="1258983"/>
                </a:lnTo>
                <a:lnTo>
                  <a:pt x="1274" y="1303749"/>
                </a:lnTo>
                <a:lnTo>
                  <a:pt x="5058" y="1347948"/>
                </a:lnTo>
                <a:lnTo>
                  <a:pt x="11291" y="1391526"/>
                </a:lnTo>
                <a:lnTo>
                  <a:pt x="19914" y="1434434"/>
                </a:lnTo>
                <a:lnTo>
                  <a:pt x="30867" y="1476619"/>
                </a:lnTo>
                <a:lnTo>
                  <a:pt x="44091" y="1518031"/>
                </a:lnTo>
                <a:lnTo>
                  <a:pt x="59526" y="1558617"/>
                </a:lnTo>
                <a:lnTo>
                  <a:pt x="77112" y="1598327"/>
                </a:lnTo>
                <a:lnTo>
                  <a:pt x="96790" y="1637110"/>
                </a:lnTo>
                <a:lnTo>
                  <a:pt x="118499" y="1674913"/>
                </a:lnTo>
                <a:lnTo>
                  <a:pt x="142181" y="1711685"/>
                </a:lnTo>
                <a:lnTo>
                  <a:pt x="167776" y="1747375"/>
                </a:lnTo>
                <a:lnTo>
                  <a:pt x="195223" y="1781932"/>
                </a:lnTo>
                <a:lnTo>
                  <a:pt x="224463" y="1815304"/>
                </a:lnTo>
                <a:lnTo>
                  <a:pt x="255438" y="1847440"/>
                </a:lnTo>
                <a:lnTo>
                  <a:pt x="288086" y="1878289"/>
                </a:lnTo>
                <a:lnTo>
                  <a:pt x="322348" y="1907798"/>
                </a:lnTo>
                <a:lnTo>
                  <a:pt x="358165" y="1935917"/>
                </a:lnTo>
                <a:lnTo>
                  <a:pt x="395477" y="1962595"/>
                </a:lnTo>
                <a:lnTo>
                  <a:pt x="434224" y="1987779"/>
                </a:lnTo>
                <a:lnTo>
                  <a:pt x="474347" y="2011419"/>
                </a:lnTo>
                <a:lnTo>
                  <a:pt x="515785" y="2033463"/>
                </a:lnTo>
                <a:lnTo>
                  <a:pt x="558480" y="2053859"/>
                </a:lnTo>
                <a:lnTo>
                  <a:pt x="602372" y="2072557"/>
                </a:lnTo>
                <a:lnTo>
                  <a:pt x="647401" y="2089505"/>
                </a:lnTo>
                <a:lnTo>
                  <a:pt x="693506" y="2104652"/>
                </a:lnTo>
                <a:lnTo>
                  <a:pt x="740630" y="2117945"/>
                </a:lnTo>
                <a:lnTo>
                  <a:pt x="788711" y="2129335"/>
                </a:lnTo>
                <a:lnTo>
                  <a:pt x="837691" y="2138769"/>
                </a:lnTo>
                <a:lnTo>
                  <a:pt x="887510" y="2146196"/>
                </a:lnTo>
                <a:lnTo>
                  <a:pt x="938107" y="2151564"/>
                </a:lnTo>
                <a:lnTo>
                  <a:pt x="989424" y="2154823"/>
                </a:lnTo>
                <a:lnTo>
                  <a:pt x="1041400" y="2155921"/>
                </a:lnTo>
                <a:lnTo>
                  <a:pt x="1041400" y="1895570"/>
                </a:lnTo>
                <a:lnTo>
                  <a:pt x="989994" y="1894489"/>
                </a:lnTo>
                <a:lnTo>
                  <a:pt x="939173" y="1891281"/>
                </a:lnTo>
                <a:lnTo>
                  <a:pt x="888999" y="1885990"/>
                </a:lnTo>
                <a:lnTo>
                  <a:pt x="839537" y="1878666"/>
                </a:lnTo>
                <a:lnTo>
                  <a:pt x="790850" y="1869354"/>
                </a:lnTo>
                <a:lnTo>
                  <a:pt x="743001" y="1858102"/>
                </a:lnTo>
                <a:lnTo>
                  <a:pt x="696054" y="1844958"/>
                </a:lnTo>
                <a:lnTo>
                  <a:pt x="650072" y="1829968"/>
                </a:lnTo>
                <a:lnTo>
                  <a:pt x="605118" y="1813179"/>
                </a:lnTo>
                <a:lnTo>
                  <a:pt x="561257" y="1794640"/>
                </a:lnTo>
                <a:lnTo>
                  <a:pt x="518550" y="1774397"/>
                </a:lnTo>
                <a:lnTo>
                  <a:pt x="477063" y="1752497"/>
                </a:lnTo>
                <a:lnTo>
                  <a:pt x="436858" y="1728987"/>
                </a:lnTo>
                <a:lnTo>
                  <a:pt x="397999" y="1703915"/>
                </a:lnTo>
                <a:lnTo>
                  <a:pt x="360549" y="1677328"/>
                </a:lnTo>
                <a:lnTo>
                  <a:pt x="324571" y="1649274"/>
                </a:lnTo>
                <a:lnTo>
                  <a:pt x="290130" y="1619798"/>
                </a:lnTo>
                <a:lnTo>
                  <a:pt x="257287" y="1588949"/>
                </a:lnTo>
                <a:lnTo>
                  <a:pt x="226108" y="1556774"/>
                </a:lnTo>
                <a:lnTo>
                  <a:pt x="196655" y="1523319"/>
                </a:lnTo>
                <a:lnTo>
                  <a:pt x="168992" y="1488633"/>
                </a:lnTo>
                <a:lnTo>
                  <a:pt x="143182" y="1452762"/>
                </a:lnTo>
                <a:lnTo>
                  <a:pt x="119288" y="1415754"/>
                </a:lnTo>
                <a:lnTo>
                  <a:pt x="97375" y="1377655"/>
                </a:lnTo>
                <a:lnTo>
                  <a:pt x="77505" y="1338513"/>
                </a:lnTo>
                <a:lnTo>
                  <a:pt x="59741" y="1298375"/>
                </a:lnTo>
                <a:lnTo>
                  <a:pt x="44148" y="1257289"/>
                </a:lnTo>
                <a:lnTo>
                  <a:pt x="30789" y="1215301"/>
                </a:lnTo>
                <a:lnTo>
                  <a:pt x="19727" y="1172459"/>
                </a:lnTo>
                <a:lnTo>
                  <a:pt x="11026" y="1128810"/>
                </a:lnTo>
              </a:path>
            </a:pathLst>
          </a:custGeom>
          <a:noFill/>
          <a:ln w="12700" cap="flat" cmpd="sng">
            <a:solidFill>
              <a:srgbClr val="4A7EBB"/>
            </a:solidFill>
            <a:prstDash val="solid"/>
            <a:round/>
            <a:headEnd type="none" w="sm" len="sm"/>
            <a:tailEnd type="none" w="sm" len="sm"/>
          </a:ln>
        </p:spPr>
        <p:txBody>
          <a:bodyPr spcFirstLastPara="1" wrap="square" lIns="0" tIns="0" rIns="0" bIns="0" anchor="t" anchorCtr="0">
            <a:noAutofit/>
          </a:bodyPr>
          <a:lstStyle/>
          <a:p>
            <a:pPr fontAlgn="auto">
              <a:spcBef>
                <a:spcPts val="0"/>
              </a:spcBef>
              <a:spcAft>
                <a:spcPts val="0"/>
              </a:spcAft>
              <a:buClr>
                <a:srgbClr val="000000"/>
              </a:buClr>
              <a:buFont typeface="Arial" panose="020B0604020202020204"/>
              <a:buNone/>
            </a:pPr>
            <a:endParaRPr sz="1800" kern="0">
              <a:solidFill>
                <a:srgbClr val="000000"/>
              </a:solidFill>
              <a:latin typeface="Arial" panose="020B0604020202020204"/>
              <a:cs typeface="Arial" panose="020B0604020202020204"/>
              <a:sym typeface="Arial" panose="020B0604020202020204"/>
            </a:endParaRPr>
          </a:p>
        </p:txBody>
      </p:sp>
      <p:sp>
        <p:nvSpPr>
          <p:cNvPr id="1437" name="Google Shape;1437;p106"/>
          <p:cNvSpPr txBox="1"/>
          <p:nvPr/>
        </p:nvSpPr>
        <p:spPr>
          <a:xfrm>
            <a:off x="356871" y="2429125"/>
            <a:ext cx="1041300" cy="391200"/>
          </a:xfrm>
          <a:prstGeom prst="rect">
            <a:avLst/>
          </a:prstGeom>
          <a:noFill/>
          <a:ln>
            <a:noFill/>
          </a:ln>
        </p:spPr>
        <p:txBody>
          <a:bodyPr spcFirstLastPara="1" wrap="square" lIns="0" tIns="12700" rIns="0" bIns="0" anchor="t" anchorCtr="0">
            <a:noAutofit/>
          </a:bodyPr>
          <a:lstStyle/>
          <a:p>
            <a:pPr marL="12700" fontAlgn="auto">
              <a:spcBef>
                <a:spcPts val="0"/>
              </a:spcBef>
              <a:spcAft>
                <a:spcPts val="0"/>
              </a:spcAft>
              <a:buClr>
                <a:srgbClr val="000000"/>
              </a:buClr>
              <a:buFont typeface="Arial" panose="020B0604020202020204"/>
              <a:buNone/>
            </a:pPr>
            <a:r>
              <a:rPr lang="en-US" sz="2400" kern="0">
                <a:solidFill>
                  <a:srgbClr val="000000"/>
                </a:solidFill>
                <a:latin typeface="Trebuchet MS" panose="020B0603020202020204"/>
                <a:ea typeface="Trebuchet MS" panose="020B0603020202020204"/>
                <a:cs typeface="Trebuchet MS" panose="020B0603020202020204"/>
                <a:sym typeface="Trebuchet MS" panose="020B0603020202020204"/>
              </a:rPr>
              <a:t>Loop</a:t>
            </a:r>
            <a:endParaRPr sz="2400" kern="0">
              <a:solidFill>
                <a:srgbClr val="000000"/>
              </a:solidFill>
              <a:latin typeface="Trebuchet MS" panose="020B0603020202020204"/>
              <a:ea typeface="Trebuchet MS" panose="020B0603020202020204"/>
              <a:cs typeface="Trebuchet MS" panose="020B0603020202020204"/>
              <a:sym typeface="Trebuchet MS" panose="020B0603020202020204"/>
            </a:endParaRPr>
          </a:p>
        </p:txBody>
      </p:sp>
    </p:spTree>
    <p:extLst>
      <p:ext uri="{BB962C8B-B14F-4D97-AF65-F5344CB8AC3E}">
        <p14:creationId xmlns:p14="http://schemas.microsoft.com/office/powerpoint/2010/main" val="1707790270"/>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0800" y="3200400"/>
            <a:ext cx="6096000" cy="1143000"/>
          </a:xfrm>
        </p:spPr>
        <p:txBody>
          <a:bodyPr/>
          <a:lstStyle/>
          <a:p>
            <a:pPr algn="r"/>
            <a:r>
              <a:rPr lang="en-US" dirty="0"/>
              <a:t>Thank you !</a:t>
            </a:r>
          </a:p>
        </p:txBody>
      </p:sp>
    </p:spTree>
    <p:extLst>
      <p:ext uri="{BB962C8B-B14F-4D97-AF65-F5344CB8AC3E}">
        <p14:creationId xmlns:p14="http://schemas.microsoft.com/office/powerpoint/2010/main" val="70983970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a:xfrm>
            <a:off x="0" y="3276600"/>
            <a:ext cx="9144000" cy="850106"/>
          </a:xfrm>
        </p:spPr>
        <p:txBody>
          <a:bodyPr/>
          <a:lstStyle/>
          <a:p>
            <a:pPr algn="ctr"/>
            <a:r>
              <a:rPr lang="en-US" sz="4400" b="1" dirty="0">
                <a:latin typeface="+mn-lt"/>
              </a:rPr>
              <a:t>Example of Learning Problems</a:t>
            </a:r>
          </a:p>
        </p:txBody>
      </p:sp>
      <p:sp>
        <p:nvSpPr>
          <p:cNvPr id="7" name="Date Placeholder 11"/>
          <p:cNvSpPr txBox="1">
            <a:spLocks/>
          </p:cNvSpPr>
          <p:nvPr/>
        </p:nvSpPr>
        <p:spPr>
          <a:xfrm>
            <a:off x="3810000" y="6553200"/>
            <a:ext cx="1828800" cy="280852"/>
          </a:xfrm>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67D86349-F964-4050-B3B2-6C0084D98C77}" type="datetime3">
              <a:rPr kumimoji="0" lang="en-US" sz="1200" b="1" i="0" u="none" strike="noStrike" kern="1200" cap="none" spc="0" normalizeH="0" baseline="0" noProof="0" smtClean="0">
                <a:ln>
                  <a:noFill/>
                </a:ln>
                <a:solidFill>
                  <a:schemeClr val="tx1"/>
                </a:solidFill>
                <a:effectLst/>
                <a:uLnTx/>
                <a:uFillTx/>
                <a:latin typeface="Cambria" pitchFamily="18" charset="0"/>
              </a:rPr>
              <a:pPr marL="0" marR="0" lvl="0" indent="0" algn="l" defTabSz="914400" rtl="0" eaLnBrk="1" fontAlgn="base" latinLnBrk="0" hangingPunct="1">
                <a:lnSpc>
                  <a:spcPct val="100000"/>
                </a:lnSpc>
                <a:spcBef>
                  <a:spcPct val="0"/>
                </a:spcBef>
                <a:spcAft>
                  <a:spcPct val="0"/>
                </a:spcAft>
                <a:buClrTx/>
                <a:buSzTx/>
                <a:buFontTx/>
                <a:buNone/>
                <a:tabLst/>
                <a:defRPr/>
              </a:pPr>
              <a:t>14 November 2021</a:t>
            </a:fld>
            <a:endParaRPr kumimoji="0" lang="en-US" sz="1200" b="1" i="0" u="none" strike="noStrike" kern="1200" cap="none" spc="0" normalizeH="0" baseline="0" noProof="0" dirty="0">
              <a:ln>
                <a:noFill/>
              </a:ln>
              <a:solidFill>
                <a:schemeClr val="tx1"/>
              </a:solidFill>
              <a:effectLst/>
              <a:uLnTx/>
              <a:uFillTx/>
              <a:latin typeface="Cambria" pitchFamily="18" charset="0"/>
            </a:endParaRPr>
          </a:p>
        </p:txBody>
      </p:sp>
    </p:spTree>
    <p:extLst>
      <p:ext uri="{BB962C8B-B14F-4D97-AF65-F5344CB8AC3E}">
        <p14:creationId xmlns:p14="http://schemas.microsoft.com/office/powerpoint/2010/main" val="3294392273"/>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INKNOELEADERBOARD" val="737551256"/>
</p:tagLst>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IS-ZC351-LEC-03</Template>
  <TotalTime>0</TotalTime>
  <Words>3197</Words>
  <Application>Microsoft Office PowerPoint</Application>
  <PresentationFormat>On-screen Show (4:3)</PresentationFormat>
  <Paragraphs>550</Paragraphs>
  <Slides>85</Slides>
  <Notes>48</Notes>
  <HiddenSlides>0</HiddenSlides>
  <MMClips>0</MMClips>
  <ScaleCrop>false</ScaleCrop>
  <HeadingPairs>
    <vt:vector size="8" baseType="variant">
      <vt:variant>
        <vt:lpstr>Fonts Used</vt:lpstr>
      </vt:variant>
      <vt:variant>
        <vt:i4>17</vt:i4>
      </vt:variant>
      <vt:variant>
        <vt:lpstr>Theme</vt:lpstr>
      </vt:variant>
      <vt:variant>
        <vt:i4>4</vt:i4>
      </vt:variant>
      <vt:variant>
        <vt:lpstr>Embedded OLE Servers</vt:lpstr>
      </vt:variant>
      <vt:variant>
        <vt:i4>2</vt:i4>
      </vt:variant>
      <vt:variant>
        <vt:lpstr>Slide Titles</vt:lpstr>
      </vt:variant>
      <vt:variant>
        <vt:i4>85</vt:i4>
      </vt:variant>
    </vt:vector>
  </HeadingPairs>
  <TitlesOfParts>
    <vt:vector size="108" baseType="lpstr">
      <vt:lpstr>ＭＳ Ｐゴシック</vt:lpstr>
      <vt:lpstr>Arial</vt:lpstr>
      <vt:lpstr>Arial MT</vt:lpstr>
      <vt:lpstr>Calibri</vt:lpstr>
      <vt:lpstr>Cambria</vt:lpstr>
      <vt:lpstr>Cambria Math</vt:lpstr>
      <vt:lpstr>Lato</vt:lpstr>
      <vt:lpstr>Lucida Calligraphy</vt:lpstr>
      <vt:lpstr>LucidaBright</vt:lpstr>
      <vt:lpstr>Monotype Sorts</vt:lpstr>
      <vt:lpstr>Symbol</vt:lpstr>
      <vt:lpstr>Tahoma</vt:lpstr>
      <vt:lpstr>Times New Roman</vt:lpstr>
      <vt:lpstr>Trebuchet MS</vt:lpstr>
      <vt:lpstr>Webdings</vt:lpstr>
      <vt:lpstr>Wingdings</vt:lpstr>
      <vt:lpstr>Wingdings 2</vt:lpstr>
      <vt:lpstr>1_Office Theme</vt:lpstr>
      <vt:lpstr>Office Theme</vt:lpstr>
      <vt:lpstr>2_Office Theme</vt:lpstr>
      <vt:lpstr>3_Office Theme</vt:lpstr>
      <vt:lpstr>Adobe Acrobat Document</vt:lpstr>
      <vt:lpstr>Equation</vt:lpstr>
      <vt:lpstr>M.Tech DSE Machine Learning </vt:lpstr>
      <vt:lpstr>PowerPoint Presentation</vt:lpstr>
      <vt:lpstr>What We’ll Cover in this Course</vt:lpstr>
      <vt:lpstr>Books</vt:lpstr>
      <vt:lpstr>PowerPoint Presentation</vt:lpstr>
      <vt:lpstr>PowerPoint Presentation</vt:lpstr>
      <vt:lpstr>Traditional Programming</vt:lpstr>
      <vt:lpstr>What is Machine Learning?</vt:lpstr>
      <vt:lpstr>Example of Learning Problems</vt:lpstr>
      <vt:lpstr>A Checker Learning Problem</vt:lpstr>
      <vt:lpstr>A handwriting recognition learning problem</vt:lpstr>
      <vt:lpstr>A robot driving learning problem</vt:lpstr>
      <vt:lpstr>Why “Learn” ?</vt:lpstr>
      <vt:lpstr>Problems not to be solved using ML </vt:lpstr>
      <vt:lpstr>Machine Learning steps</vt:lpstr>
      <vt:lpstr>PowerPoint Presentation</vt:lpstr>
      <vt:lpstr>It is very hard to say what makes a 2</vt:lpstr>
      <vt:lpstr>Learning of Object Parts</vt:lpstr>
      <vt:lpstr>Image Captioning</vt:lpstr>
      <vt:lpstr>Natural Language Processing</vt:lpstr>
      <vt:lpstr>ML as a Learning System</vt:lpstr>
      <vt:lpstr>Designing a Learning System</vt:lpstr>
      <vt:lpstr>Designing a Learning System: An Example</vt:lpstr>
      <vt:lpstr>PowerPoint Presentation</vt:lpstr>
      <vt:lpstr>Choosing the Training Experience</vt:lpstr>
      <vt:lpstr>Choosing the Training Experience</vt:lpstr>
      <vt:lpstr>Direct Learning</vt:lpstr>
      <vt:lpstr>Indirect Learning</vt:lpstr>
      <vt:lpstr>Choosing the training experience</vt:lpstr>
      <vt:lpstr>degree to which the learner  controls the sequence of training examples.</vt:lpstr>
      <vt:lpstr>Choosing the training experience – second   attribute</vt:lpstr>
      <vt:lpstr>PowerPoint Presentation</vt:lpstr>
      <vt:lpstr>Assumptions</vt:lpstr>
      <vt:lpstr>Issues Related to Experience</vt:lpstr>
      <vt:lpstr>Main objective of the checker  playing</vt:lpstr>
      <vt:lpstr>Target Function</vt:lpstr>
      <vt:lpstr>PowerPoint Presentation</vt:lpstr>
      <vt:lpstr>Target Function</vt:lpstr>
      <vt:lpstr>Alternative Target Function</vt:lpstr>
      <vt:lpstr>PowerPoint Presentation</vt:lpstr>
      <vt:lpstr>Choosing the Target Function</vt:lpstr>
      <vt:lpstr>Choosing the Target Function</vt:lpstr>
      <vt:lpstr>Choosing the Target Function</vt:lpstr>
      <vt:lpstr>Choosing a Representation for the Target Function</vt:lpstr>
      <vt:lpstr>PowerPoint Presentation</vt:lpstr>
      <vt:lpstr>Choosing a Function Approximation Algorithm</vt:lpstr>
      <vt:lpstr>Types of Learning</vt:lpstr>
      <vt:lpstr>Unsupervised Learning</vt:lpstr>
      <vt:lpstr>A Typical Unupervised Learning Workflow (for Clustering)</vt:lpstr>
      <vt:lpstr>Reinforcement Learning</vt:lpstr>
      <vt:lpstr>Supervised, Unsupervised and Reinforcement Learning Comparison</vt:lpstr>
      <vt:lpstr>Supervised (inductive) learning </vt:lpstr>
      <vt:lpstr>PowerPoint Presentation</vt:lpstr>
      <vt:lpstr>Inductive Learning Hypothesis</vt:lpstr>
      <vt:lpstr>Inductive Learning</vt:lpstr>
      <vt:lpstr>Learning a Class from Examples</vt:lpstr>
      <vt:lpstr>Training set X</vt:lpstr>
      <vt:lpstr>Hypothesis class H</vt:lpstr>
      <vt:lpstr>S, G, and the Version Space</vt:lpstr>
      <vt:lpstr>Multiple Classes, Ci i=1,...,K</vt:lpstr>
      <vt:lpstr>Empirical Error</vt:lpstr>
      <vt:lpstr>Empirical Error</vt:lpstr>
      <vt:lpstr>Noise</vt:lpstr>
      <vt:lpstr>Supervised Learning: Regression</vt:lpstr>
      <vt:lpstr>Regression</vt:lpstr>
      <vt:lpstr>Regression</vt:lpstr>
      <vt:lpstr>Inductive Bias</vt:lpstr>
      <vt:lpstr>Inductive Bias</vt:lpstr>
      <vt:lpstr>Model Selection &amp; Generalization</vt:lpstr>
      <vt:lpstr>Overfitting/Underfitting</vt:lpstr>
      <vt:lpstr>Triple Trade-Off</vt:lpstr>
      <vt:lpstr>Cross-Validation</vt:lpstr>
      <vt:lpstr>Training vs Testing</vt:lpstr>
      <vt:lpstr>Training vs. Test Distribution</vt:lpstr>
      <vt:lpstr>Issues in Machine Learning</vt:lpstr>
      <vt:lpstr>ML in a Nutshell</vt:lpstr>
      <vt:lpstr>Evaluation</vt:lpstr>
      <vt:lpstr>Evaluating Performance</vt:lpstr>
      <vt:lpstr>Confusion matrix </vt:lpstr>
      <vt:lpstr>PowerPoint Presentation</vt:lpstr>
      <vt:lpstr>PowerPoint Presentation</vt:lpstr>
      <vt:lpstr>Evaluating Performance</vt:lpstr>
      <vt:lpstr>Evaluating Performance</vt:lpstr>
      <vt:lpstr>ML in Practice</vt:lpstr>
      <vt:lpstr>Thank you !</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2021-11-12T07:04:08Z</dcterms:created>
  <dcterms:modified xsi:type="dcterms:W3CDTF">2021-11-14T07:30:35Z</dcterms:modified>
</cp:coreProperties>
</file>